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7" r:id="rId13"/>
    <p:sldId id="265" r:id="rId14"/>
    <p:sldId id="266" r:id="rId15"/>
  </p:sldIdLst>
  <p:sldSz cx="20104100" cy="11309350"/>
  <p:notesSz cx="20104100" cy="1130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80EB09-A69A-EFDE-C0B1-54BA57007832}" v="21" dt="2021-02-26T14:03:08.671"/>
    <p1510:client id="{99EB3451-ADC1-FE20-47B9-8D4167EA54A2}" v="58" dt="2021-02-01T18:27:46.266"/>
    <p1510:client id="{CA944E2C-E508-BB04-521D-EA6489A42339}" v="138" dt="2021-02-26T14:00:32.45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87" y="6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4A80EB09-A69A-EFDE-C0B1-54BA57007832}"/>
    <pc:docChg chg="modSld">
      <pc:chgData name="Corrina Stewart" userId="S::corrina.stewart@bramhopeprimaryschool.co.uk::47a46c61-2e17-40ae-9a3d-a14b8220ea0f" providerId="AD" clId="Web-{4A80EB09-A69A-EFDE-C0B1-54BA57007832}" dt="2021-02-26T14:03:08.421" v="11" actId="1076"/>
      <pc:docMkLst>
        <pc:docMk/>
      </pc:docMkLst>
      <pc:sldChg chg="delSp modSp">
        <pc:chgData name="Corrina Stewart" userId="S::corrina.stewart@bramhopeprimaryschool.co.uk::47a46c61-2e17-40ae-9a3d-a14b8220ea0f" providerId="AD" clId="Web-{4A80EB09-A69A-EFDE-C0B1-54BA57007832}" dt="2021-02-26T14:03:08.421" v="11" actId="1076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4A80EB09-A69A-EFDE-C0B1-54BA57007832}" dt="2021-02-26T14:03:08.421" v="11" actId="1076"/>
          <ac:spMkLst>
            <pc:docMk/>
            <pc:sldMk cId="0" sldId="256"/>
            <ac:spMk id="4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4A80EB09-A69A-EFDE-C0B1-54BA57007832}" dt="2021-02-26T14:02:44.888" v="1"/>
          <ac:spMkLst>
            <pc:docMk/>
            <pc:sldMk cId="0" sldId="256"/>
            <ac:spMk id="13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4A80EB09-A69A-EFDE-C0B1-54BA57007832}" dt="2021-02-26T14:02:41.700" v="0"/>
          <ac:spMkLst>
            <pc:docMk/>
            <pc:sldMk cId="0" sldId="256"/>
            <ac:spMk id="1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20104100" cy="9769475"/>
          </a:xfrm>
          <a:custGeom>
            <a:avLst/>
            <a:gdLst/>
            <a:ahLst/>
            <a:cxnLst/>
            <a:rect l="l" t="t" r="r" b="b"/>
            <a:pathLst>
              <a:path w="20104100" h="9769475">
                <a:moveTo>
                  <a:pt x="0" y="9769336"/>
                </a:moveTo>
                <a:lnTo>
                  <a:pt x="20104099" y="9769336"/>
                </a:lnTo>
                <a:lnTo>
                  <a:pt x="20104099" y="0"/>
                </a:lnTo>
                <a:lnTo>
                  <a:pt x="0" y="0"/>
                </a:lnTo>
                <a:lnTo>
                  <a:pt x="0" y="9769336"/>
                </a:lnTo>
                <a:close/>
              </a:path>
            </a:pathLst>
          </a:custGeom>
          <a:solidFill>
            <a:srgbClr val="FFFB00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9769336"/>
            <a:ext cx="20104100" cy="1539240"/>
          </a:xfrm>
          <a:custGeom>
            <a:avLst/>
            <a:gdLst/>
            <a:ahLst/>
            <a:cxnLst/>
            <a:rect l="l" t="t" r="r" b="b"/>
            <a:pathLst>
              <a:path w="20104100" h="1539240">
                <a:moveTo>
                  <a:pt x="0" y="1539220"/>
                </a:moveTo>
                <a:lnTo>
                  <a:pt x="0" y="0"/>
                </a:lnTo>
                <a:lnTo>
                  <a:pt x="20104099" y="0"/>
                </a:lnTo>
                <a:lnTo>
                  <a:pt x="20104099" y="1539220"/>
                </a:lnTo>
                <a:lnTo>
                  <a:pt x="0" y="1539220"/>
                </a:lnTo>
                <a:close/>
              </a:path>
            </a:pathLst>
          </a:custGeom>
          <a:solidFill>
            <a:srgbClr val="FF9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9758865"/>
            <a:ext cx="20104100" cy="20955"/>
          </a:xfrm>
          <a:custGeom>
            <a:avLst/>
            <a:gdLst/>
            <a:ahLst/>
            <a:cxnLst/>
            <a:rect l="l" t="t" r="r" b="b"/>
            <a:pathLst>
              <a:path w="20104100" h="20954">
                <a:moveTo>
                  <a:pt x="0" y="0"/>
                </a:moveTo>
                <a:lnTo>
                  <a:pt x="20104099" y="0"/>
                </a:lnTo>
                <a:lnTo>
                  <a:pt x="20104099" y="20941"/>
                </a:lnTo>
                <a:lnTo>
                  <a:pt x="0" y="209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38704" y="2040289"/>
            <a:ext cx="2617207" cy="5765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855579" y="1926642"/>
            <a:ext cx="14154785" cy="5267325"/>
          </a:xfrm>
          <a:custGeom>
            <a:avLst/>
            <a:gdLst/>
            <a:ahLst/>
            <a:cxnLst/>
            <a:rect l="l" t="t" r="r" b="b"/>
            <a:pathLst>
              <a:path w="14154785" h="5267325">
                <a:moveTo>
                  <a:pt x="13944926" y="0"/>
                </a:moveTo>
                <a:lnTo>
                  <a:pt x="866790" y="0"/>
                </a:lnTo>
                <a:lnTo>
                  <a:pt x="818771" y="5530"/>
                </a:lnTo>
                <a:lnTo>
                  <a:pt x="774692" y="21284"/>
                </a:lnTo>
                <a:lnTo>
                  <a:pt x="735808" y="46005"/>
                </a:lnTo>
                <a:lnTo>
                  <a:pt x="703378" y="78436"/>
                </a:lnTo>
                <a:lnTo>
                  <a:pt x="678657" y="117319"/>
                </a:lnTo>
                <a:lnTo>
                  <a:pt x="662903" y="161399"/>
                </a:lnTo>
                <a:lnTo>
                  <a:pt x="657372" y="209417"/>
                </a:lnTo>
                <a:lnTo>
                  <a:pt x="657372" y="2925303"/>
                </a:lnTo>
                <a:lnTo>
                  <a:pt x="0" y="3030012"/>
                </a:lnTo>
                <a:lnTo>
                  <a:pt x="657372" y="3134721"/>
                </a:lnTo>
                <a:lnTo>
                  <a:pt x="657372" y="5057437"/>
                </a:lnTo>
                <a:lnTo>
                  <a:pt x="662903" y="5105456"/>
                </a:lnTo>
                <a:lnTo>
                  <a:pt x="678657" y="5149535"/>
                </a:lnTo>
                <a:lnTo>
                  <a:pt x="703378" y="5188419"/>
                </a:lnTo>
                <a:lnTo>
                  <a:pt x="735808" y="5220849"/>
                </a:lnTo>
                <a:lnTo>
                  <a:pt x="774692" y="5245570"/>
                </a:lnTo>
                <a:lnTo>
                  <a:pt x="818771" y="5261324"/>
                </a:lnTo>
                <a:lnTo>
                  <a:pt x="866790" y="5266855"/>
                </a:lnTo>
                <a:lnTo>
                  <a:pt x="13944926" y="5266855"/>
                </a:lnTo>
                <a:lnTo>
                  <a:pt x="13992944" y="5261324"/>
                </a:lnTo>
                <a:lnTo>
                  <a:pt x="14037024" y="5245570"/>
                </a:lnTo>
                <a:lnTo>
                  <a:pt x="14075907" y="5220849"/>
                </a:lnTo>
                <a:lnTo>
                  <a:pt x="14108338" y="5188419"/>
                </a:lnTo>
                <a:lnTo>
                  <a:pt x="14133058" y="5149535"/>
                </a:lnTo>
                <a:lnTo>
                  <a:pt x="14148813" y="5105456"/>
                </a:lnTo>
                <a:lnTo>
                  <a:pt x="14154343" y="5057437"/>
                </a:lnTo>
                <a:lnTo>
                  <a:pt x="14154343" y="209417"/>
                </a:lnTo>
                <a:lnTo>
                  <a:pt x="14148813" y="161399"/>
                </a:lnTo>
                <a:lnTo>
                  <a:pt x="14133058" y="117319"/>
                </a:lnTo>
                <a:lnTo>
                  <a:pt x="14108338" y="78436"/>
                </a:lnTo>
                <a:lnTo>
                  <a:pt x="14075907" y="46005"/>
                </a:lnTo>
                <a:lnTo>
                  <a:pt x="14037024" y="21284"/>
                </a:lnTo>
                <a:lnTo>
                  <a:pt x="13992944" y="5530"/>
                </a:lnTo>
                <a:lnTo>
                  <a:pt x="139449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855579" y="1926642"/>
            <a:ext cx="14154785" cy="5267325"/>
          </a:xfrm>
          <a:custGeom>
            <a:avLst/>
            <a:gdLst/>
            <a:ahLst/>
            <a:cxnLst/>
            <a:rect l="l" t="t" r="r" b="b"/>
            <a:pathLst>
              <a:path w="14154785" h="5267325">
                <a:moveTo>
                  <a:pt x="866790" y="0"/>
                </a:moveTo>
                <a:lnTo>
                  <a:pt x="818771" y="5530"/>
                </a:lnTo>
                <a:lnTo>
                  <a:pt x="774692" y="21284"/>
                </a:lnTo>
                <a:lnTo>
                  <a:pt x="735808" y="46005"/>
                </a:lnTo>
                <a:lnTo>
                  <a:pt x="703378" y="78436"/>
                </a:lnTo>
                <a:lnTo>
                  <a:pt x="678657" y="117319"/>
                </a:lnTo>
                <a:lnTo>
                  <a:pt x="662903" y="161399"/>
                </a:lnTo>
                <a:lnTo>
                  <a:pt x="657372" y="209417"/>
                </a:lnTo>
                <a:lnTo>
                  <a:pt x="657372" y="2925303"/>
                </a:lnTo>
                <a:lnTo>
                  <a:pt x="0" y="3030012"/>
                </a:lnTo>
                <a:lnTo>
                  <a:pt x="657372" y="3134721"/>
                </a:lnTo>
                <a:lnTo>
                  <a:pt x="657372" y="5057437"/>
                </a:lnTo>
                <a:lnTo>
                  <a:pt x="662903" y="5105456"/>
                </a:lnTo>
                <a:lnTo>
                  <a:pt x="678657" y="5149535"/>
                </a:lnTo>
                <a:lnTo>
                  <a:pt x="703378" y="5188419"/>
                </a:lnTo>
                <a:lnTo>
                  <a:pt x="735808" y="5220849"/>
                </a:lnTo>
                <a:lnTo>
                  <a:pt x="774692" y="5245570"/>
                </a:lnTo>
                <a:lnTo>
                  <a:pt x="818771" y="5261324"/>
                </a:lnTo>
                <a:lnTo>
                  <a:pt x="866790" y="5266855"/>
                </a:lnTo>
                <a:lnTo>
                  <a:pt x="13944926" y="5266855"/>
                </a:lnTo>
                <a:lnTo>
                  <a:pt x="13992944" y="5261324"/>
                </a:lnTo>
                <a:lnTo>
                  <a:pt x="14037024" y="5245570"/>
                </a:lnTo>
                <a:lnTo>
                  <a:pt x="14075907" y="5220849"/>
                </a:lnTo>
                <a:lnTo>
                  <a:pt x="14108338" y="5188419"/>
                </a:lnTo>
                <a:lnTo>
                  <a:pt x="14133058" y="5149535"/>
                </a:lnTo>
                <a:lnTo>
                  <a:pt x="14148813" y="5105456"/>
                </a:lnTo>
                <a:lnTo>
                  <a:pt x="14154343" y="5057437"/>
                </a:lnTo>
                <a:lnTo>
                  <a:pt x="14154343" y="209417"/>
                </a:lnTo>
                <a:lnTo>
                  <a:pt x="14148813" y="161399"/>
                </a:lnTo>
                <a:lnTo>
                  <a:pt x="14133058" y="117319"/>
                </a:lnTo>
                <a:lnTo>
                  <a:pt x="14108338" y="78436"/>
                </a:lnTo>
                <a:lnTo>
                  <a:pt x="14075907" y="46005"/>
                </a:lnTo>
                <a:lnTo>
                  <a:pt x="14037024" y="21284"/>
                </a:lnTo>
                <a:lnTo>
                  <a:pt x="13992944" y="5530"/>
                </a:lnTo>
                <a:lnTo>
                  <a:pt x="13944926" y="0"/>
                </a:lnTo>
                <a:lnTo>
                  <a:pt x="86679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20104100" cy="9769475"/>
          </a:xfrm>
          <a:custGeom>
            <a:avLst/>
            <a:gdLst/>
            <a:ahLst/>
            <a:cxnLst/>
            <a:rect l="l" t="t" r="r" b="b"/>
            <a:pathLst>
              <a:path w="20104100" h="9769475">
                <a:moveTo>
                  <a:pt x="0" y="9769336"/>
                </a:moveTo>
                <a:lnTo>
                  <a:pt x="20104099" y="9769336"/>
                </a:lnTo>
                <a:lnTo>
                  <a:pt x="20104099" y="0"/>
                </a:lnTo>
                <a:lnTo>
                  <a:pt x="0" y="0"/>
                </a:lnTo>
                <a:lnTo>
                  <a:pt x="0" y="9769336"/>
                </a:lnTo>
                <a:close/>
              </a:path>
            </a:pathLst>
          </a:custGeom>
          <a:solidFill>
            <a:srgbClr val="FFFB00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9769336"/>
            <a:ext cx="20104100" cy="1539240"/>
          </a:xfrm>
          <a:custGeom>
            <a:avLst/>
            <a:gdLst/>
            <a:ahLst/>
            <a:cxnLst/>
            <a:rect l="l" t="t" r="r" b="b"/>
            <a:pathLst>
              <a:path w="20104100" h="1539240">
                <a:moveTo>
                  <a:pt x="0" y="1539220"/>
                </a:moveTo>
                <a:lnTo>
                  <a:pt x="0" y="0"/>
                </a:lnTo>
                <a:lnTo>
                  <a:pt x="20104099" y="0"/>
                </a:lnTo>
                <a:lnTo>
                  <a:pt x="20104099" y="1539220"/>
                </a:lnTo>
                <a:lnTo>
                  <a:pt x="0" y="1539220"/>
                </a:lnTo>
                <a:close/>
              </a:path>
            </a:pathLst>
          </a:custGeom>
          <a:solidFill>
            <a:srgbClr val="FF9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9758865"/>
            <a:ext cx="20104100" cy="20955"/>
          </a:xfrm>
          <a:custGeom>
            <a:avLst/>
            <a:gdLst/>
            <a:ahLst/>
            <a:cxnLst/>
            <a:rect l="l" t="t" r="r" b="b"/>
            <a:pathLst>
              <a:path w="20104100" h="20954">
                <a:moveTo>
                  <a:pt x="0" y="0"/>
                </a:moveTo>
                <a:lnTo>
                  <a:pt x="20104099" y="0"/>
                </a:lnTo>
                <a:lnTo>
                  <a:pt x="20104099" y="20941"/>
                </a:lnTo>
                <a:lnTo>
                  <a:pt x="0" y="209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20104100" cy="9769475"/>
          </a:xfrm>
          <a:custGeom>
            <a:avLst/>
            <a:gdLst/>
            <a:ahLst/>
            <a:cxnLst/>
            <a:rect l="l" t="t" r="r" b="b"/>
            <a:pathLst>
              <a:path w="20104100" h="9769475">
                <a:moveTo>
                  <a:pt x="0" y="9769336"/>
                </a:moveTo>
                <a:lnTo>
                  <a:pt x="20104099" y="9769336"/>
                </a:lnTo>
                <a:lnTo>
                  <a:pt x="20104099" y="0"/>
                </a:lnTo>
                <a:lnTo>
                  <a:pt x="0" y="0"/>
                </a:lnTo>
                <a:lnTo>
                  <a:pt x="0" y="9769336"/>
                </a:lnTo>
                <a:close/>
              </a:path>
            </a:pathLst>
          </a:custGeom>
          <a:solidFill>
            <a:srgbClr val="FFFB00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9769336"/>
            <a:ext cx="20104100" cy="1539240"/>
          </a:xfrm>
          <a:custGeom>
            <a:avLst/>
            <a:gdLst/>
            <a:ahLst/>
            <a:cxnLst/>
            <a:rect l="l" t="t" r="r" b="b"/>
            <a:pathLst>
              <a:path w="20104100" h="1539240">
                <a:moveTo>
                  <a:pt x="0" y="1539220"/>
                </a:moveTo>
                <a:lnTo>
                  <a:pt x="0" y="0"/>
                </a:lnTo>
                <a:lnTo>
                  <a:pt x="20104099" y="0"/>
                </a:lnTo>
                <a:lnTo>
                  <a:pt x="20104099" y="1539220"/>
                </a:lnTo>
                <a:lnTo>
                  <a:pt x="0" y="1539220"/>
                </a:lnTo>
                <a:close/>
              </a:path>
            </a:pathLst>
          </a:custGeom>
          <a:solidFill>
            <a:srgbClr val="FF9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9758865"/>
            <a:ext cx="20104100" cy="20955"/>
          </a:xfrm>
          <a:custGeom>
            <a:avLst/>
            <a:gdLst/>
            <a:ahLst/>
            <a:cxnLst/>
            <a:rect l="l" t="t" r="r" b="b"/>
            <a:pathLst>
              <a:path w="20104100" h="20954">
                <a:moveTo>
                  <a:pt x="0" y="0"/>
                </a:moveTo>
                <a:lnTo>
                  <a:pt x="20104099" y="0"/>
                </a:lnTo>
                <a:lnTo>
                  <a:pt x="20104099" y="20941"/>
                </a:lnTo>
                <a:lnTo>
                  <a:pt x="0" y="209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66031" y="3000736"/>
            <a:ext cx="15772037" cy="2915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1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97709" y="1247794"/>
            <a:ext cx="7504560" cy="6070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63931" y="2973554"/>
            <a:ext cx="3716654" cy="2141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5080" indent="-82550">
              <a:lnSpc>
                <a:spcPct val="111000"/>
              </a:lnSpc>
              <a:spcBef>
                <a:spcPts val="100"/>
              </a:spcBef>
            </a:pPr>
            <a:r>
              <a:rPr sz="6250" spc="30" dirty="0"/>
              <a:t>Spain </a:t>
            </a:r>
            <a:r>
              <a:rPr sz="6250" spc="170" dirty="0"/>
              <a:t>and  </a:t>
            </a:r>
            <a:r>
              <a:rPr sz="6250" spc="145" dirty="0"/>
              <a:t>Catalonia</a:t>
            </a:r>
            <a:endParaRPr sz="6250"/>
          </a:p>
        </p:txBody>
      </p:sp>
      <p:sp>
        <p:nvSpPr>
          <p:cNvPr id="4" name="object 4"/>
          <p:cNvSpPr txBox="1"/>
          <p:nvPr/>
        </p:nvSpPr>
        <p:spPr>
          <a:xfrm>
            <a:off x="3486639" y="8046903"/>
            <a:ext cx="13309297" cy="804707"/>
          </a:xfrm>
          <a:prstGeom prst="rect">
            <a:avLst/>
          </a:prstGeom>
        </p:spPr>
        <p:txBody>
          <a:bodyPr vert="horz" wrap="square" lIns="0" tIns="95885" rIns="0" bIns="0" rtlCol="0" anchor="t">
            <a:spAutoFit/>
          </a:bodyPr>
          <a:lstStyle/>
          <a:p>
            <a:pPr marL="12700">
              <a:spcBef>
                <a:spcPts val="755"/>
              </a:spcBef>
            </a:pPr>
            <a:r>
              <a:rPr lang="en-US" sz="4600" spc="2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LC: Can I explain where</a:t>
            </a:r>
            <a:r>
              <a:rPr lang="en-US" sz="4600" spc="75" dirty="0">
                <a:latin typeface="Arial"/>
                <a:cs typeface="Arial"/>
              </a:rPr>
              <a:t> </a:t>
            </a:r>
            <a:r>
              <a:rPr sz="4600" spc="25" dirty="0">
                <a:latin typeface="Arial"/>
                <a:cs typeface="Arial"/>
              </a:rPr>
              <a:t>Spain </a:t>
            </a:r>
            <a:r>
              <a:rPr sz="4600" spc="-155" dirty="0">
                <a:latin typeface="Arial"/>
                <a:cs typeface="Arial"/>
              </a:rPr>
              <a:t>is </a:t>
            </a:r>
            <a:r>
              <a:rPr sz="4600" spc="45" dirty="0">
                <a:latin typeface="Arial"/>
                <a:cs typeface="Arial"/>
              </a:rPr>
              <a:t>in </a:t>
            </a:r>
            <a:r>
              <a:rPr sz="4600" spc="10" dirty="0">
                <a:latin typeface="Arial"/>
                <a:cs typeface="Arial"/>
              </a:rPr>
              <a:t>the</a:t>
            </a:r>
            <a:r>
              <a:rPr sz="4600" spc="185" dirty="0">
                <a:latin typeface="Arial"/>
                <a:cs typeface="Arial"/>
              </a:rPr>
              <a:t> </a:t>
            </a:r>
            <a:r>
              <a:rPr sz="4600" spc="190" dirty="0">
                <a:latin typeface="Arial"/>
                <a:cs typeface="Arial"/>
              </a:rPr>
              <a:t>world</a:t>
            </a:r>
            <a:r>
              <a:rPr lang="en-US" sz="4600" spc="190" dirty="0">
                <a:latin typeface="Arial"/>
                <a:cs typeface="Arial"/>
              </a:rPr>
              <a:t>?</a:t>
            </a:r>
            <a:endParaRPr lang="en-US" sz="46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50187" y="418834"/>
            <a:ext cx="14984094" cy="9067800"/>
          </a:xfrm>
          <a:custGeom>
            <a:avLst/>
            <a:gdLst/>
            <a:ahLst/>
            <a:cxnLst/>
            <a:rect l="l" t="t" r="r" b="b"/>
            <a:pathLst>
              <a:path w="14984094" h="9067800">
                <a:moveTo>
                  <a:pt x="0" y="9067786"/>
                </a:moveTo>
                <a:lnTo>
                  <a:pt x="14983836" y="9067786"/>
                </a:lnTo>
                <a:lnTo>
                  <a:pt x="14983836" y="0"/>
                </a:lnTo>
                <a:lnTo>
                  <a:pt x="0" y="0"/>
                </a:lnTo>
                <a:lnTo>
                  <a:pt x="0" y="906778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01569" y="3018557"/>
            <a:ext cx="8890" cy="5715"/>
          </a:xfrm>
          <a:custGeom>
            <a:avLst/>
            <a:gdLst/>
            <a:ahLst/>
            <a:cxnLst/>
            <a:rect l="l" t="t" r="r" b="b"/>
            <a:pathLst>
              <a:path w="8889" h="5714">
                <a:moveTo>
                  <a:pt x="6114" y="0"/>
                </a:moveTo>
                <a:lnTo>
                  <a:pt x="0" y="5497"/>
                </a:lnTo>
                <a:lnTo>
                  <a:pt x="8366" y="5183"/>
                </a:lnTo>
                <a:lnTo>
                  <a:pt x="6114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11888" y="3025338"/>
            <a:ext cx="13335" cy="9525"/>
          </a:xfrm>
          <a:custGeom>
            <a:avLst/>
            <a:gdLst/>
            <a:ahLst/>
            <a:cxnLst/>
            <a:rect l="l" t="t" r="r" b="b"/>
            <a:pathLst>
              <a:path w="13335" h="9525">
                <a:moveTo>
                  <a:pt x="9329" y="0"/>
                </a:moveTo>
                <a:lnTo>
                  <a:pt x="0" y="3874"/>
                </a:lnTo>
                <a:lnTo>
                  <a:pt x="6439" y="8994"/>
                </a:lnTo>
                <a:lnTo>
                  <a:pt x="12868" y="4837"/>
                </a:lnTo>
                <a:lnTo>
                  <a:pt x="9329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46348" y="2981205"/>
            <a:ext cx="77470" cy="55880"/>
          </a:xfrm>
          <a:custGeom>
            <a:avLst/>
            <a:gdLst/>
            <a:ahLst/>
            <a:cxnLst/>
            <a:rect l="l" t="t" r="r" b="b"/>
            <a:pathLst>
              <a:path w="77469" h="55880">
                <a:moveTo>
                  <a:pt x="68971" y="0"/>
                </a:moveTo>
                <a:lnTo>
                  <a:pt x="60584" y="4492"/>
                </a:lnTo>
                <a:lnTo>
                  <a:pt x="46427" y="5183"/>
                </a:lnTo>
                <a:lnTo>
                  <a:pt x="48679" y="10313"/>
                </a:lnTo>
                <a:lnTo>
                  <a:pt x="45139" y="18680"/>
                </a:lnTo>
                <a:lnTo>
                  <a:pt x="36438" y="20313"/>
                </a:lnTo>
                <a:lnTo>
                  <a:pt x="25454" y="29632"/>
                </a:lnTo>
                <a:lnTo>
                  <a:pt x="25454" y="34156"/>
                </a:lnTo>
                <a:lnTo>
                  <a:pt x="19988" y="37360"/>
                </a:lnTo>
                <a:lnTo>
                  <a:pt x="13863" y="47370"/>
                </a:lnTo>
                <a:lnTo>
                  <a:pt x="8722" y="47705"/>
                </a:lnTo>
                <a:lnTo>
                  <a:pt x="0" y="55411"/>
                </a:lnTo>
                <a:lnTo>
                  <a:pt x="16774" y="55097"/>
                </a:lnTo>
                <a:lnTo>
                  <a:pt x="26438" y="44113"/>
                </a:lnTo>
                <a:lnTo>
                  <a:pt x="38375" y="43820"/>
                </a:lnTo>
                <a:lnTo>
                  <a:pt x="52532" y="28009"/>
                </a:lnTo>
                <a:lnTo>
                  <a:pt x="65746" y="23234"/>
                </a:lnTo>
                <a:lnTo>
                  <a:pt x="68636" y="14826"/>
                </a:lnTo>
                <a:lnTo>
                  <a:pt x="77348" y="11256"/>
                </a:lnTo>
                <a:lnTo>
                  <a:pt x="71872" y="9350"/>
                </a:lnTo>
                <a:lnTo>
                  <a:pt x="68971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19485" y="2951194"/>
            <a:ext cx="86360" cy="59055"/>
          </a:xfrm>
          <a:custGeom>
            <a:avLst/>
            <a:gdLst/>
            <a:ahLst/>
            <a:cxnLst/>
            <a:rect l="l" t="t" r="r" b="b"/>
            <a:pathLst>
              <a:path w="86360" h="59055">
                <a:moveTo>
                  <a:pt x="5654" y="51705"/>
                </a:moveTo>
                <a:lnTo>
                  <a:pt x="0" y="52689"/>
                </a:lnTo>
                <a:lnTo>
                  <a:pt x="5832" y="58511"/>
                </a:lnTo>
                <a:lnTo>
                  <a:pt x="20009" y="58197"/>
                </a:lnTo>
                <a:lnTo>
                  <a:pt x="32616" y="54637"/>
                </a:lnTo>
                <a:lnTo>
                  <a:pt x="34988" y="51862"/>
                </a:lnTo>
                <a:lnTo>
                  <a:pt x="13580" y="51862"/>
                </a:lnTo>
                <a:lnTo>
                  <a:pt x="5654" y="51705"/>
                </a:lnTo>
                <a:close/>
              </a:path>
              <a:path w="86360" h="59055">
                <a:moveTo>
                  <a:pt x="51274" y="43464"/>
                </a:moveTo>
                <a:lnTo>
                  <a:pt x="42166" y="43464"/>
                </a:lnTo>
                <a:lnTo>
                  <a:pt x="43276" y="51391"/>
                </a:lnTo>
                <a:lnTo>
                  <a:pt x="47799" y="53202"/>
                </a:lnTo>
                <a:lnTo>
                  <a:pt x="51274" y="43464"/>
                </a:lnTo>
                <a:close/>
              </a:path>
              <a:path w="86360" h="59055">
                <a:moveTo>
                  <a:pt x="48605" y="20543"/>
                </a:moveTo>
                <a:lnTo>
                  <a:pt x="40857" y="27161"/>
                </a:lnTo>
                <a:lnTo>
                  <a:pt x="41506" y="32972"/>
                </a:lnTo>
                <a:lnTo>
                  <a:pt x="37161" y="34271"/>
                </a:lnTo>
                <a:lnTo>
                  <a:pt x="29213" y="43977"/>
                </a:lnTo>
                <a:lnTo>
                  <a:pt x="24041" y="44448"/>
                </a:lnTo>
                <a:lnTo>
                  <a:pt x="13580" y="51862"/>
                </a:lnTo>
                <a:lnTo>
                  <a:pt x="34988" y="51862"/>
                </a:lnTo>
                <a:lnTo>
                  <a:pt x="42166" y="43464"/>
                </a:lnTo>
                <a:lnTo>
                  <a:pt x="51274" y="43464"/>
                </a:lnTo>
                <a:lnTo>
                  <a:pt x="53464" y="37475"/>
                </a:lnTo>
                <a:lnTo>
                  <a:pt x="70030" y="37475"/>
                </a:lnTo>
                <a:lnTo>
                  <a:pt x="72500" y="34417"/>
                </a:lnTo>
                <a:lnTo>
                  <a:pt x="84458" y="28606"/>
                </a:lnTo>
                <a:lnTo>
                  <a:pt x="84123" y="24889"/>
                </a:lnTo>
                <a:lnTo>
                  <a:pt x="57820" y="24889"/>
                </a:lnTo>
                <a:lnTo>
                  <a:pt x="48605" y="20543"/>
                </a:lnTo>
                <a:close/>
              </a:path>
              <a:path w="86360" h="59055">
                <a:moveTo>
                  <a:pt x="70030" y="37475"/>
                </a:moveTo>
                <a:lnTo>
                  <a:pt x="53464" y="37475"/>
                </a:lnTo>
                <a:lnTo>
                  <a:pt x="58605" y="39276"/>
                </a:lnTo>
                <a:lnTo>
                  <a:pt x="60867" y="44113"/>
                </a:lnTo>
                <a:lnTo>
                  <a:pt x="65547" y="43024"/>
                </a:lnTo>
                <a:lnTo>
                  <a:pt x="70030" y="37475"/>
                </a:lnTo>
                <a:close/>
              </a:path>
              <a:path w="86360" h="59055">
                <a:moveTo>
                  <a:pt x="70709" y="0"/>
                </a:moveTo>
                <a:lnTo>
                  <a:pt x="62982" y="973"/>
                </a:lnTo>
                <a:lnTo>
                  <a:pt x="54239" y="8575"/>
                </a:lnTo>
                <a:lnTo>
                  <a:pt x="54239" y="15350"/>
                </a:lnTo>
                <a:lnTo>
                  <a:pt x="61359" y="22302"/>
                </a:lnTo>
                <a:lnTo>
                  <a:pt x="57820" y="24889"/>
                </a:lnTo>
                <a:lnTo>
                  <a:pt x="84123" y="24889"/>
                </a:lnTo>
                <a:lnTo>
                  <a:pt x="77170" y="22952"/>
                </a:lnTo>
                <a:lnTo>
                  <a:pt x="85892" y="16491"/>
                </a:lnTo>
                <a:lnTo>
                  <a:pt x="83651" y="8575"/>
                </a:lnTo>
                <a:lnTo>
                  <a:pt x="73934" y="5633"/>
                </a:lnTo>
                <a:lnTo>
                  <a:pt x="70709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96092" y="3033088"/>
            <a:ext cx="10795" cy="7620"/>
          </a:xfrm>
          <a:custGeom>
            <a:avLst/>
            <a:gdLst/>
            <a:ahLst/>
            <a:cxnLst/>
            <a:rect l="l" t="t" r="r" b="b"/>
            <a:pathLst>
              <a:path w="10794" h="7619">
                <a:moveTo>
                  <a:pt x="5497" y="0"/>
                </a:moveTo>
                <a:lnTo>
                  <a:pt x="0" y="4167"/>
                </a:lnTo>
                <a:lnTo>
                  <a:pt x="6114" y="7067"/>
                </a:lnTo>
                <a:lnTo>
                  <a:pt x="10617" y="4481"/>
                </a:lnTo>
                <a:lnTo>
                  <a:pt x="5497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50187" y="3051424"/>
            <a:ext cx="1270" cy="2540"/>
          </a:xfrm>
          <a:custGeom>
            <a:avLst/>
            <a:gdLst/>
            <a:ahLst/>
            <a:cxnLst/>
            <a:rect l="l" t="t" r="r" b="b"/>
            <a:pathLst>
              <a:path w="1269" h="2539">
                <a:moveTo>
                  <a:pt x="0" y="0"/>
                </a:moveTo>
                <a:lnTo>
                  <a:pt x="0" y="1962"/>
                </a:lnTo>
                <a:lnTo>
                  <a:pt x="769" y="2254"/>
                </a:lnTo>
                <a:lnTo>
                  <a:pt x="0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467723" y="3031449"/>
            <a:ext cx="17145" cy="15240"/>
          </a:xfrm>
          <a:custGeom>
            <a:avLst/>
            <a:gdLst/>
            <a:ahLst/>
            <a:cxnLst/>
            <a:rect l="l" t="t" r="r" b="b"/>
            <a:pathLst>
              <a:path w="17144" h="15239">
                <a:moveTo>
                  <a:pt x="8366" y="0"/>
                </a:moveTo>
                <a:lnTo>
                  <a:pt x="649" y="7109"/>
                </a:lnTo>
                <a:lnTo>
                  <a:pt x="0" y="15140"/>
                </a:lnTo>
                <a:lnTo>
                  <a:pt x="9664" y="7109"/>
                </a:lnTo>
                <a:lnTo>
                  <a:pt x="16062" y="7109"/>
                </a:lnTo>
                <a:lnTo>
                  <a:pt x="8366" y="0"/>
                </a:lnTo>
                <a:close/>
              </a:path>
              <a:path w="17144" h="15239">
                <a:moveTo>
                  <a:pt x="16062" y="7109"/>
                </a:moveTo>
                <a:lnTo>
                  <a:pt x="9664" y="7109"/>
                </a:lnTo>
                <a:lnTo>
                  <a:pt x="16742" y="7737"/>
                </a:lnTo>
                <a:lnTo>
                  <a:pt x="16062" y="7109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19758" y="2941973"/>
            <a:ext cx="17780" cy="16510"/>
          </a:xfrm>
          <a:custGeom>
            <a:avLst/>
            <a:gdLst/>
            <a:ahLst/>
            <a:cxnLst/>
            <a:rect l="l" t="t" r="r" b="b"/>
            <a:pathLst>
              <a:path w="17780" h="16510">
                <a:moveTo>
                  <a:pt x="8879" y="0"/>
                </a:moveTo>
                <a:lnTo>
                  <a:pt x="0" y="2743"/>
                </a:lnTo>
                <a:lnTo>
                  <a:pt x="638" y="9538"/>
                </a:lnTo>
                <a:lnTo>
                  <a:pt x="8544" y="16030"/>
                </a:lnTo>
                <a:lnTo>
                  <a:pt x="14994" y="12282"/>
                </a:lnTo>
                <a:lnTo>
                  <a:pt x="17266" y="7936"/>
                </a:lnTo>
                <a:lnTo>
                  <a:pt x="12439" y="6156"/>
                </a:lnTo>
                <a:lnTo>
                  <a:pt x="8879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37179" y="2288699"/>
            <a:ext cx="22225" cy="31750"/>
          </a:xfrm>
          <a:custGeom>
            <a:avLst/>
            <a:gdLst/>
            <a:ahLst/>
            <a:cxnLst/>
            <a:rect l="l" t="t" r="r" b="b"/>
            <a:pathLst>
              <a:path w="22225" h="31750">
                <a:moveTo>
                  <a:pt x="4680" y="0"/>
                </a:moveTo>
                <a:lnTo>
                  <a:pt x="0" y="3403"/>
                </a:lnTo>
                <a:lnTo>
                  <a:pt x="2764" y="9842"/>
                </a:lnTo>
                <a:lnTo>
                  <a:pt x="4366" y="18753"/>
                </a:lnTo>
                <a:lnTo>
                  <a:pt x="20501" y="31349"/>
                </a:lnTo>
                <a:lnTo>
                  <a:pt x="22114" y="24083"/>
                </a:lnTo>
                <a:lnTo>
                  <a:pt x="10020" y="11308"/>
                </a:lnTo>
                <a:lnTo>
                  <a:pt x="9685" y="3560"/>
                </a:lnTo>
                <a:lnTo>
                  <a:pt x="4680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42978" y="2936654"/>
            <a:ext cx="7620" cy="13970"/>
          </a:xfrm>
          <a:custGeom>
            <a:avLst/>
            <a:gdLst/>
            <a:ahLst/>
            <a:cxnLst/>
            <a:rect l="l" t="t" r="r" b="b"/>
            <a:pathLst>
              <a:path w="7619" h="13969">
                <a:moveTo>
                  <a:pt x="1769" y="0"/>
                </a:moveTo>
                <a:lnTo>
                  <a:pt x="1947" y="7109"/>
                </a:lnTo>
                <a:lnTo>
                  <a:pt x="0" y="13748"/>
                </a:lnTo>
                <a:lnTo>
                  <a:pt x="7601" y="10177"/>
                </a:lnTo>
                <a:lnTo>
                  <a:pt x="5350" y="1130"/>
                </a:lnTo>
                <a:lnTo>
                  <a:pt x="1769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48502" y="2954750"/>
            <a:ext cx="9525" cy="4445"/>
          </a:xfrm>
          <a:custGeom>
            <a:avLst/>
            <a:gdLst/>
            <a:ahLst/>
            <a:cxnLst/>
            <a:rect l="l" t="t" r="r" b="b"/>
            <a:pathLst>
              <a:path w="9525" h="4444">
                <a:moveTo>
                  <a:pt x="4670" y="0"/>
                </a:moveTo>
                <a:lnTo>
                  <a:pt x="0" y="4052"/>
                </a:lnTo>
                <a:lnTo>
                  <a:pt x="9193" y="4188"/>
                </a:lnTo>
                <a:lnTo>
                  <a:pt x="4670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41049" y="2274934"/>
            <a:ext cx="6985" cy="8255"/>
          </a:xfrm>
          <a:custGeom>
            <a:avLst/>
            <a:gdLst/>
            <a:ahLst/>
            <a:cxnLst/>
            <a:rect l="l" t="t" r="r" b="b"/>
            <a:pathLst>
              <a:path w="6985" h="8255">
                <a:moveTo>
                  <a:pt x="4052" y="0"/>
                </a:moveTo>
                <a:lnTo>
                  <a:pt x="0" y="4732"/>
                </a:lnTo>
                <a:lnTo>
                  <a:pt x="1937" y="8104"/>
                </a:lnTo>
                <a:lnTo>
                  <a:pt x="6942" y="6638"/>
                </a:lnTo>
                <a:lnTo>
                  <a:pt x="4052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710872" y="2954893"/>
            <a:ext cx="7620" cy="9525"/>
          </a:xfrm>
          <a:custGeom>
            <a:avLst/>
            <a:gdLst/>
            <a:ahLst/>
            <a:cxnLst/>
            <a:rect l="l" t="t" r="r" b="b"/>
            <a:pathLst>
              <a:path w="7619" h="9525">
                <a:moveTo>
                  <a:pt x="806" y="0"/>
                </a:moveTo>
                <a:lnTo>
                  <a:pt x="0" y="5350"/>
                </a:lnTo>
                <a:lnTo>
                  <a:pt x="7580" y="9046"/>
                </a:lnTo>
                <a:lnTo>
                  <a:pt x="7423" y="4052"/>
                </a:lnTo>
                <a:lnTo>
                  <a:pt x="806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1523450" y="6734117"/>
            <a:ext cx="3175" cy="4445"/>
          </a:xfrm>
          <a:custGeom>
            <a:avLst/>
            <a:gdLst/>
            <a:ahLst/>
            <a:cxnLst/>
            <a:rect l="l" t="t" r="r" b="b"/>
            <a:pathLst>
              <a:path w="3175" h="4445">
                <a:moveTo>
                  <a:pt x="3015" y="0"/>
                </a:moveTo>
                <a:lnTo>
                  <a:pt x="0" y="335"/>
                </a:lnTo>
                <a:lnTo>
                  <a:pt x="1141" y="4083"/>
                </a:lnTo>
                <a:lnTo>
                  <a:pt x="3015" y="0"/>
                </a:lnTo>
                <a:close/>
              </a:path>
            </a:pathLst>
          </a:custGeom>
          <a:solidFill>
            <a:srgbClr val="F04B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512036" y="6715266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90">
                <a:moveTo>
                  <a:pt x="4879" y="0"/>
                </a:moveTo>
                <a:lnTo>
                  <a:pt x="0" y="5968"/>
                </a:lnTo>
                <a:lnTo>
                  <a:pt x="4617" y="8292"/>
                </a:lnTo>
                <a:lnTo>
                  <a:pt x="13423" y="6512"/>
                </a:lnTo>
                <a:lnTo>
                  <a:pt x="15496" y="3696"/>
                </a:lnTo>
                <a:lnTo>
                  <a:pt x="11570" y="2743"/>
                </a:lnTo>
                <a:lnTo>
                  <a:pt x="4879" y="0"/>
                </a:lnTo>
                <a:close/>
              </a:path>
            </a:pathLst>
          </a:custGeom>
          <a:solidFill>
            <a:srgbClr val="F04B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957752" y="766761"/>
            <a:ext cx="23495" cy="29845"/>
          </a:xfrm>
          <a:custGeom>
            <a:avLst/>
            <a:gdLst/>
            <a:ahLst/>
            <a:cxnLst/>
            <a:rect l="l" t="t" r="r" b="b"/>
            <a:pathLst>
              <a:path w="23494" h="29845">
                <a:moveTo>
                  <a:pt x="16470" y="0"/>
                </a:moveTo>
                <a:lnTo>
                  <a:pt x="4230" y="12250"/>
                </a:lnTo>
                <a:lnTo>
                  <a:pt x="0" y="29308"/>
                </a:lnTo>
                <a:lnTo>
                  <a:pt x="10303" y="25454"/>
                </a:lnTo>
                <a:lnTo>
                  <a:pt x="15821" y="18669"/>
                </a:lnTo>
                <a:lnTo>
                  <a:pt x="22910" y="13852"/>
                </a:lnTo>
                <a:lnTo>
                  <a:pt x="20009" y="10292"/>
                </a:lnTo>
                <a:lnTo>
                  <a:pt x="19360" y="2565"/>
                </a:lnTo>
                <a:lnTo>
                  <a:pt x="16470" y="0"/>
                </a:lnTo>
                <a:close/>
              </a:path>
            </a:pathLst>
          </a:custGeom>
          <a:solidFill>
            <a:srgbClr val="FABBA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028947" y="1990037"/>
            <a:ext cx="17145" cy="24765"/>
          </a:xfrm>
          <a:custGeom>
            <a:avLst/>
            <a:gdLst/>
            <a:ahLst/>
            <a:cxnLst/>
            <a:rect l="l" t="t" r="r" b="b"/>
            <a:pathLst>
              <a:path w="17145" h="24764">
                <a:moveTo>
                  <a:pt x="2408" y="0"/>
                </a:moveTo>
                <a:lnTo>
                  <a:pt x="0" y="5319"/>
                </a:lnTo>
                <a:lnTo>
                  <a:pt x="2230" y="12282"/>
                </a:lnTo>
                <a:lnTo>
                  <a:pt x="7905" y="16816"/>
                </a:lnTo>
                <a:lnTo>
                  <a:pt x="9025" y="22460"/>
                </a:lnTo>
                <a:lnTo>
                  <a:pt x="12219" y="24397"/>
                </a:lnTo>
                <a:lnTo>
                  <a:pt x="15653" y="19077"/>
                </a:lnTo>
                <a:lnTo>
                  <a:pt x="16763" y="6952"/>
                </a:lnTo>
                <a:lnTo>
                  <a:pt x="10627" y="481"/>
                </a:lnTo>
                <a:lnTo>
                  <a:pt x="2408" y="0"/>
                </a:lnTo>
                <a:close/>
              </a:path>
            </a:pathLst>
          </a:custGeom>
          <a:solidFill>
            <a:srgbClr val="C387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315020" y="1278400"/>
            <a:ext cx="47625" cy="32384"/>
          </a:xfrm>
          <a:custGeom>
            <a:avLst/>
            <a:gdLst/>
            <a:ahLst/>
            <a:cxnLst/>
            <a:rect l="l" t="t" r="r" b="b"/>
            <a:pathLst>
              <a:path w="47625" h="32384">
                <a:moveTo>
                  <a:pt x="36794" y="0"/>
                </a:moveTo>
                <a:lnTo>
                  <a:pt x="28072" y="4858"/>
                </a:lnTo>
                <a:lnTo>
                  <a:pt x="20323" y="14219"/>
                </a:lnTo>
                <a:lnTo>
                  <a:pt x="13706" y="19235"/>
                </a:lnTo>
                <a:lnTo>
                  <a:pt x="4984" y="21632"/>
                </a:lnTo>
                <a:lnTo>
                  <a:pt x="0" y="27140"/>
                </a:lnTo>
                <a:lnTo>
                  <a:pt x="2062" y="30711"/>
                </a:lnTo>
                <a:lnTo>
                  <a:pt x="6114" y="32156"/>
                </a:lnTo>
                <a:lnTo>
                  <a:pt x="15957" y="29569"/>
                </a:lnTo>
                <a:lnTo>
                  <a:pt x="27444" y="19549"/>
                </a:lnTo>
                <a:lnTo>
                  <a:pt x="33904" y="16334"/>
                </a:lnTo>
                <a:lnTo>
                  <a:pt x="46459" y="7423"/>
                </a:lnTo>
                <a:lnTo>
                  <a:pt x="47286" y="3392"/>
                </a:lnTo>
                <a:lnTo>
                  <a:pt x="44878" y="136"/>
                </a:lnTo>
                <a:lnTo>
                  <a:pt x="36794" y="0"/>
                </a:lnTo>
                <a:close/>
              </a:path>
            </a:pathLst>
          </a:custGeom>
          <a:solidFill>
            <a:srgbClr val="C387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7363262" y="7115791"/>
            <a:ext cx="70761" cy="890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995933" y="7258672"/>
            <a:ext cx="5715" cy="14604"/>
          </a:xfrm>
          <a:custGeom>
            <a:avLst/>
            <a:gdLst/>
            <a:ahLst/>
            <a:cxnLst/>
            <a:rect l="l" t="t" r="r" b="b"/>
            <a:pathLst>
              <a:path w="5715" h="14604">
                <a:moveTo>
                  <a:pt x="952" y="0"/>
                </a:moveTo>
                <a:lnTo>
                  <a:pt x="0" y="6743"/>
                </a:lnTo>
                <a:lnTo>
                  <a:pt x="3895" y="14156"/>
                </a:lnTo>
                <a:lnTo>
                  <a:pt x="5151" y="7025"/>
                </a:lnTo>
                <a:lnTo>
                  <a:pt x="952" y="0"/>
                </a:lnTo>
                <a:close/>
              </a:path>
            </a:pathLst>
          </a:custGeom>
          <a:solidFill>
            <a:srgbClr val="7289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6987253" y="7217083"/>
            <a:ext cx="9525" cy="21590"/>
          </a:xfrm>
          <a:custGeom>
            <a:avLst/>
            <a:gdLst/>
            <a:ahLst/>
            <a:cxnLst/>
            <a:rect l="l" t="t" r="r" b="b"/>
            <a:pathLst>
              <a:path w="9525" h="21590">
                <a:moveTo>
                  <a:pt x="3842" y="0"/>
                </a:moveTo>
                <a:lnTo>
                  <a:pt x="0" y="3214"/>
                </a:lnTo>
                <a:lnTo>
                  <a:pt x="1266" y="12544"/>
                </a:lnTo>
                <a:lnTo>
                  <a:pt x="8031" y="20962"/>
                </a:lnTo>
                <a:lnTo>
                  <a:pt x="9319" y="6753"/>
                </a:lnTo>
                <a:lnTo>
                  <a:pt x="3842" y="0"/>
                </a:lnTo>
                <a:close/>
              </a:path>
            </a:pathLst>
          </a:custGeom>
          <a:solidFill>
            <a:srgbClr val="7289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878072" y="6808766"/>
            <a:ext cx="17780" cy="10795"/>
          </a:xfrm>
          <a:custGeom>
            <a:avLst/>
            <a:gdLst/>
            <a:ahLst/>
            <a:cxnLst/>
            <a:rect l="l" t="t" r="r" b="b"/>
            <a:pathLst>
              <a:path w="17780" h="10795">
                <a:moveTo>
                  <a:pt x="14407" y="0"/>
                </a:moveTo>
                <a:lnTo>
                  <a:pt x="6921" y="0"/>
                </a:lnTo>
                <a:lnTo>
                  <a:pt x="0" y="5005"/>
                </a:lnTo>
                <a:lnTo>
                  <a:pt x="1937" y="8680"/>
                </a:lnTo>
                <a:lnTo>
                  <a:pt x="10481" y="10512"/>
                </a:lnTo>
                <a:lnTo>
                  <a:pt x="17297" y="4188"/>
                </a:lnTo>
                <a:lnTo>
                  <a:pt x="14407" y="0"/>
                </a:lnTo>
                <a:close/>
              </a:path>
            </a:pathLst>
          </a:custGeom>
          <a:solidFill>
            <a:srgbClr val="E5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5139517" y="6097038"/>
            <a:ext cx="12700" cy="22225"/>
          </a:xfrm>
          <a:custGeom>
            <a:avLst/>
            <a:gdLst/>
            <a:ahLst/>
            <a:cxnLst/>
            <a:rect l="l" t="t" r="r" b="b"/>
            <a:pathLst>
              <a:path w="12700" h="22225">
                <a:moveTo>
                  <a:pt x="4230" y="0"/>
                </a:moveTo>
                <a:lnTo>
                  <a:pt x="0" y="2942"/>
                </a:lnTo>
                <a:lnTo>
                  <a:pt x="3245" y="13748"/>
                </a:lnTo>
                <a:lnTo>
                  <a:pt x="4230" y="22093"/>
                </a:lnTo>
                <a:lnTo>
                  <a:pt x="8732" y="20156"/>
                </a:lnTo>
                <a:lnTo>
                  <a:pt x="12292" y="12324"/>
                </a:lnTo>
                <a:lnTo>
                  <a:pt x="10219" y="3895"/>
                </a:lnTo>
                <a:lnTo>
                  <a:pt x="4230" y="0"/>
                </a:lnTo>
                <a:close/>
              </a:path>
            </a:pathLst>
          </a:custGeom>
          <a:solidFill>
            <a:srgbClr val="55B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5083372" y="6132264"/>
            <a:ext cx="13970" cy="24130"/>
          </a:xfrm>
          <a:custGeom>
            <a:avLst/>
            <a:gdLst/>
            <a:ahLst/>
            <a:cxnLst/>
            <a:rect l="l" t="t" r="r" b="b"/>
            <a:pathLst>
              <a:path w="13969" h="24129">
                <a:moveTo>
                  <a:pt x="1612" y="0"/>
                </a:moveTo>
                <a:lnTo>
                  <a:pt x="0" y="5790"/>
                </a:lnTo>
                <a:lnTo>
                  <a:pt x="1612" y="17036"/>
                </a:lnTo>
                <a:lnTo>
                  <a:pt x="9654" y="24135"/>
                </a:lnTo>
                <a:lnTo>
                  <a:pt x="13570" y="19611"/>
                </a:lnTo>
                <a:lnTo>
                  <a:pt x="10659" y="10282"/>
                </a:lnTo>
                <a:lnTo>
                  <a:pt x="1612" y="0"/>
                </a:lnTo>
                <a:close/>
              </a:path>
            </a:pathLst>
          </a:custGeom>
          <a:solidFill>
            <a:srgbClr val="55B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139517" y="6121758"/>
            <a:ext cx="7620" cy="10160"/>
          </a:xfrm>
          <a:custGeom>
            <a:avLst/>
            <a:gdLst/>
            <a:ahLst/>
            <a:cxnLst/>
            <a:rect l="l" t="t" r="r" b="b"/>
            <a:pathLst>
              <a:path w="7619" h="10160">
                <a:moveTo>
                  <a:pt x="0" y="0"/>
                </a:moveTo>
                <a:lnTo>
                  <a:pt x="4230" y="9696"/>
                </a:lnTo>
                <a:lnTo>
                  <a:pt x="7622" y="9696"/>
                </a:lnTo>
                <a:lnTo>
                  <a:pt x="4848" y="1298"/>
                </a:lnTo>
                <a:lnTo>
                  <a:pt x="0" y="0"/>
                </a:lnTo>
                <a:close/>
              </a:path>
            </a:pathLst>
          </a:custGeom>
          <a:solidFill>
            <a:srgbClr val="55BE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762837" y="606871"/>
            <a:ext cx="14424514" cy="862330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175983" y="3093897"/>
            <a:ext cx="6985" cy="17145"/>
          </a:xfrm>
          <a:custGeom>
            <a:avLst/>
            <a:gdLst/>
            <a:ahLst/>
            <a:cxnLst/>
            <a:rect l="l" t="t" r="r" b="b"/>
            <a:pathLst>
              <a:path w="6984" h="17144">
                <a:moveTo>
                  <a:pt x="0" y="0"/>
                </a:moveTo>
                <a:lnTo>
                  <a:pt x="6973" y="16973"/>
                </a:lnTo>
                <a:lnTo>
                  <a:pt x="6010" y="7947"/>
                </a:lnTo>
                <a:lnTo>
                  <a:pt x="6973" y="3434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186625" y="3038135"/>
            <a:ext cx="5715" cy="6350"/>
          </a:xfrm>
          <a:custGeom>
            <a:avLst/>
            <a:gdLst/>
            <a:ahLst/>
            <a:cxnLst/>
            <a:rect l="l" t="t" r="r" b="b"/>
            <a:pathLst>
              <a:path w="5715" h="6350">
                <a:moveTo>
                  <a:pt x="0" y="0"/>
                </a:moveTo>
                <a:lnTo>
                  <a:pt x="5193" y="6146"/>
                </a:lnTo>
                <a:lnTo>
                  <a:pt x="3570" y="335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172600" y="3038314"/>
            <a:ext cx="14604" cy="13970"/>
          </a:xfrm>
          <a:custGeom>
            <a:avLst/>
            <a:gdLst/>
            <a:ahLst/>
            <a:cxnLst/>
            <a:rect l="l" t="t" r="r" b="b"/>
            <a:pathLst>
              <a:path w="14604" h="13969">
                <a:moveTo>
                  <a:pt x="0" y="0"/>
                </a:moveTo>
                <a:lnTo>
                  <a:pt x="7256" y="11319"/>
                </a:lnTo>
                <a:lnTo>
                  <a:pt x="14020" y="13727"/>
                </a:lnTo>
                <a:lnTo>
                  <a:pt x="13224" y="6125"/>
                </a:lnTo>
                <a:lnTo>
                  <a:pt x="4690" y="293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176949" y="3073080"/>
            <a:ext cx="6985" cy="10795"/>
          </a:xfrm>
          <a:custGeom>
            <a:avLst/>
            <a:gdLst/>
            <a:ahLst/>
            <a:cxnLst/>
            <a:rect l="l" t="t" r="r" b="b"/>
            <a:pathLst>
              <a:path w="6984" h="10794">
                <a:moveTo>
                  <a:pt x="4052" y="0"/>
                </a:moveTo>
                <a:lnTo>
                  <a:pt x="0" y="2722"/>
                </a:lnTo>
                <a:lnTo>
                  <a:pt x="6481" y="10313"/>
                </a:lnTo>
                <a:lnTo>
                  <a:pt x="6942" y="4345"/>
                </a:lnTo>
                <a:lnTo>
                  <a:pt x="4052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166120" y="3040070"/>
            <a:ext cx="22860" cy="25400"/>
          </a:xfrm>
          <a:custGeom>
            <a:avLst/>
            <a:gdLst/>
            <a:ahLst/>
            <a:cxnLst/>
            <a:rect l="l" t="t" r="r" b="b"/>
            <a:pathLst>
              <a:path w="22859" h="25400">
                <a:moveTo>
                  <a:pt x="2921" y="0"/>
                </a:moveTo>
                <a:lnTo>
                  <a:pt x="0" y="3591"/>
                </a:lnTo>
                <a:lnTo>
                  <a:pt x="3413" y="13099"/>
                </a:lnTo>
                <a:lnTo>
                  <a:pt x="15182" y="24910"/>
                </a:lnTo>
                <a:lnTo>
                  <a:pt x="22627" y="25245"/>
                </a:lnTo>
                <a:lnTo>
                  <a:pt x="14051" y="18606"/>
                </a:lnTo>
                <a:lnTo>
                  <a:pt x="2921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159697" y="3047833"/>
            <a:ext cx="8255" cy="10160"/>
          </a:xfrm>
          <a:custGeom>
            <a:avLst/>
            <a:gdLst/>
            <a:ahLst/>
            <a:cxnLst/>
            <a:rect l="l" t="t" r="r" b="b"/>
            <a:pathLst>
              <a:path w="8254" h="10160">
                <a:moveTo>
                  <a:pt x="0" y="0"/>
                </a:moveTo>
                <a:lnTo>
                  <a:pt x="1120" y="7936"/>
                </a:lnTo>
                <a:lnTo>
                  <a:pt x="8062" y="10052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374703" y="3164225"/>
            <a:ext cx="7620" cy="10795"/>
          </a:xfrm>
          <a:custGeom>
            <a:avLst/>
            <a:gdLst/>
            <a:ahLst/>
            <a:cxnLst/>
            <a:rect l="l" t="t" r="r" b="b"/>
            <a:pathLst>
              <a:path w="7620" h="10794">
                <a:moveTo>
                  <a:pt x="7622" y="0"/>
                </a:moveTo>
                <a:lnTo>
                  <a:pt x="1654" y="1465"/>
                </a:lnTo>
                <a:lnTo>
                  <a:pt x="0" y="6973"/>
                </a:lnTo>
                <a:lnTo>
                  <a:pt x="6649" y="10648"/>
                </a:lnTo>
                <a:lnTo>
                  <a:pt x="7622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386518" y="3153225"/>
            <a:ext cx="7620" cy="15875"/>
          </a:xfrm>
          <a:custGeom>
            <a:avLst/>
            <a:gdLst/>
            <a:ahLst/>
            <a:cxnLst/>
            <a:rect l="l" t="t" r="r" b="b"/>
            <a:pathLst>
              <a:path w="7620" h="15875">
                <a:moveTo>
                  <a:pt x="4188" y="0"/>
                </a:moveTo>
                <a:lnTo>
                  <a:pt x="3518" y="5664"/>
                </a:lnTo>
                <a:lnTo>
                  <a:pt x="0" y="10826"/>
                </a:lnTo>
                <a:lnTo>
                  <a:pt x="4670" y="15685"/>
                </a:lnTo>
                <a:lnTo>
                  <a:pt x="7570" y="12460"/>
                </a:lnTo>
                <a:lnTo>
                  <a:pt x="7413" y="2429"/>
                </a:lnTo>
                <a:lnTo>
                  <a:pt x="4188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397466" y="3144191"/>
            <a:ext cx="6350" cy="10160"/>
          </a:xfrm>
          <a:custGeom>
            <a:avLst/>
            <a:gdLst/>
            <a:ahLst/>
            <a:cxnLst/>
            <a:rect l="l" t="t" r="r" b="b"/>
            <a:pathLst>
              <a:path w="6350" h="10160">
                <a:moveTo>
                  <a:pt x="5832" y="0"/>
                </a:moveTo>
                <a:lnTo>
                  <a:pt x="0" y="5811"/>
                </a:lnTo>
                <a:lnTo>
                  <a:pt x="2450" y="9999"/>
                </a:lnTo>
                <a:lnTo>
                  <a:pt x="5832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383119" y="3200148"/>
            <a:ext cx="6985" cy="7620"/>
          </a:xfrm>
          <a:custGeom>
            <a:avLst/>
            <a:gdLst/>
            <a:ahLst/>
            <a:cxnLst/>
            <a:rect l="l" t="t" r="r" b="b"/>
            <a:pathLst>
              <a:path w="6984" h="7619">
                <a:moveTo>
                  <a:pt x="3895" y="0"/>
                </a:moveTo>
                <a:lnTo>
                  <a:pt x="0" y="7287"/>
                </a:lnTo>
                <a:lnTo>
                  <a:pt x="6460" y="2502"/>
                </a:lnTo>
                <a:lnTo>
                  <a:pt x="3895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369241" y="3172326"/>
            <a:ext cx="27305" cy="25400"/>
          </a:xfrm>
          <a:custGeom>
            <a:avLst/>
            <a:gdLst/>
            <a:ahLst/>
            <a:cxnLst/>
            <a:rect l="l" t="t" r="r" b="b"/>
            <a:pathLst>
              <a:path w="27304" h="25400">
                <a:moveTo>
                  <a:pt x="5497" y="8847"/>
                </a:moveTo>
                <a:lnTo>
                  <a:pt x="0" y="11151"/>
                </a:lnTo>
                <a:lnTo>
                  <a:pt x="3382" y="15643"/>
                </a:lnTo>
                <a:lnTo>
                  <a:pt x="14051" y="15978"/>
                </a:lnTo>
                <a:lnTo>
                  <a:pt x="17570" y="23109"/>
                </a:lnTo>
                <a:lnTo>
                  <a:pt x="22439" y="24868"/>
                </a:lnTo>
                <a:lnTo>
                  <a:pt x="20501" y="17737"/>
                </a:lnTo>
                <a:lnTo>
                  <a:pt x="24543" y="13392"/>
                </a:lnTo>
                <a:lnTo>
                  <a:pt x="23680" y="9800"/>
                </a:lnTo>
                <a:lnTo>
                  <a:pt x="14523" y="9800"/>
                </a:lnTo>
                <a:lnTo>
                  <a:pt x="5497" y="8847"/>
                </a:lnTo>
                <a:close/>
              </a:path>
              <a:path w="27304" h="25400">
                <a:moveTo>
                  <a:pt x="15968" y="0"/>
                </a:moveTo>
                <a:lnTo>
                  <a:pt x="13402" y="2544"/>
                </a:lnTo>
                <a:lnTo>
                  <a:pt x="15496" y="5643"/>
                </a:lnTo>
                <a:lnTo>
                  <a:pt x="14523" y="9800"/>
                </a:lnTo>
                <a:lnTo>
                  <a:pt x="23680" y="9800"/>
                </a:lnTo>
                <a:lnTo>
                  <a:pt x="23381" y="8554"/>
                </a:lnTo>
                <a:lnTo>
                  <a:pt x="27119" y="4628"/>
                </a:lnTo>
                <a:lnTo>
                  <a:pt x="20994" y="2544"/>
                </a:lnTo>
                <a:lnTo>
                  <a:pt x="15968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8345428" y="4503295"/>
            <a:ext cx="16510" cy="8255"/>
          </a:xfrm>
          <a:custGeom>
            <a:avLst/>
            <a:gdLst/>
            <a:ahLst/>
            <a:cxnLst/>
            <a:rect l="l" t="t" r="r" b="b"/>
            <a:pathLst>
              <a:path w="16509" h="8254">
                <a:moveTo>
                  <a:pt x="7884" y="0"/>
                </a:moveTo>
                <a:lnTo>
                  <a:pt x="0" y="2272"/>
                </a:lnTo>
                <a:lnTo>
                  <a:pt x="1266" y="6146"/>
                </a:lnTo>
                <a:lnTo>
                  <a:pt x="12743" y="8083"/>
                </a:lnTo>
                <a:lnTo>
                  <a:pt x="16146" y="5528"/>
                </a:lnTo>
                <a:lnTo>
                  <a:pt x="12889" y="1130"/>
                </a:lnTo>
                <a:lnTo>
                  <a:pt x="7884" y="0"/>
                </a:lnTo>
                <a:close/>
              </a:path>
            </a:pathLst>
          </a:custGeom>
          <a:solidFill>
            <a:srgbClr val="5D34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437176" y="5520170"/>
            <a:ext cx="5080" cy="12065"/>
          </a:xfrm>
          <a:custGeom>
            <a:avLst/>
            <a:gdLst/>
            <a:ahLst/>
            <a:cxnLst/>
            <a:rect l="l" t="t" r="r" b="b"/>
            <a:pathLst>
              <a:path w="5079" h="12064">
                <a:moveTo>
                  <a:pt x="4523" y="0"/>
                </a:moveTo>
                <a:lnTo>
                  <a:pt x="0" y="4481"/>
                </a:lnTo>
                <a:lnTo>
                  <a:pt x="1958" y="11612"/>
                </a:lnTo>
                <a:lnTo>
                  <a:pt x="4523" y="7758"/>
                </a:lnTo>
                <a:lnTo>
                  <a:pt x="4523" y="0"/>
                </a:lnTo>
                <a:close/>
              </a:path>
            </a:pathLst>
          </a:custGeom>
          <a:solidFill>
            <a:srgbClr val="A01D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8432032" y="5550126"/>
            <a:ext cx="13335" cy="12700"/>
          </a:xfrm>
          <a:custGeom>
            <a:avLst/>
            <a:gdLst/>
            <a:ahLst/>
            <a:cxnLst/>
            <a:rect l="l" t="t" r="r" b="b"/>
            <a:pathLst>
              <a:path w="13334" h="12700">
                <a:moveTo>
                  <a:pt x="5811" y="0"/>
                </a:moveTo>
                <a:lnTo>
                  <a:pt x="0" y="5790"/>
                </a:lnTo>
                <a:lnTo>
                  <a:pt x="4188" y="12229"/>
                </a:lnTo>
                <a:lnTo>
                  <a:pt x="9036" y="12229"/>
                </a:lnTo>
                <a:lnTo>
                  <a:pt x="12910" y="9350"/>
                </a:lnTo>
                <a:lnTo>
                  <a:pt x="11266" y="1947"/>
                </a:lnTo>
                <a:lnTo>
                  <a:pt x="5811" y="0"/>
                </a:lnTo>
                <a:close/>
              </a:path>
            </a:pathLst>
          </a:custGeom>
          <a:solidFill>
            <a:srgbClr val="A01D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6918908" y="7371073"/>
            <a:ext cx="18415" cy="18415"/>
          </a:xfrm>
          <a:custGeom>
            <a:avLst/>
            <a:gdLst/>
            <a:ahLst/>
            <a:cxnLst/>
            <a:rect l="l" t="t" r="r" b="b"/>
            <a:pathLst>
              <a:path w="18415" h="18415">
                <a:moveTo>
                  <a:pt x="11622" y="0"/>
                </a:moveTo>
                <a:lnTo>
                  <a:pt x="0" y="1560"/>
                </a:lnTo>
                <a:lnTo>
                  <a:pt x="1287" y="10627"/>
                </a:lnTo>
                <a:lnTo>
                  <a:pt x="9036" y="18334"/>
                </a:lnTo>
                <a:lnTo>
                  <a:pt x="13528" y="13832"/>
                </a:lnTo>
                <a:lnTo>
                  <a:pt x="18030" y="13832"/>
                </a:lnTo>
                <a:lnTo>
                  <a:pt x="18386" y="4209"/>
                </a:lnTo>
                <a:lnTo>
                  <a:pt x="11622" y="0"/>
                </a:lnTo>
                <a:close/>
              </a:path>
            </a:pathLst>
          </a:custGeom>
          <a:solidFill>
            <a:srgbClr val="C9E3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6282226" y="9360875"/>
            <a:ext cx="26670" cy="29209"/>
          </a:xfrm>
          <a:custGeom>
            <a:avLst/>
            <a:gdLst/>
            <a:ahLst/>
            <a:cxnLst/>
            <a:rect l="l" t="t" r="r" b="b"/>
            <a:pathLst>
              <a:path w="26669" h="29209">
                <a:moveTo>
                  <a:pt x="23008" y="24805"/>
                </a:moveTo>
                <a:lnTo>
                  <a:pt x="12554" y="24805"/>
                </a:lnTo>
                <a:lnTo>
                  <a:pt x="21549" y="28637"/>
                </a:lnTo>
                <a:lnTo>
                  <a:pt x="23008" y="24805"/>
                </a:lnTo>
                <a:close/>
              </a:path>
              <a:path w="26669" h="29209">
                <a:moveTo>
                  <a:pt x="21905" y="0"/>
                </a:moveTo>
                <a:lnTo>
                  <a:pt x="0" y="21915"/>
                </a:lnTo>
                <a:lnTo>
                  <a:pt x="4502" y="27988"/>
                </a:lnTo>
                <a:lnTo>
                  <a:pt x="12554" y="24805"/>
                </a:lnTo>
                <a:lnTo>
                  <a:pt x="23008" y="24805"/>
                </a:lnTo>
                <a:lnTo>
                  <a:pt x="23507" y="23496"/>
                </a:lnTo>
                <a:lnTo>
                  <a:pt x="19664" y="15475"/>
                </a:lnTo>
                <a:lnTo>
                  <a:pt x="25140" y="8366"/>
                </a:lnTo>
                <a:lnTo>
                  <a:pt x="26449" y="314"/>
                </a:lnTo>
                <a:lnTo>
                  <a:pt x="21905" y="0"/>
                </a:lnTo>
                <a:close/>
              </a:path>
            </a:pathLst>
          </a:custGeom>
          <a:solidFill>
            <a:srgbClr val="F04B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720192" y="5475754"/>
            <a:ext cx="10160" cy="15875"/>
          </a:xfrm>
          <a:custGeom>
            <a:avLst/>
            <a:gdLst/>
            <a:ahLst/>
            <a:cxnLst/>
            <a:rect l="l" t="t" r="r" b="b"/>
            <a:pathLst>
              <a:path w="10159" h="15875">
                <a:moveTo>
                  <a:pt x="6429" y="0"/>
                </a:moveTo>
                <a:lnTo>
                  <a:pt x="0" y="8376"/>
                </a:lnTo>
                <a:lnTo>
                  <a:pt x="7675" y="15486"/>
                </a:lnTo>
                <a:lnTo>
                  <a:pt x="9947" y="7423"/>
                </a:lnTo>
                <a:lnTo>
                  <a:pt x="6429" y="0"/>
                </a:lnTo>
                <a:close/>
              </a:path>
            </a:pathLst>
          </a:custGeom>
          <a:solidFill>
            <a:srgbClr val="F19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676639" y="5490575"/>
            <a:ext cx="14604" cy="12700"/>
          </a:xfrm>
          <a:custGeom>
            <a:avLst/>
            <a:gdLst/>
            <a:ahLst/>
            <a:cxnLst/>
            <a:rect l="l" t="t" r="r" b="b"/>
            <a:pathLst>
              <a:path w="14604" h="12700">
                <a:moveTo>
                  <a:pt x="6471" y="0"/>
                </a:moveTo>
                <a:lnTo>
                  <a:pt x="0" y="4492"/>
                </a:lnTo>
                <a:lnTo>
                  <a:pt x="4868" y="11266"/>
                </a:lnTo>
                <a:lnTo>
                  <a:pt x="14198" y="12533"/>
                </a:lnTo>
                <a:lnTo>
                  <a:pt x="6471" y="0"/>
                </a:lnTo>
                <a:close/>
              </a:path>
            </a:pathLst>
          </a:custGeom>
          <a:solidFill>
            <a:srgbClr val="F19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719507" y="5501841"/>
            <a:ext cx="14604" cy="12700"/>
          </a:xfrm>
          <a:custGeom>
            <a:avLst/>
            <a:gdLst/>
            <a:ahLst/>
            <a:cxnLst/>
            <a:rect l="l" t="t" r="r" b="b"/>
            <a:pathLst>
              <a:path w="14604" h="12700">
                <a:moveTo>
                  <a:pt x="691" y="0"/>
                </a:moveTo>
                <a:lnTo>
                  <a:pt x="0" y="7392"/>
                </a:lnTo>
                <a:lnTo>
                  <a:pt x="4209" y="12219"/>
                </a:lnTo>
                <a:lnTo>
                  <a:pt x="14198" y="8711"/>
                </a:lnTo>
                <a:lnTo>
                  <a:pt x="691" y="0"/>
                </a:lnTo>
                <a:close/>
              </a:path>
            </a:pathLst>
          </a:custGeom>
          <a:solidFill>
            <a:srgbClr val="F19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661851" y="5455737"/>
            <a:ext cx="19050" cy="17780"/>
          </a:xfrm>
          <a:custGeom>
            <a:avLst/>
            <a:gdLst/>
            <a:ahLst/>
            <a:cxnLst/>
            <a:rect l="l" t="t" r="r" b="b"/>
            <a:pathLst>
              <a:path w="19050" h="17779">
                <a:moveTo>
                  <a:pt x="19015" y="0"/>
                </a:moveTo>
                <a:lnTo>
                  <a:pt x="7413" y="335"/>
                </a:lnTo>
                <a:lnTo>
                  <a:pt x="0" y="5811"/>
                </a:lnTo>
                <a:lnTo>
                  <a:pt x="1266" y="10052"/>
                </a:lnTo>
                <a:lnTo>
                  <a:pt x="11905" y="17413"/>
                </a:lnTo>
                <a:lnTo>
                  <a:pt x="12219" y="7748"/>
                </a:lnTo>
                <a:lnTo>
                  <a:pt x="19015" y="0"/>
                </a:lnTo>
                <a:close/>
              </a:path>
            </a:pathLst>
          </a:custGeom>
          <a:solidFill>
            <a:srgbClr val="F197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7336205" y="7120090"/>
            <a:ext cx="12065" cy="22225"/>
          </a:xfrm>
          <a:custGeom>
            <a:avLst/>
            <a:gdLst/>
            <a:ahLst/>
            <a:cxnLst/>
            <a:rect l="l" t="t" r="r" b="b"/>
            <a:pathLst>
              <a:path w="12065" h="22225">
                <a:moveTo>
                  <a:pt x="11905" y="0"/>
                </a:moveTo>
                <a:lnTo>
                  <a:pt x="0" y="0"/>
                </a:lnTo>
                <a:lnTo>
                  <a:pt x="0" y="22093"/>
                </a:lnTo>
                <a:lnTo>
                  <a:pt x="2889" y="22093"/>
                </a:lnTo>
                <a:lnTo>
                  <a:pt x="2889" y="12093"/>
                </a:lnTo>
                <a:lnTo>
                  <a:pt x="11214" y="12093"/>
                </a:lnTo>
                <a:lnTo>
                  <a:pt x="11214" y="9716"/>
                </a:lnTo>
                <a:lnTo>
                  <a:pt x="2889" y="9716"/>
                </a:lnTo>
                <a:lnTo>
                  <a:pt x="2889" y="2376"/>
                </a:lnTo>
                <a:lnTo>
                  <a:pt x="11905" y="2376"/>
                </a:lnTo>
                <a:lnTo>
                  <a:pt x="1190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7352215" y="7120090"/>
            <a:ext cx="3175" cy="22225"/>
          </a:xfrm>
          <a:custGeom>
            <a:avLst/>
            <a:gdLst/>
            <a:ahLst/>
            <a:cxnLst/>
            <a:rect l="l" t="t" r="r" b="b"/>
            <a:pathLst>
              <a:path w="3175" h="22225">
                <a:moveTo>
                  <a:pt x="0" y="0"/>
                </a:moveTo>
                <a:lnTo>
                  <a:pt x="2889" y="0"/>
                </a:lnTo>
                <a:lnTo>
                  <a:pt x="2889" y="22093"/>
                </a:lnTo>
                <a:lnTo>
                  <a:pt x="0" y="22093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7357763" y="7120090"/>
            <a:ext cx="10160" cy="22860"/>
          </a:xfrm>
          <a:custGeom>
            <a:avLst/>
            <a:gdLst/>
            <a:ahLst/>
            <a:cxnLst/>
            <a:rect l="l" t="t" r="r" b="b"/>
            <a:pathLst>
              <a:path w="10159" h="22859">
                <a:moveTo>
                  <a:pt x="9737" y="0"/>
                </a:moveTo>
                <a:lnTo>
                  <a:pt x="6847" y="0"/>
                </a:lnTo>
                <a:lnTo>
                  <a:pt x="6847" y="18868"/>
                </a:lnTo>
                <a:lnTo>
                  <a:pt x="5371" y="20009"/>
                </a:lnTo>
                <a:lnTo>
                  <a:pt x="317" y="20009"/>
                </a:lnTo>
                <a:lnTo>
                  <a:pt x="0" y="21915"/>
                </a:lnTo>
                <a:lnTo>
                  <a:pt x="3047" y="22439"/>
                </a:lnTo>
                <a:lnTo>
                  <a:pt x="6847" y="22439"/>
                </a:lnTo>
                <a:lnTo>
                  <a:pt x="9737" y="20648"/>
                </a:lnTo>
                <a:lnTo>
                  <a:pt x="9737" y="20009"/>
                </a:lnTo>
                <a:lnTo>
                  <a:pt x="2816" y="20009"/>
                </a:lnTo>
                <a:lnTo>
                  <a:pt x="387" y="19591"/>
                </a:lnTo>
                <a:lnTo>
                  <a:pt x="9737" y="19591"/>
                </a:lnTo>
                <a:lnTo>
                  <a:pt x="9737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7372235" y="7120090"/>
            <a:ext cx="3175" cy="22225"/>
          </a:xfrm>
          <a:custGeom>
            <a:avLst/>
            <a:gdLst/>
            <a:ahLst/>
            <a:cxnLst/>
            <a:rect l="l" t="t" r="r" b="b"/>
            <a:pathLst>
              <a:path w="3175" h="22225">
                <a:moveTo>
                  <a:pt x="0" y="0"/>
                </a:moveTo>
                <a:lnTo>
                  <a:pt x="2889" y="0"/>
                </a:lnTo>
                <a:lnTo>
                  <a:pt x="2889" y="22093"/>
                </a:lnTo>
                <a:lnTo>
                  <a:pt x="0" y="22093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839616" y="6043878"/>
            <a:ext cx="7926" cy="6815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0096132" y="6043878"/>
            <a:ext cx="16271" cy="544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839616" y="6043878"/>
            <a:ext cx="272787" cy="6815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845215" y="6054633"/>
            <a:ext cx="24765" cy="33655"/>
          </a:xfrm>
          <a:custGeom>
            <a:avLst/>
            <a:gdLst/>
            <a:ahLst/>
            <a:cxnLst/>
            <a:rect l="l" t="t" r="r" b="b"/>
            <a:pathLst>
              <a:path w="24765" h="33654">
                <a:moveTo>
                  <a:pt x="20816" y="0"/>
                </a:moveTo>
                <a:lnTo>
                  <a:pt x="6847" y="0"/>
                </a:lnTo>
                <a:lnTo>
                  <a:pt x="0" y="6795"/>
                </a:lnTo>
                <a:lnTo>
                  <a:pt x="0" y="27548"/>
                </a:lnTo>
                <a:lnTo>
                  <a:pt x="6795" y="33286"/>
                </a:lnTo>
                <a:lnTo>
                  <a:pt x="19810" y="33286"/>
                </a:lnTo>
                <a:lnTo>
                  <a:pt x="22910" y="32512"/>
                </a:lnTo>
                <a:lnTo>
                  <a:pt x="24407" y="31758"/>
                </a:lnTo>
                <a:lnTo>
                  <a:pt x="23909" y="29747"/>
                </a:lnTo>
                <a:lnTo>
                  <a:pt x="8942" y="29747"/>
                </a:lnTo>
                <a:lnTo>
                  <a:pt x="4397" y="24732"/>
                </a:lnTo>
                <a:lnTo>
                  <a:pt x="4397" y="8324"/>
                </a:lnTo>
                <a:lnTo>
                  <a:pt x="9423" y="3507"/>
                </a:lnTo>
                <a:lnTo>
                  <a:pt x="23854" y="3507"/>
                </a:lnTo>
                <a:lnTo>
                  <a:pt x="24491" y="1424"/>
                </a:lnTo>
                <a:lnTo>
                  <a:pt x="23381" y="869"/>
                </a:lnTo>
                <a:lnTo>
                  <a:pt x="20816" y="0"/>
                </a:lnTo>
                <a:close/>
              </a:path>
              <a:path w="24765" h="33654">
                <a:moveTo>
                  <a:pt x="23580" y="28417"/>
                </a:moveTo>
                <a:lnTo>
                  <a:pt x="21905" y="29224"/>
                </a:lnTo>
                <a:lnTo>
                  <a:pt x="19339" y="29747"/>
                </a:lnTo>
                <a:lnTo>
                  <a:pt x="23909" y="29747"/>
                </a:lnTo>
                <a:lnTo>
                  <a:pt x="23580" y="28417"/>
                </a:lnTo>
                <a:close/>
              </a:path>
              <a:path w="24765" h="33654">
                <a:moveTo>
                  <a:pt x="23854" y="3507"/>
                </a:moveTo>
                <a:lnTo>
                  <a:pt x="19653" y="3507"/>
                </a:lnTo>
                <a:lnTo>
                  <a:pt x="21905" y="4073"/>
                </a:lnTo>
                <a:lnTo>
                  <a:pt x="23444" y="4848"/>
                </a:lnTo>
                <a:lnTo>
                  <a:pt x="23854" y="350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872458" y="6055162"/>
            <a:ext cx="27305" cy="32384"/>
          </a:xfrm>
          <a:custGeom>
            <a:avLst/>
            <a:gdLst/>
            <a:ahLst/>
            <a:cxnLst/>
            <a:rect l="l" t="t" r="r" b="b"/>
            <a:pathLst>
              <a:path w="27304" h="32385">
                <a:moveTo>
                  <a:pt x="15957" y="0"/>
                </a:moveTo>
                <a:lnTo>
                  <a:pt x="10983" y="0"/>
                </a:lnTo>
                <a:lnTo>
                  <a:pt x="0" y="32229"/>
                </a:lnTo>
                <a:lnTo>
                  <a:pt x="4293" y="32229"/>
                </a:lnTo>
                <a:lnTo>
                  <a:pt x="7664" y="22093"/>
                </a:lnTo>
                <a:lnTo>
                  <a:pt x="23501" y="22093"/>
                </a:lnTo>
                <a:lnTo>
                  <a:pt x="22389" y="18837"/>
                </a:lnTo>
                <a:lnTo>
                  <a:pt x="8502" y="18837"/>
                </a:lnTo>
                <a:lnTo>
                  <a:pt x="12349" y="7444"/>
                </a:lnTo>
                <a:lnTo>
                  <a:pt x="13298" y="3696"/>
                </a:lnTo>
                <a:lnTo>
                  <a:pt x="17219" y="3696"/>
                </a:lnTo>
                <a:lnTo>
                  <a:pt x="15957" y="0"/>
                </a:lnTo>
                <a:close/>
              </a:path>
              <a:path w="27304" h="32385">
                <a:moveTo>
                  <a:pt x="23501" y="22093"/>
                </a:moveTo>
                <a:lnTo>
                  <a:pt x="19067" y="22093"/>
                </a:lnTo>
                <a:lnTo>
                  <a:pt x="22522" y="32229"/>
                </a:lnTo>
                <a:lnTo>
                  <a:pt x="26962" y="32229"/>
                </a:lnTo>
                <a:lnTo>
                  <a:pt x="23501" y="22093"/>
                </a:lnTo>
                <a:close/>
              </a:path>
              <a:path w="27304" h="32385">
                <a:moveTo>
                  <a:pt x="17219" y="3696"/>
                </a:moveTo>
                <a:lnTo>
                  <a:pt x="13381" y="3696"/>
                </a:lnTo>
                <a:lnTo>
                  <a:pt x="14370" y="7549"/>
                </a:lnTo>
                <a:lnTo>
                  <a:pt x="18261" y="18837"/>
                </a:lnTo>
                <a:lnTo>
                  <a:pt x="22389" y="18837"/>
                </a:lnTo>
                <a:lnTo>
                  <a:pt x="17219" y="369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903315" y="6055159"/>
            <a:ext cx="33020" cy="32384"/>
          </a:xfrm>
          <a:custGeom>
            <a:avLst/>
            <a:gdLst/>
            <a:ahLst/>
            <a:cxnLst/>
            <a:rect l="l" t="t" r="r" b="b"/>
            <a:pathLst>
              <a:path w="33020" h="32385">
                <a:moveTo>
                  <a:pt x="7570" y="0"/>
                </a:moveTo>
                <a:lnTo>
                  <a:pt x="2251" y="0"/>
                </a:lnTo>
                <a:lnTo>
                  <a:pt x="0" y="32239"/>
                </a:lnTo>
                <a:lnTo>
                  <a:pt x="3978" y="32239"/>
                </a:lnTo>
                <a:lnTo>
                  <a:pt x="5120" y="13538"/>
                </a:lnTo>
                <a:lnTo>
                  <a:pt x="5371" y="8167"/>
                </a:lnTo>
                <a:lnTo>
                  <a:pt x="5455" y="4156"/>
                </a:lnTo>
                <a:lnTo>
                  <a:pt x="9037" y="4156"/>
                </a:lnTo>
                <a:lnTo>
                  <a:pt x="7570" y="0"/>
                </a:lnTo>
                <a:close/>
              </a:path>
              <a:path w="33020" h="32385">
                <a:moveTo>
                  <a:pt x="31158" y="4156"/>
                </a:moveTo>
                <a:lnTo>
                  <a:pt x="27507" y="4156"/>
                </a:lnTo>
                <a:lnTo>
                  <a:pt x="27508" y="8167"/>
                </a:lnTo>
                <a:lnTo>
                  <a:pt x="28805" y="32239"/>
                </a:lnTo>
                <a:lnTo>
                  <a:pt x="32909" y="32239"/>
                </a:lnTo>
                <a:lnTo>
                  <a:pt x="31158" y="4156"/>
                </a:lnTo>
                <a:close/>
              </a:path>
              <a:path w="33020" h="32385">
                <a:moveTo>
                  <a:pt x="9037" y="4156"/>
                </a:moveTo>
                <a:lnTo>
                  <a:pt x="5539" y="4156"/>
                </a:lnTo>
                <a:lnTo>
                  <a:pt x="6511" y="8167"/>
                </a:lnTo>
                <a:lnTo>
                  <a:pt x="7696" y="12093"/>
                </a:lnTo>
                <a:lnTo>
                  <a:pt x="9224" y="16690"/>
                </a:lnTo>
                <a:lnTo>
                  <a:pt x="14491" y="32040"/>
                </a:lnTo>
                <a:lnTo>
                  <a:pt x="17653" y="32040"/>
                </a:lnTo>
                <a:lnTo>
                  <a:pt x="19692" y="26438"/>
                </a:lnTo>
                <a:lnTo>
                  <a:pt x="16324" y="26438"/>
                </a:lnTo>
                <a:lnTo>
                  <a:pt x="15455" y="23098"/>
                </a:lnTo>
                <a:lnTo>
                  <a:pt x="14386" y="19559"/>
                </a:lnTo>
                <a:lnTo>
                  <a:pt x="13067" y="15580"/>
                </a:lnTo>
                <a:lnTo>
                  <a:pt x="9037" y="4156"/>
                </a:lnTo>
                <a:close/>
              </a:path>
              <a:path w="33020" h="32385">
                <a:moveTo>
                  <a:pt x="30899" y="0"/>
                </a:moveTo>
                <a:lnTo>
                  <a:pt x="25580" y="0"/>
                </a:lnTo>
                <a:lnTo>
                  <a:pt x="19863" y="15580"/>
                </a:lnTo>
                <a:lnTo>
                  <a:pt x="18418" y="19664"/>
                </a:lnTo>
                <a:lnTo>
                  <a:pt x="17256" y="23182"/>
                </a:lnTo>
                <a:lnTo>
                  <a:pt x="16407" y="26438"/>
                </a:lnTo>
                <a:lnTo>
                  <a:pt x="19692" y="26438"/>
                </a:lnTo>
                <a:lnTo>
                  <a:pt x="24962" y="11957"/>
                </a:lnTo>
                <a:lnTo>
                  <a:pt x="27412" y="4156"/>
                </a:lnTo>
                <a:lnTo>
                  <a:pt x="31158" y="4156"/>
                </a:lnTo>
                <a:lnTo>
                  <a:pt x="30899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9942594" y="6055164"/>
            <a:ext cx="18415" cy="32384"/>
          </a:xfrm>
          <a:custGeom>
            <a:avLst/>
            <a:gdLst/>
            <a:ahLst/>
            <a:cxnLst/>
            <a:rect l="l" t="t" r="r" b="b"/>
            <a:pathLst>
              <a:path w="18415" h="32385">
                <a:moveTo>
                  <a:pt x="17475" y="0"/>
                </a:moveTo>
                <a:lnTo>
                  <a:pt x="0" y="0"/>
                </a:lnTo>
                <a:lnTo>
                  <a:pt x="0" y="32229"/>
                </a:lnTo>
                <a:lnTo>
                  <a:pt x="18177" y="32229"/>
                </a:lnTo>
                <a:lnTo>
                  <a:pt x="18177" y="28732"/>
                </a:lnTo>
                <a:lnTo>
                  <a:pt x="4209" y="28732"/>
                </a:lnTo>
                <a:lnTo>
                  <a:pt x="4209" y="17109"/>
                </a:lnTo>
                <a:lnTo>
                  <a:pt x="16701" y="17109"/>
                </a:lnTo>
                <a:lnTo>
                  <a:pt x="16701" y="13674"/>
                </a:lnTo>
                <a:lnTo>
                  <a:pt x="4209" y="13674"/>
                </a:lnTo>
                <a:lnTo>
                  <a:pt x="4209" y="3486"/>
                </a:lnTo>
                <a:lnTo>
                  <a:pt x="17475" y="3486"/>
                </a:lnTo>
                <a:lnTo>
                  <a:pt x="1747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9966187" y="6054938"/>
            <a:ext cx="21590" cy="33020"/>
          </a:xfrm>
          <a:custGeom>
            <a:avLst/>
            <a:gdLst/>
            <a:ahLst/>
            <a:cxnLst/>
            <a:rect l="l" t="t" r="r" b="b"/>
            <a:pathLst>
              <a:path w="21590" h="33020">
                <a:moveTo>
                  <a:pt x="12439" y="0"/>
                </a:moveTo>
                <a:lnTo>
                  <a:pt x="5172" y="0"/>
                </a:lnTo>
                <a:lnTo>
                  <a:pt x="2104" y="282"/>
                </a:lnTo>
                <a:lnTo>
                  <a:pt x="0" y="649"/>
                </a:lnTo>
                <a:lnTo>
                  <a:pt x="0" y="32459"/>
                </a:lnTo>
                <a:lnTo>
                  <a:pt x="4167" y="32459"/>
                </a:lnTo>
                <a:lnTo>
                  <a:pt x="4167" y="18502"/>
                </a:lnTo>
                <a:lnTo>
                  <a:pt x="16617" y="18502"/>
                </a:lnTo>
                <a:lnTo>
                  <a:pt x="16261" y="17947"/>
                </a:lnTo>
                <a:lnTo>
                  <a:pt x="13821" y="17109"/>
                </a:lnTo>
                <a:lnTo>
                  <a:pt x="13821" y="16962"/>
                </a:lnTo>
                <a:lnTo>
                  <a:pt x="17182" y="15800"/>
                </a:lnTo>
                <a:lnTo>
                  <a:pt x="17631" y="15329"/>
                </a:lnTo>
                <a:lnTo>
                  <a:pt x="4167" y="15329"/>
                </a:lnTo>
                <a:lnTo>
                  <a:pt x="4167" y="3570"/>
                </a:lnTo>
                <a:lnTo>
                  <a:pt x="4889" y="3371"/>
                </a:lnTo>
                <a:lnTo>
                  <a:pt x="6282" y="3256"/>
                </a:lnTo>
                <a:lnTo>
                  <a:pt x="18045" y="3256"/>
                </a:lnTo>
                <a:lnTo>
                  <a:pt x="15350" y="858"/>
                </a:lnTo>
                <a:lnTo>
                  <a:pt x="12439" y="0"/>
                </a:lnTo>
                <a:close/>
              </a:path>
              <a:path w="21590" h="33020">
                <a:moveTo>
                  <a:pt x="16617" y="18502"/>
                </a:moveTo>
                <a:lnTo>
                  <a:pt x="8073" y="18502"/>
                </a:lnTo>
                <a:lnTo>
                  <a:pt x="11863" y="18638"/>
                </a:lnTo>
                <a:lnTo>
                  <a:pt x="13643" y="20313"/>
                </a:lnTo>
                <a:lnTo>
                  <a:pt x="15455" y="28773"/>
                </a:lnTo>
                <a:lnTo>
                  <a:pt x="16156" y="31485"/>
                </a:lnTo>
                <a:lnTo>
                  <a:pt x="16711" y="32459"/>
                </a:lnTo>
                <a:lnTo>
                  <a:pt x="21004" y="32459"/>
                </a:lnTo>
                <a:lnTo>
                  <a:pt x="20334" y="31203"/>
                </a:lnTo>
                <a:lnTo>
                  <a:pt x="19580" y="28103"/>
                </a:lnTo>
                <a:lnTo>
                  <a:pt x="17748" y="20261"/>
                </a:lnTo>
                <a:lnTo>
                  <a:pt x="16617" y="18502"/>
                </a:lnTo>
                <a:close/>
              </a:path>
              <a:path w="21590" h="33020">
                <a:moveTo>
                  <a:pt x="18045" y="3256"/>
                </a:moveTo>
                <a:lnTo>
                  <a:pt x="12669" y="3256"/>
                </a:lnTo>
                <a:lnTo>
                  <a:pt x="15706" y="5046"/>
                </a:lnTo>
                <a:lnTo>
                  <a:pt x="15585" y="12983"/>
                </a:lnTo>
                <a:lnTo>
                  <a:pt x="12879" y="15329"/>
                </a:lnTo>
                <a:lnTo>
                  <a:pt x="17631" y="15329"/>
                </a:lnTo>
                <a:lnTo>
                  <a:pt x="19863" y="12983"/>
                </a:lnTo>
                <a:lnTo>
                  <a:pt x="19863" y="6240"/>
                </a:lnTo>
                <a:lnTo>
                  <a:pt x="18910" y="4041"/>
                </a:lnTo>
                <a:lnTo>
                  <a:pt x="18045" y="325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9990029" y="6054584"/>
            <a:ext cx="29845" cy="33655"/>
          </a:xfrm>
          <a:custGeom>
            <a:avLst/>
            <a:gdLst/>
            <a:ahLst/>
            <a:cxnLst/>
            <a:rect l="l" t="t" r="r" b="b"/>
            <a:pathLst>
              <a:path w="29845" h="33654">
                <a:moveTo>
                  <a:pt x="23747" y="0"/>
                </a:moveTo>
                <a:lnTo>
                  <a:pt x="6303" y="0"/>
                </a:lnTo>
                <a:lnTo>
                  <a:pt x="0" y="6690"/>
                </a:lnTo>
                <a:lnTo>
                  <a:pt x="0" y="26679"/>
                </a:lnTo>
                <a:lnTo>
                  <a:pt x="5926" y="33339"/>
                </a:lnTo>
                <a:lnTo>
                  <a:pt x="22711" y="33339"/>
                </a:lnTo>
                <a:lnTo>
                  <a:pt x="26564" y="29946"/>
                </a:lnTo>
                <a:lnTo>
                  <a:pt x="8135" y="29946"/>
                </a:lnTo>
                <a:lnTo>
                  <a:pt x="4461" y="23863"/>
                </a:lnTo>
                <a:lnTo>
                  <a:pt x="4397" y="9800"/>
                </a:lnTo>
                <a:lnTo>
                  <a:pt x="7832" y="3413"/>
                </a:lnTo>
                <a:lnTo>
                  <a:pt x="26636" y="3413"/>
                </a:lnTo>
                <a:lnTo>
                  <a:pt x="23747" y="0"/>
                </a:lnTo>
                <a:close/>
              </a:path>
              <a:path w="29845" h="33654">
                <a:moveTo>
                  <a:pt x="26636" y="3413"/>
                </a:moveTo>
                <a:lnTo>
                  <a:pt x="21706" y="3413"/>
                </a:lnTo>
                <a:lnTo>
                  <a:pt x="25067" y="10104"/>
                </a:lnTo>
                <a:lnTo>
                  <a:pt x="25067" y="23863"/>
                </a:lnTo>
                <a:lnTo>
                  <a:pt x="21339" y="29946"/>
                </a:lnTo>
                <a:lnTo>
                  <a:pt x="26564" y="29946"/>
                </a:lnTo>
                <a:lnTo>
                  <a:pt x="29454" y="27402"/>
                </a:lnTo>
                <a:lnTo>
                  <a:pt x="29410" y="6690"/>
                </a:lnTo>
                <a:lnTo>
                  <a:pt x="26636" y="341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022996" y="6054584"/>
            <a:ext cx="29845" cy="33655"/>
          </a:xfrm>
          <a:custGeom>
            <a:avLst/>
            <a:gdLst/>
            <a:ahLst/>
            <a:cxnLst/>
            <a:rect l="l" t="t" r="r" b="b"/>
            <a:pathLst>
              <a:path w="29845" h="33654">
                <a:moveTo>
                  <a:pt x="23747" y="0"/>
                </a:moveTo>
                <a:lnTo>
                  <a:pt x="6303" y="0"/>
                </a:lnTo>
                <a:lnTo>
                  <a:pt x="0" y="6690"/>
                </a:lnTo>
                <a:lnTo>
                  <a:pt x="0" y="26679"/>
                </a:lnTo>
                <a:lnTo>
                  <a:pt x="5926" y="33339"/>
                </a:lnTo>
                <a:lnTo>
                  <a:pt x="22711" y="33339"/>
                </a:lnTo>
                <a:lnTo>
                  <a:pt x="26564" y="29946"/>
                </a:lnTo>
                <a:lnTo>
                  <a:pt x="8135" y="29946"/>
                </a:lnTo>
                <a:lnTo>
                  <a:pt x="4461" y="23863"/>
                </a:lnTo>
                <a:lnTo>
                  <a:pt x="4397" y="9800"/>
                </a:lnTo>
                <a:lnTo>
                  <a:pt x="7832" y="3413"/>
                </a:lnTo>
                <a:lnTo>
                  <a:pt x="26636" y="3413"/>
                </a:lnTo>
                <a:lnTo>
                  <a:pt x="23747" y="0"/>
                </a:lnTo>
                <a:close/>
              </a:path>
              <a:path w="29845" h="33654">
                <a:moveTo>
                  <a:pt x="26636" y="3413"/>
                </a:moveTo>
                <a:lnTo>
                  <a:pt x="21706" y="3413"/>
                </a:lnTo>
                <a:lnTo>
                  <a:pt x="25056" y="10104"/>
                </a:lnTo>
                <a:lnTo>
                  <a:pt x="25056" y="23863"/>
                </a:lnTo>
                <a:lnTo>
                  <a:pt x="21339" y="29946"/>
                </a:lnTo>
                <a:lnTo>
                  <a:pt x="26564" y="29946"/>
                </a:lnTo>
                <a:lnTo>
                  <a:pt x="29454" y="27402"/>
                </a:lnTo>
                <a:lnTo>
                  <a:pt x="29410" y="6690"/>
                </a:lnTo>
                <a:lnTo>
                  <a:pt x="26636" y="341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0057859" y="6055165"/>
            <a:ext cx="24765" cy="32384"/>
          </a:xfrm>
          <a:custGeom>
            <a:avLst/>
            <a:gdLst/>
            <a:ahLst/>
            <a:cxnLst/>
            <a:rect l="l" t="t" r="r" b="b"/>
            <a:pathLst>
              <a:path w="24765" h="32385">
                <a:moveTo>
                  <a:pt x="4596" y="0"/>
                </a:moveTo>
                <a:lnTo>
                  <a:pt x="0" y="0"/>
                </a:lnTo>
                <a:lnTo>
                  <a:pt x="0" y="32229"/>
                </a:lnTo>
                <a:lnTo>
                  <a:pt x="3926" y="32229"/>
                </a:lnTo>
                <a:lnTo>
                  <a:pt x="3856" y="8607"/>
                </a:lnTo>
                <a:lnTo>
                  <a:pt x="3643" y="5172"/>
                </a:lnTo>
                <a:lnTo>
                  <a:pt x="3790" y="5120"/>
                </a:lnTo>
                <a:lnTo>
                  <a:pt x="7821" y="5120"/>
                </a:lnTo>
                <a:lnTo>
                  <a:pt x="4596" y="0"/>
                </a:lnTo>
                <a:close/>
              </a:path>
              <a:path w="24765" h="32385">
                <a:moveTo>
                  <a:pt x="7821" y="5120"/>
                </a:moveTo>
                <a:lnTo>
                  <a:pt x="3790" y="5120"/>
                </a:lnTo>
                <a:lnTo>
                  <a:pt x="5371" y="8607"/>
                </a:lnTo>
                <a:lnTo>
                  <a:pt x="7518" y="12282"/>
                </a:lnTo>
                <a:lnTo>
                  <a:pt x="20009" y="32229"/>
                </a:lnTo>
                <a:lnTo>
                  <a:pt x="24219" y="32229"/>
                </a:lnTo>
                <a:lnTo>
                  <a:pt x="24219" y="26774"/>
                </a:lnTo>
                <a:lnTo>
                  <a:pt x="20627" y="26774"/>
                </a:lnTo>
                <a:lnTo>
                  <a:pt x="19140" y="23486"/>
                </a:lnTo>
                <a:lnTo>
                  <a:pt x="17245" y="20083"/>
                </a:lnTo>
                <a:lnTo>
                  <a:pt x="7821" y="5120"/>
                </a:lnTo>
                <a:close/>
              </a:path>
              <a:path w="24765" h="32385">
                <a:moveTo>
                  <a:pt x="24219" y="0"/>
                </a:moveTo>
                <a:lnTo>
                  <a:pt x="20303" y="0"/>
                </a:lnTo>
                <a:lnTo>
                  <a:pt x="20397" y="22428"/>
                </a:lnTo>
                <a:lnTo>
                  <a:pt x="20763" y="26721"/>
                </a:lnTo>
                <a:lnTo>
                  <a:pt x="20627" y="26774"/>
                </a:lnTo>
                <a:lnTo>
                  <a:pt x="24219" y="26774"/>
                </a:lnTo>
                <a:lnTo>
                  <a:pt x="24219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0010774" y="6419220"/>
            <a:ext cx="24765" cy="33655"/>
          </a:xfrm>
          <a:custGeom>
            <a:avLst/>
            <a:gdLst/>
            <a:ahLst/>
            <a:cxnLst/>
            <a:rect l="l" t="t" r="r" b="b"/>
            <a:pathLst>
              <a:path w="24765" h="33654">
                <a:moveTo>
                  <a:pt x="20795" y="0"/>
                </a:moveTo>
                <a:lnTo>
                  <a:pt x="6827" y="0"/>
                </a:lnTo>
                <a:lnTo>
                  <a:pt x="0" y="6795"/>
                </a:lnTo>
                <a:lnTo>
                  <a:pt x="0" y="27548"/>
                </a:lnTo>
                <a:lnTo>
                  <a:pt x="6774" y="33286"/>
                </a:lnTo>
                <a:lnTo>
                  <a:pt x="19810" y="33286"/>
                </a:lnTo>
                <a:lnTo>
                  <a:pt x="22889" y="32512"/>
                </a:lnTo>
                <a:lnTo>
                  <a:pt x="24386" y="31758"/>
                </a:lnTo>
                <a:lnTo>
                  <a:pt x="23888" y="29747"/>
                </a:lnTo>
                <a:lnTo>
                  <a:pt x="8921" y="29747"/>
                </a:lnTo>
                <a:lnTo>
                  <a:pt x="4397" y="24732"/>
                </a:lnTo>
                <a:lnTo>
                  <a:pt x="4397" y="8324"/>
                </a:lnTo>
                <a:lnTo>
                  <a:pt x="9413" y="3507"/>
                </a:lnTo>
                <a:lnTo>
                  <a:pt x="23839" y="3507"/>
                </a:lnTo>
                <a:lnTo>
                  <a:pt x="24470" y="1424"/>
                </a:lnTo>
                <a:lnTo>
                  <a:pt x="23381" y="869"/>
                </a:lnTo>
                <a:lnTo>
                  <a:pt x="20795" y="0"/>
                </a:lnTo>
                <a:close/>
              </a:path>
              <a:path w="24765" h="33654">
                <a:moveTo>
                  <a:pt x="23559" y="28417"/>
                </a:moveTo>
                <a:lnTo>
                  <a:pt x="21905" y="29203"/>
                </a:lnTo>
                <a:lnTo>
                  <a:pt x="19318" y="29747"/>
                </a:lnTo>
                <a:lnTo>
                  <a:pt x="23888" y="29747"/>
                </a:lnTo>
                <a:lnTo>
                  <a:pt x="23559" y="28417"/>
                </a:lnTo>
                <a:close/>
              </a:path>
              <a:path w="24765" h="33654">
                <a:moveTo>
                  <a:pt x="23839" y="3507"/>
                </a:moveTo>
                <a:lnTo>
                  <a:pt x="19653" y="3507"/>
                </a:lnTo>
                <a:lnTo>
                  <a:pt x="21905" y="4073"/>
                </a:lnTo>
                <a:lnTo>
                  <a:pt x="23433" y="4848"/>
                </a:lnTo>
                <a:lnTo>
                  <a:pt x="23839" y="350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0038529" y="6419170"/>
            <a:ext cx="29845" cy="33655"/>
          </a:xfrm>
          <a:custGeom>
            <a:avLst/>
            <a:gdLst/>
            <a:ahLst/>
            <a:cxnLst/>
            <a:rect l="l" t="t" r="r" b="b"/>
            <a:pathLst>
              <a:path w="29845" h="33654">
                <a:moveTo>
                  <a:pt x="23747" y="0"/>
                </a:moveTo>
                <a:lnTo>
                  <a:pt x="6303" y="0"/>
                </a:lnTo>
                <a:lnTo>
                  <a:pt x="0" y="6690"/>
                </a:lnTo>
                <a:lnTo>
                  <a:pt x="0" y="26679"/>
                </a:lnTo>
                <a:lnTo>
                  <a:pt x="5926" y="33339"/>
                </a:lnTo>
                <a:lnTo>
                  <a:pt x="22711" y="33339"/>
                </a:lnTo>
                <a:lnTo>
                  <a:pt x="26576" y="29936"/>
                </a:lnTo>
                <a:lnTo>
                  <a:pt x="8135" y="29936"/>
                </a:lnTo>
                <a:lnTo>
                  <a:pt x="4461" y="23863"/>
                </a:lnTo>
                <a:lnTo>
                  <a:pt x="4397" y="9800"/>
                </a:lnTo>
                <a:lnTo>
                  <a:pt x="7832" y="3413"/>
                </a:lnTo>
                <a:lnTo>
                  <a:pt x="26636" y="3413"/>
                </a:lnTo>
                <a:lnTo>
                  <a:pt x="23747" y="0"/>
                </a:lnTo>
                <a:close/>
              </a:path>
              <a:path w="29845" h="33654">
                <a:moveTo>
                  <a:pt x="26636" y="3413"/>
                </a:moveTo>
                <a:lnTo>
                  <a:pt x="21706" y="3413"/>
                </a:lnTo>
                <a:lnTo>
                  <a:pt x="25067" y="10104"/>
                </a:lnTo>
                <a:lnTo>
                  <a:pt x="25067" y="23863"/>
                </a:lnTo>
                <a:lnTo>
                  <a:pt x="21339" y="29936"/>
                </a:lnTo>
                <a:lnTo>
                  <a:pt x="26576" y="29936"/>
                </a:lnTo>
                <a:lnTo>
                  <a:pt x="29454" y="27402"/>
                </a:lnTo>
                <a:lnTo>
                  <a:pt x="29410" y="6690"/>
                </a:lnTo>
                <a:lnTo>
                  <a:pt x="26636" y="341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0073392" y="6419752"/>
            <a:ext cx="24765" cy="32384"/>
          </a:xfrm>
          <a:custGeom>
            <a:avLst/>
            <a:gdLst/>
            <a:ahLst/>
            <a:cxnLst/>
            <a:rect l="l" t="t" r="r" b="b"/>
            <a:pathLst>
              <a:path w="24765" h="32385">
                <a:moveTo>
                  <a:pt x="4596" y="0"/>
                </a:moveTo>
                <a:lnTo>
                  <a:pt x="0" y="0"/>
                </a:lnTo>
                <a:lnTo>
                  <a:pt x="0" y="32229"/>
                </a:lnTo>
                <a:lnTo>
                  <a:pt x="3926" y="32229"/>
                </a:lnTo>
                <a:lnTo>
                  <a:pt x="3856" y="8607"/>
                </a:lnTo>
                <a:lnTo>
                  <a:pt x="3643" y="5172"/>
                </a:lnTo>
                <a:lnTo>
                  <a:pt x="3790" y="5120"/>
                </a:lnTo>
                <a:lnTo>
                  <a:pt x="7826" y="5120"/>
                </a:lnTo>
                <a:lnTo>
                  <a:pt x="4596" y="0"/>
                </a:lnTo>
                <a:close/>
              </a:path>
              <a:path w="24765" h="32385">
                <a:moveTo>
                  <a:pt x="7826" y="5120"/>
                </a:moveTo>
                <a:lnTo>
                  <a:pt x="3790" y="5120"/>
                </a:lnTo>
                <a:lnTo>
                  <a:pt x="5371" y="8607"/>
                </a:lnTo>
                <a:lnTo>
                  <a:pt x="7518" y="12282"/>
                </a:lnTo>
                <a:lnTo>
                  <a:pt x="20009" y="32229"/>
                </a:lnTo>
                <a:lnTo>
                  <a:pt x="24219" y="32229"/>
                </a:lnTo>
                <a:lnTo>
                  <a:pt x="24219" y="26774"/>
                </a:lnTo>
                <a:lnTo>
                  <a:pt x="20617" y="26774"/>
                </a:lnTo>
                <a:lnTo>
                  <a:pt x="19140" y="23475"/>
                </a:lnTo>
                <a:lnTo>
                  <a:pt x="17235" y="20083"/>
                </a:lnTo>
                <a:lnTo>
                  <a:pt x="14879" y="16303"/>
                </a:lnTo>
                <a:lnTo>
                  <a:pt x="7826" y="5120"/>
                </a:lnTo>
                <a:close/>
              </a:path>
              <a:path w="24765" h="32385">
                <a:moveTo>
                  <a:pt x="24219" y="0"/>
                </a:moveTo>
                <a:lnTo>
                  <a:pt x="20303" y="0"/>
                </a:lnTo>
                <a:lnTo>
                  <a:pt x="20376" y="22428"/>
                </a:lnTo>
                <a:lnTo>
                  <a:pt x="20763" y="26721"/>
                </a:lnTo>
                <a:lnTo>
                  <a:pt x="20617" y="26774"/>
                </a:lnTo>
                <a:lnTo>
                  <a:pt x="24219" y="26774"/>
                </a:lnTo>
                <a:lnTo>
                  <a:pt x="24219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0102980" y="6419415"/>
            <a:ext cx="26670" cy="33020"/>
          </a:xfrm>
          <a:custGeom>
            <a:avLst/>
            <a:gdLst/>
            <a:ahLst/>
            <a:cxnLst/>
            <a:rect l="l" t="t" r="r" b="b"/>
            <a:pathLst>
              <a:path w="26670" h="33020">
                <a:moveTo>
                  <a:pt x="21182" y="0"/>
                </a:moveTo>
                <a:lnTo>
                  <a:pt x="6659" y="0"/>
                </a:lnTo>
                <a:lnTo>
                  <a:pt x="0" y="7025"/>
                </a:lnTo>
                <a:lnTo>
                  <a:pt x="0" y="21653"/>
                </a:lnTo>
                <a:lnTo>
                  <a:pt x="1727" y="25967"/>
                </a:lnTo>
                <a:lnTo>
                  <a:pt x="7643" y="31653"/>
                </a:lnTo>
                <a:lnTo>
                  <a:pt x="11675" y="32878"/>
                </a:lnTo>
                <a:lnTo>
                  <a:pt x="20899" y="32878"/>
                </a:lnTo>
                <a:lnTo>
                  <a:pt x="24617" y="31841"/>
                </a:lnTo>
                <a:lnTo>
                  <a:pt x="26501" y="31140"/>
                </a:lnTo>
                <a:lnTo>
                  <a:pt x="26501" y="29454"/>
                </a:lnTo>
                <a:lnTo>
                  <a:pt x="9277" y="29454"/>
                </a:lnTo>
                <a:lnTo>
                  <a:pt x="4397" y="24606"/>
                </a:lnTo>
                <a:lnTo>
                  <a:pt x="4397" y="8376"/>
                </a:lnTo>
                <a:lnTo>
                  <a:pt x="9528" y="3486"/>
                </a:lnTo>
                <a:lnTo>
                  <a:pt x="24915" y="3486"/>
                </a:lnTo>
                <a:lnTo>
                  <a:pt x="25528" y="1476"/>
                </a:lnTo>
                <a:lnTo>
                  <a:pt x="24156" y="806"/>
                </a:lnTo>
                <a:lnTo>
                  <a:pt x="21182" y="0"/>
                </a:lnTo>
                <a:close/>
              </a:path>
              <a:path w="26670" h="33020">
                <a:moveTo>
                  <a:pt x="26501" y="15633"/>
                </a:moveTo>
                <a:lnTo>
                  <a:pt x="15884" y="15633"/>
                </a:lnTo>
                <a:lnTo>
                  <a:pt x="15884" y="18973"/>
                </a:lnTo>
                <a:lnTo>
                  <a:pt x="22386" y="18973"/>
                </a:lnTo>
                <a:lnTo>
                  <a:pt x="22386" y="28585"/>
                </a:lnTo>
                <a:lnTo>
                  <a:pt x="21433" y="29067"/>
                </a:lnTo>
                <a:lnTo>
                  <a:pt x="19559" y="29454"/>
                </a:lnTo>
                <a:lnTo>
                  <a:pt x="26501" y="29454"/>
                </a:lnTo>
                <a:lnTo>
                  <a:pt x="26501" y="15633"/>
                </a:lnTo>
                <a:close/>
              </a:path>
              <a:path w="26670" h="33020">
                <a:moveTo>
                  <a:pt x="24915" y="3486"/>
                </a:moveTo>
                <a:lnTo>
                  <a:pt x="20617" y="3486"/>
                </a:lnTo>
                <a:lnTo>
                  <a:pt x="22763" y="4052"/>
                </a:lnTo>
                <a:lnTo>
                  <a:pt x="24491" y="4879"/>
                </a:lnTo>
                <a:lnTo>
                  <a:pt x="24915" y="348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0133906" y="6419170"/>
            <a:ext cx="29845" cy="33655"/>
          </a:xfrm>
          <a:custGeom>
            <a:avLst/>
            <a:gdLst/>
            <a:ahLst/>
            <a:cxnLst/>
            <a:rect l="l" t="t" r="r" b="b"/>
            <a:pathLst>
              <a:path w="29845" h="33654">
                <a:moveTo>
                  <a:pt x="23747" y="0"/>
                </a:moveTo>
                <a:lnTo>
                  <a:pt x="6303" y="0"/>
                </a:lnTo>
                <a:lnTo>
                  <a:pt x="0" y="6690"/>
                </a:lnTo>
                <a:lnTo>
                  <a:pt x="0" y="26679"/>
                </a:lnTo>
                <a:lnTo>
                  <a:pt x="5926" y="33339"/>
                </a:lnTo>
                <a:lnTo>
                  <a:pt x="22711" y="33339"/>
                </a:lnTo>
                <a:lnTo>
                  <a:pt x="26576" y="29936"/>
                </a:lnTo>
                <a:lnTo>
                  <a:pt x="8135" y="29936"/>
                </a:lnTo>
                <a:lnTo>
                  <a:pt x="4461" y="23863"/>
                </a:lnTo>
                <a:lnTo>
                  <a:pt x="4397" y="9800"/>
                </a:lnTo>
                <a:lnTo>
                  <a:pt x="7832" y="3413"/>
                </a:lnTo>
                <a:lnTo>
                  <a:pt x="26636" y="3413"/>
                </a:lnTo>
                <a:lnTo>
                  <a:pt x="23747" y="0"/>
                </a:lnTo>
                <a:close/>
              </a:path>
              <a:path w="29845" h="33654">
                <a:moveTo>
                  <a:pt x="26636" y="3413"/>
                </a:moveTo>
                <a:lnTo>
                  <a:pt x="21706" y="3413"/>
                </a:lnTo>
                <a:lnTo>
                  <a:pt x="25077" y="10104"/>
                </a:lnTo>
                <a:lnTo>
                  <a:pt x="25077" y="23863"/>
                </a:lnTo>
                <a:lnTo>
                  <a:pt x="21339" y="29936"/>
                </a:lnTo>
                <a:lnTo>
                  <a:pt x="26576" y="29936"/>
                </a:lnTo>
                <a:lnTo>
                  <a:pt x="29454" y="27402"/>
                </a:lnTo>
                <a:lnTo>
                  <a:pt x="29410" y="6690"/>
                </a:lnTo>
                <a:lnTo>
                  <a:pt x="26636" y="341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868850" y="6304367"/>
            <a:ext cx="26670" cy="33020"/>
          </a:xfrm>
          <a:custGeom>
            <a:avLst/>
            <a:gdLst/>
            <a:ahLst/>
            <a:cxnLst/>
            <a:rect l="l" t="t" r="r" b="b"/>
            <a:pathLst>
              <a:path w="26670" h="33020">
                <a:moveTo>
                  <a:pt x="21182" y="0"/>
                </a:moveTo>
                <a:lnTo>
                  <a:pt x="6649" y="0"/>
                </a:lnTo>
                <a:lnTo>
                  <a:pt x="0" y="7025"/>
                </a:lnTo>
                <a:lnTo>
                  <a:pt x="0" y="21653"/>
                </a:lnTo>
                <a:lnTo>
                  <a:pt x="1727" y="25946"/>
                </a:lnTo>
                <a:lnTo>
                  <a:pt x="4502" y="28637"/>
                </a:lnTo>
                <a:lnTo>
                  <a:pt x="7654" y="31643"/>
                </a:lnTo>
                <a:lnTo>
                  <a:pt x="11675" y="32878"/>
                </a:lnTo>
                <a:lnTo>
                  <a:pt x="20899" y="32878"/>
                </a:lnTo>
                <a:lnTo>
                  <a:pt x="24617" y="31821"/>
                </a:lnTo>
                <a:lnTo>
                  <a:pt x="26501" y="31119"/>
                </a:lnTo>
                <a:lnTo>
                  <a:pt x="26501" y="29444"/>
                </a:lnTo>
                <a:lnTo>
                  <a:pt x="9277" y="29444"/>
                </a:lnTo>
                <a:lnTo>
                  <a:pt x="4397" y="24606"/>
                </a:lnTo>
                <a:lnTo>
                  <a:pt x="4397" y="8355"/>
                </a:lnTo>
                <a:lnTo>
                  <a:pt x="9528" y="3486"/>
                </a:lnTo>
                <a:lnTo>
                  <a:pt x="24913" y="3486"/>
                </a:lnTo>
                <a:lnTo>
                  <a:pt x="25528" y="1476"/>
                </a:lnTo>
                <a:lnTo>
                  <a:pt x="24156" y="806"/>
                </a:lnTo>
                <a:lnTo>
                  <a:pt x="21182" y="0"/>
                </a:lnTo>
                <a:close/>
              </a:path>
              <a:path w="26670" h="33020">
                <a:moveTo>
                  <a:pt x="26501" y="15633"/>
                </a:moveTo>
                <a:lnTo>
                  <a:pt x="15884" y="15633"/>
                </a:lnTo>
                <a:lnTo>
                  <a:pt x="15884" y="18973"/>
                </a:lnTo>
                <a:lnTo>
                  <a:pt x="22376" y="18973"/>
                </a:lnTo>
                <a:lnTo>
                  <a:pt x="22271" y="28637"/>
                </a:lnTo>
                <a:lnTo>
                  <a:pt x="21433" y="29056"/>
                </a:lnTo>
                <a:lnTo>
                  <a:pt x="19559" y="29444"/>
                </a:lnTo>
                <a:lnTo>
                  <a:pt x="26501" y="29444"/>
                </a:lnTo>
                <a:lnTo>
                  <a:pt x="26501" y="15633"/>
                </a:lnTo>
                <a:close/>
              </a:path>
              <a:path w="26670" h="33020">
                <a:moveTo>
                  <a:pt x="24913" y="3486"/>
                </a:moveTo>
                <a:lnTo>
                  <a:pt x="20617" y="3486"/>
                </a:lnTo>
                <a:lnTo>
                  <a:pt x="22763" y="4041"/>
                </a:lnTo>
                <a:lnTo>
                  <a:pt x="24491" y="4868"/>
                </a:lnTo>
                <a:lnTo>
                  <a:pt x="24913" y="348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899261" y="6304677"/>
            <a:ext cx="27305" cy="32384"/>
          </a:xfrm>
          <a:custGeom>
            <a:avLst/>
            <a:gdLst/>
            <a:ahLst/>
            <a:cxnLst/>
            <a:rect l="l" t="t" r="r" b="b"/>
            <a:pathLst>
              <a:path w="27304" h="32385">
                <a:moveTo>
                  <a:pt x="15957" y="0"/>
                </a:moveTo>
                <a:lnTo>
                  <a:pt x="10983" y="0"/>
                </a:lnTo>
                <a:lnTo>
                  <a:pt x="0" y="32239"/>
                </a:lnTo>
                <a:lnTo>
                  <a:pt x="4293" y="32239"/>
                </a:lnTo>
                <a:lnTo>
                  <a:pt x="7643" y="22093"/>
                </a:lnTo>
                <a:lnTo>
                  <a:pt x="23499" y="22093"/>
                </a:lnTo>
                <a:lnTo>
                  <a:pt x="22394" y="18858"/>
                </a:lnTo>
                <a:lnTo>
                  <a:pt x="8502" y="18858"/>
                </a:lnTo>
                <a:lnTo>
                  <a:pt x="12350" y="7465"/>
                </a:lnTo>
                <a:lnTo>
                  <a:pt x="13277" y="3706"/>
                </a:lnTo>
                <a:lnTo>
                  <a:pt x="17222" y="3706"/>
                </a:lnTo>
                <a:lnTo>
                  <a:pt x="15957" y="0"/>
                </a:lnTo>
                <a:close/>
              </a:path>
              <a:path w="27304" h="32385">
                <a:moveTo>
                  <a:pt x="23499" y="22093"/>
                </a:moveTo>
                <a:lnTo>
                  <a:pt x="19067" y="22093"/>
                </a:lnTo>
                <a:lnTo>
                  <a:pt x="22522" y="32239"/>
                </a:lnTo>
                <a:lnTo>
                  <a:pt x="26962" y="32239"/>
                </a:lnTo>
                <a:lnTo>
                  <a:pt x="23499" y="22093"/>
                </a:lnTo>
                <a:close/>
              </a:path>
              <a:path w="27304" h="32385">
                <a:moveTo>
                  <a:pt x="17222" y="3706"/>
                </a:moveTo>
                <a:lnTo>
                  <a:pt x="13360" y="3706"/>
                </a:lnTo>
                <a:lnTo>
                  <a:pt x="13863" y="5570"/>
                </a:lnTo>
                <a:lnTo>
                  <a:pt x="14370" y="7570"/>
                </a:lnTo>
                <a:lnTo>
                  <a:pt x="18261" y="18858"/>
                </a:lnTo>
                <a:lnTo>
                  <a:pt x="22394" y="18858"/>
                </a:lnTo>
                <a:lnTo>
                  <a:pt x="17222" y="370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9930956" y="6304475"/>
            <a:ext cx="20955" cy="33020"/>
          </a:xfrm>
          <a:custGeom>
            <a:avLst/>
            <a:gdLst/>
            <a:ahLst/>
            <a:cxnLst/>
            <a:rect l="l" t="t" r="r" b="b"/>
            <a:pathLst>
              <a:path w="20954" h="33020">
                <a:moveTo>
                  <a:pt x="11790" y="0"/>
                </a:moveTo>
                <a:lnTo>
                  <a:pt x="4753" y="0"/>
                </a:lnTo>
                <a:lnTo>
                  <a:pt x="1832" y="261"/>
                </a:lnTo>
                <a:lnTo>
                  <a:pt x="0" y="701"/>
                </a:lnTo>
                <a:lnTo>
                  <a:pt x="0" y="32355"/>
                </a:lnTo>
                <a:lnTo>
                  <a:pt x="1392" y="32543"/>
                </a:lnTo>
                <a:lnTo>
                  <a:pt x="3591" y="32731"/>
                </a:lnTo>
                <a:lnTo>
                  <a:pt x="11727" y="32731"/>
                </a:lnTo>
                <a:lnTo>
                  <a:pt x="15360" y="31768"/>
                </a:lnTo>
                <a:lnTo>
                  <a:pt x="17789" y="29496"/>
                </a:lnTo>
                <a:lnTo>
                  <a:pt x="7664" y="29496"/>
                </a:lnTo>
                <a:lnTo>
                  <a:pt x="4177" y="29287"/>
                </a:lnTo>
                <a:lnTo>
                  <a:pt x="4177" y="17015"/>
                </a:lnTo>
                <a:lnTo>
                  <a:pt x="18260" y="17015"/>
                </a:lnTo>
                <a:lnTo>
                  <a:pt x="16753" y="15947"/>
                </a:lnTo>
                <a:lnTo>
                  <a:pt x="13706" y="15235"/>
                </a:lnTo>
                <a:lnTo>
                  <a:pt x="13706" y="15078"/>
                </a:lnTo>
                <a:lnTo>
                  <a:pt x="17036" y="13905"/>
                </a:lnTo>
                <a:lnTo>
                  <a:pt x="4177" y="13905"/>
                </a:lnTo>
                <a:lnTo>
                  <a:pt x="4177" y="3476"/>
                </a:lnTo>
                <a:lnTo>
                  <a:pt x="4848" y="3319"/>
                </a:lnTo>
                <a:lnTo>
                  <a:pt x="5936" y="3183"/>
                </a:lnTo>
                <a:lnTo>
                  <a:pt x="17575" y="3183"/>
                </a:lnTo>
                <a:lnTo>
                  <a:pt x="16418" y="2335"/>
                </a:lnTo>
                <a:lnTo>
                  <a:pt x="14460" y="701"/>
                </a:lnTo>
                <a:lnTo>
                  <a:pt x="11790" y="0"/>
                </a:lnTo>
                <a:close/>
              </a:path>
              <a:path w="20954" h="33020">
                <a:moveTo>
                  <a:pt x="18260" y="17015"/>
                </a:moveTo>
                <a:lnTo>
                  <a:pt x="12167" y="17015"/>
                </a:lnTo>
                <a:lnTo>
                  <a:pt x="15957" y="18868"/>
                </a:lnTo>
                <a:lnTo>
                  <a:pt x="15957" y="27915"/>
                </a:lnTo>
                <a:lnTo>
                  <a:pt x="11978" y="29496"/>
                </a:lnTo>
                <a:lnTo>
                  <a:pt x="17789" y="29496"/>
                </a:lnTo>
                <a:lnTo>
                  <a:pt x="19235" y="28177"/>
                </a:lnTo>
                <a:lnTo>
                  <a:pt x="20344" y="26030"/>
                </a:lnTo>
                <a:lnTo>
                  <a:pt x="20344" y="18491"/>
                </a:lnTo>
                <a:lnTo>
                  <a:pt x="18260" y="17015"/>
                </a:lnTo>
                <a:close/>
              </a:path>
              <a:path w="20954" h="33020">
                <a:moveTo>
                  <a:pt x="17575" y="3183"/>
                </a:moveTo>
                <a:lnTo>
                  <a:pt x="12062" y="3183"/>
                </a:lnTo>
                <a:lnTo>
                  <a:pt x="14879" y="4711"/>
                </a:lnTo>
                <a:lnTo>
                  <a:pt x="14879" y="11559"/>
                </a:lnTo>
                <a:lnTo>
                  <a:pt x="12313" y="13905"/>
                </a:lnTo>
                <a:lnTo>
                  <a:pt x="17036" y="13905"/>
                </a:lnTo>
                <a:lnTo>
                  <a:pt x="19140" y="11172"/>
                </a:lnTo>
                <a:lnTo>
                  <a:pt x="19140" y="5465"/>
                </a:lnTo>
                <a:lnTo>
                  <a:pt x="18104" y="3570"/>
                </a:lnTo>
                <a:lnTo>
                  <a:pt x="17575" y="318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955002" y="6304119"/>
            <a:ext cx="29845" cy="33655"/>
          </a:xfrm>
          <a:custGeom>
            <a:avLst/>
            <a:gdLst/>
            <a:ahLst/>
            <a:cxnLst/>
            <a:rect l="l" t="t" r="r" b="b"/>
            <a:pathLst>
              <a:path w="29845" h="33654">
                <a:moveTo>
                  <a:pt x="23747" y="0"/>
                </a:moveTo>
                <a:lnTo>
                  <a:pt x="6303" y="0"/>
                </a:lnTo>
                <a:lnTo>
                  <a:pt x="0" y="6690"/>
                </a:lnTo>
                <a:lnTo>
                  <a:pt x="0" y="26679"/>
                </a:lnTo>
                <a:lnTo>
                  <a:pt x="5916" y="33339"/>
                </a:lnTo>
                <a:lnTo>
                  <a:pt x="22711" y="33339"/>
                </a:lnTo>
                <a:lnTo>
                  <a:pt x="26582" y="29925"/>
                </a:lnTo>
                <a:lnTo>
                  <a:pt x="8114" y="29925"/>
                </a:lnTo>
                <a:lnTo>
                  <a:pt x="4460" y="23863"/>
                </a:lnTo>
                <a:lnTo>
                  <a:pt x="4397" y="9800"/>
                </a:lnTo>
                <a:lnTo>
                  <a:pt x="7832" y="3413"/>
                </a:lnTo>
                <a:lnTo>
                  <a:pt x="26631" y="3413"/>
                </a:lnTo>
                <a:lnTo>
                  <a:pt x="23747" y="0"/>
                </a:lnTo>
                <a:close/>
              </a:path>
              <a:path w="29845" h="33654">
                <a:moveTo>
                  <a:pt x="26631" y="3413"/>
                </a:moveTo>
                <a:lnTo>
                  <a:pt x="21706" y="3413"/>
                </a:lnTo>
                <a:lnTo>
                  <a:pt x="25035" y="10083"/>
                </a:lnTo>
                <a:lnTo>
                  <a:pt x="25035" y="23863"/>
                </a:lnTo>
                <a:lnTo>
                  <a:pt x="21318" y="29925"/>
                </a:lnTo>
                <a:lnTo>
                  <a:pt x="26582" y="29925"/>
                </a:lnTo>
                <a:lnTo>
                  <a:pt x="29444" y="27402"/>
                </a:lnTo>
                <a:lnTo>
                  <a:pt x="29399" y="6690"/>
                </a:lnTo>
                <a:lnTo>
                  <a:pt x="26631" y="341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989866" y="6304683"/>
            <a:ext cx="24765" cy="32384"/>
          </a:xfrm>
          <a:custGeom>
            <a:avLst/>
            <a:gdLst/>
            <a:ahLst/>
            <a:cxnLst/>
            <a:rect l="l" t="t" r="r" b="b"/>
            <a:pathLst>
              <a:path w="24765" h="32385">
                <a:moveTo>
                  <a:pt x="4596" y="0"/>
                </a:moveTo>
                <a:lnTo>
                  <a:pt x="0" y="0"/>
                </a:lnTo>
                <a:lnTo>
                  <a:pt x="0" y="32229"/>
                </a:lnTo>
                <a:lnTo>
                  <a:pt x="3926" y="32229"/>
                </a:lnTo>
                <a:lnTo>
                  <a:pt x="3857" y="8628"/>
                </a:lnTo>
                <a:lnTo>
                  <a:pt x="3643" y="5172"/>
                </a:lnTo>
                <a:lnTo>
                  <a:pt x="3790" y="5120"/>
                </a:lnTo>
                <a:lnTo>
                  <a:pt x="7823" y="5120"/>
                </a:lnTo>
                <a:lnTo>
                  <a:pt x="4596" y="0"/>
                </a:lnTo>
                <a:close/>
              </a:path>
              <a:path w="24765" h="32385">
                <a:moveTo>
                  <a:pt x="7823" y="5120"/>
                </a:moveTo>
                <a:lnTo>
                  <a:pt x="3790" y="5120"/>
                </a:lnTo>
                <a:lnTo>
                  <a:pt x="5371" y="8628"/>
                </a:lnTo>
                <a:lnTo>
                  <a:pt x="7518" y="12303"/>
                </a:lnTo>
                <a:lnTo>
                  <a:pt x="20009" y="32229"/>
                </a:lnTo>
                <a:lnTo>
                  <a:pt x="24219" y="32229"/>
                </a:lnTo>
                <a:lnTo>
                  <a:pt x="24219" y="26784"/>
                </a:lnTo>
                <a:lnTo>
                  <a:pt x="20627" y="26784"/>
                </a:lnTo>
                <a:lnTo>
                  <a:pt x="19140" y="23475"/>
                </a:lnTo>
                <a:lnTo>
                  <a:pt x="17245" y="20104"/>
                </a:lnTo>
                <a:lnTo>
                  <a:pt x="14879" y="16313"/>
                </a:lnTo>
                <a:lnTo>
                  <a:pt x="7823" y="5120"/>
                </a:lnTo>
                <a:close/>
              </a:path>
              <a:path w="24765" h="32385">
                <a:moveTo>
                  <a:pt x="24219" y="0"/>
                </a:moveTo>
                <a:lnTo>
                  <a:pt x="20282" y="0"/>
                </a:lnTo>
                <a:lnTo>
                  <a:pt x="20376" y="22439"/>
                </a:lnTo>
                <a:lnTo>
                  <a:pt x="20763" y="26732"/>
                </a:lnTo>
                <a:lnTo>
                  <a:pt x="20627" y="26784"/>
                </a:lnTo>
                <a:lnTo>
                  <a:pt x="24219" y="26784"/>
                </a:lnTo>
                <a:lnTo>
                  <a:pt x="24219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0023945" y="6906165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14" y="0"/>
                </a:lnTo>
                <a:lnTo>
                  <a:pt x="0" y="56312"/>
                </a:lnTo>
                <a:lnTo>
                  <a:pt x="7518" y="56312"/>
                </a:lnTo>
                <a:lnTo>
                  <a:pt x="13360" y="38606"/>
                </a:lnTo>
                <a:lnTo>
                  <a:pt x="41084" y="38606"/>
                </a:lnTo>
                <a:lnTo>
                  <a:pt x="39139" y="32899"/>
                </a:lnTo>
                <a:lnTo>
                  <a:pt x="14858" y="32899"/>
                </a:lnTo>
                <a:lnTo>
                  <a:pt x="21549" y="13203"/>
                </a:lnTo>
                <a:lnTo>
                  <a:pt x="22397" y="9685"/>
                </a:lnTo>
                <a:lnTo>
                  <a:pt x="23224" y="6439"/>
                </a:lnTo>
                <a:lnTo>
                  <a:pt x="30120" y="6439"/>
                </a:lnTo>
                <a:lnTo>
                  <a:pt x="27925" y="0"/>
                </a:lnTo>
                <a:close/>
              </a:path>
              <a:path w="47625" h="56515">
                <a:moveTo>
                  <a:pt x="41084" y="38606"/>
                </a:moveTo>
                <a:lnTo>
                  <a:pt x="33339" y="38606"/>
                </a:lnTo>
                <a:lnTo>
                  <a:pt x="39360" y="56312"/>
                </a:lnTo>
                <a:lnTo>
                  <a:pt x="47118" y="56312"/>
                </a:lnTo>
                <a:lnTo>
                  <a:pt x="41084" y="38606"/>
                </a:lnTo>
                <a:close/>
              </a:path>
              <a:path w="47625" h="56515">
                <a:moveTo>
                  <a:pt x="30120" y="6439"/>
                </a:moveTo>
                <a:lnTo>
                  <a:pt x="23402" y="6439"/>
                </a:lnTo>
                <a:lnTo>
                  <a:pt x="24250" y="9685"/>
                </a:lnTo>
                <a:lnTo>
                  <a:pt x="25056" y="13046"/>
                </a:lnTo>
                <a:lnTo>
                  <a:pt x="31925" y="32899"/>
                </a:lnTo>
                <a:lnTo>
                  <a:pt x="39139" y="32899"/>
                </a:lnTo>
                <a:lnTo>
                  <a:pt x="30120" y="643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0079273" y="6906163"/>
            <a:ext cx="42545" cy="56515"/>
          </a:xfrm>
          <a:custGeom>
            <a:avLst/>
            <a:gdLst/>
            <a:ahLst/>
            <a:cxnLst/>
            <a:rect l="l" t="t" r="r" b="b"/>
            <a:pathLst>
              <a:path w="42545" h="56515">
                <a:moveTo>
                  <a:pt x="8031" y="0"/>
                </a:moveTo>
                <a:lnTo>
                  <a:pt x="0" y="0"/>
                </a:lnTo>
                <a:lnTo>
                  <a:pt x="0" y="56312"/>
                </a:lnTo>
                <a:lnTo>
                  <a:pt x="6868" y="56312"/>
                </a:lnTo>
                <a:lnTo>
                  <a:pt x="6785" y="16125"/>
                </a:lnTo>
                <a:lnTo>
                  <a:pt x="6376" y="9036"/>
                </a:lnTo>
                <a:lnTo>
                  <a:pt x="6607" y="8942"/>
                </a:lnTo>
                <a:lnTo>
                  <a:pt x="13671" y="8942"/>
                </a:lnTo>
                <a:lnTo>
                  <a:pt x="8031" y="0"/>
                </a:lnTo>
                <a:close/>
              </a:path>
              <a:path w="42545" h="56515">
                <a:moveTo>
                  <a:pt x="13671" y="8942"/>
                </a:moveTo>
                <a:lnTo>
                  <a:pt x="6607" y="8942"/>
                </a:lnTo>
                <a:lnTo>
                  <a:pt x="9371" y="15036"/>
                </a:lnTo>
                <a:lnTo>
                  <a:pt x="13120" y="21475"/>
                </a:lnTo>
                <a:lnTo>
                  <a:pt x="34962" y="56312"/>
                </a:lnTo>
                <a:lnTo>
                  <a:pt x="42302" y="56312"/>
                </a:lnTo>
                <a:lnTo>
                  <a:pt x="42302" y="46794"/>
                </a:lnTo>
                <a:lnTo>
                  <a:pt x="36030" y="46794"/>
                </a:lnTo>
                <a:lnTo>
                  <a:pt x="33444" y="41014"/>
                </a:lnTo>
                <a:lnTo>
                  <a:pt x="30093" y="35098"/>
                </a:lnTo>
                <a:lnTo>
                  <a:pt x="26009" y="28501"/>
                </a:lnTo>
                <a:lnTo>
                  <a:pt x="13671" y="8942"/>
                </a:lnTo>
                <a:close/>
              </a:path>
              <a:path w="42545" h="56515">
                <a:moveTo>
                  <a:pt x="42302" y="0"/>
                </a:moveTo>
                <a:lnTo>
                  <a:pt x="35454" y="0"/>
                </a:lnTo>
                <a:lnTo>
                  <a:pt x="35517" y="35098"/>
                </a:lnTo>
                <a:lnTo>
                  <a:pt x="35611" y="39182"/>
                </a:lnTo>
                <a:lnTo>
                  <a:pt x="36281" y="46700"/>
                </a:lnTo>
                <a:lnTo>
                  <a:pt x="36030" y="46794"/>
                </a:lnTo>
                <a:lnTo>
                  <a:pt x="42302" y="46794"/>
                </a:lnTo>
                <a:lnTo>
                  <a:pt x="42302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0130868" y="6905584"/>
            <a:ext cx="46355" cy="57785"/>
          </a:xfrm>
          <a:custGeom>
            <a:avLst/>
            <a:gdLst/>
            <a:ahLst/>
            <a:cxnLst/>
            <a:rect l="l" t="t" r="r" b="b"/>
            <a:pathLst>
              <a:path w="46354" h="57784">
                <a:moveTo>
                  <a:pt x="37025" y="0"/>
                </a:moveTo>
                <a:lnTo>
                  <a:pt x="30501" y="0"/>
                </a:lnTo>
                <a:lnTo>
                  <a:pt x="17766" y="2180"/>
                </a:lnTo>
                <a:lnTo>
                  <a:pt x="8167" y="8236"/>
                </a:lnTo>
                <a:lnTo>
                  <a:pt x="2109" y="17444"/>
                </a:lnTo>
                <a:lnTo>
                  <a:pt x="62" y="28732"/>
                </a:lnTo>
                <a:lnTo>
                  <a:pt x="0" y="37841"/>
                </a:lnTo>
                <a:lnTo>
                  <a:pt x="3015" y="45349"/>
                </a:lnTo>
                <a:lnTo>
                  <a:pt x="7863" y="50040"/>
                </a:lnTo>
                <a:lnTo>
                  <a:pt x="13371" y="55307"/>
                </a:lnTo>
                <a:lnTo>
                  <a:pt x="20397" y="57474"/>
                </a:lnTo>
                <a:lnTo>
                  <a:pt x="36511" y="57474"/>
                </a:lnTo>
                <a:lnTo>
                  <a:pt x="43045" y="55621"/>
                </a:lnTo>
                <a:lnTo>
                  <a:pt x="46302" y="54375"/>
                </a:lnTo>
                <a:lnTo>
                  <a:pt x="46302" y="51453"/>
                </a:lnTo>
                <a:lnTo>
                  <a:pt x="29412" y="51453"/>
                </a:lnTo>
                <a:lnTo>
                  <a:pt x="20451" y="49913"/>
                </a:lnTo>
                <a:lnTo>
                  <a:pt x="13601" y="45452"/>
                </a:lnTo>
                <a:lnTo>
                  <a:pt x="9225" y="38312"/>
                </a:lnTo>
                <a:lnTo>
                  <a:pt x="7685" y="28732"/>
                </a:lnTo>
                <a:lnTo>
                  <a:pt x="9297" y="19237"/>
                </a:lnTo>
                <a:lnTo>
                  <a:pt x="13871" y="12121"/>
                </a:lnTo>
                <a:lnTo>
                  <a:pt x="21017" y="7653"/>
                </a:lnTo>
                <a:lnTo>
                  <a:pt x="30344" y="6104"/>
                </a:lnTo>
                <a:lnTo>
                  <a:pt x="43541" y="6104"/>
                </a:lnTo>
                <a:lnTo>
                  <a:pt x="44626" y="2586"/>
                </a:lnTo>
                <a:lnTo>
                  <a:pt x="42197" y="1403"/>
                </a:lnTo>
                <a:lnTo>
                  <a:pt x="37025" y="0"/>
                </a:lnTo>
                <a:close/>
              </a:path>
              <a:path w="46354" h="57784">
                <a:moveTo>
                  <a:pt x="46302" y="27318"/>
                </a:moveTo>
                <a:lnTo>
                  <a:pt x="27737" y="27318"/>
                </a:lnTo>
                <a:lnTo>
                  <a:pt x="27737" y="33161"/>
                </a:lnTo>
                <a:lnTo>
                  <a:pt x="39119" y="33161"/>
                </a:lnTo>
                <a:lnTo>
                  <a:pt x="39119" y="49956"/>
                </a:lnTo>
                <a:lnTo>
                  <a:pt x="37443" y="50783"/>
                </a:lnTo>
                <a:lnTo>
                  <a:pt x="34166" y="51453"/>
                </a:lnTo>
                <a:lnTo>
                  <a:pt x="46302" y="51453"/>
                </a:lnTo>
                <a:lnTo>
                  <a:pt x="46302" y="27318"/>
                </a:lnTo>
                <a:close/>
              </a:path>
              <a:path w="46354" h="57784">
                <a:moveTo>
                  <a:pt x="43541" y="6104"/>
                </a:moveTo>
                <a:lnTo>
                  <a:pt x="36019" y="6104"/>
                </a:lnTo>
                <a:lnTo>
                  <a:pt x="39789" y="7088"/>
                </a:lnTo>
                <a:lnTo>
                  <a:pt x="42794" y="8523"/>
                </a:lnTo>
                <a:lnTo>
                  <a:pt x="43541" y="610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0184777" y="6905163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70" h="58420">
                <a:moveTo>
                  <a:pt x="26082" y="0"/>
                </a:moveTo>
                <a:lnTo>
                  <a:pt x="15655" y="2108"/>
                </a:lnTo>
                <a:lnTo>
                  <a:pt x="7395" y="8086"/>
                </a:lnTo>
                <a:lnTo>
                  <a:pt x="1958" y="17413"/>
                </a:lnTo>
                <a:lnTo>
                  <a:pt x="0" y="29569"/>
                </a:lnTo>
                <a:lnTo>
                  <a:pt x="1854" y="41231"/>
                </a:lnTo>
                <a:lnTo>
                  <a:pt x="7057" y="50277"/>
                </a:lnTo>
                <a:lnTo>
                  <a:pt x="15063" y="56128"/>
                </a:lnTo>
                <a:lnTo>
                  <a:pt x="25329" y="58207"/>
                </a:lnTo>
                <a:lnTo>
                  <a:pt x="35475" y="56289"/>
                </a:lnTo>
                <a:lnTo>
                  <a:pt x="41356" y="52281"/>
                </a:lnTo>
                <a:lnTo>
                  <a:pt x="25747" y="52281"/>
                </a:lnTo>
                <a:lnTo>
                  <a:pt x="18059" y="50411"/>
                </a:lnTo>
                <a:lnTo>
                  <a:pt x="12392" y="45384"/>
                </a:lnTo>
                <a:lnTo>
                  <a:pt x="8894" y="38096"/>
                </a:lnTo>
                <a:lnTo>
                  <a:pt x="7717" y="29569"/>
                </a:lnTo>
                <a:lnTo>
                  <a:pt x="7804" y="28564"/>
                </a:lnTo>
                <a:lnTo>
                  <a:pt x="8827" y="20556"/>
                </a:lnTo>
                <a:lnTo>
                  <a:pt x="12219" y="13063"/>
                </a:lnTo>
                <a:lnTo>
                  <a:pt x="17882" y="7869"/>
                </a:lnTo>
                <a:lnTo>
                  <a:pt x="25821" y="5926"/>
                </a:lnTo>
                <a:lnTo>
                  <a:pt x="41766" y="5926"/>
                </a:lnTo>
                <a:lnTo>
                  <a:pt x="36570" y="2104"/>
                </a:lnTo>
                <a:lnTo>
                  <a:pt x="26082" y="0"/>
                </a:lnTo>
                <a:close/>
              </a:path>
              <a:path w="52070" h="58420">
                <a:moveTo>
                  <a:pt x="41766" y="5926"/>
                </a:moveTo>
                <a:lnTo>
                  <a:pt x="25821" y="5926"/>
                </a:lnTo>
                <a:lnTo>
                  <a:pt x="33750" y="7931"/>
                </a:lnTo>
                <a:lnTo>
                  <a:pt x="39361" y="13188"/>
                </a:lnTo>
                <a:lnTo>
                  <a:pt x="42697" y="20561"/>
                </a:lnTo>
                <a:lnTo>
                  <a:pt x="43755" y="28564"/>
                </a:lnTo>
                <a:lnTo>
                  <a:pt x="43710" y="29569"/>
                </a:lnTo>
                <a:lnTo>
                  <a:pt x="42601" y="37946"/>
                </a:lnTo>
                <a:lnTo>
                  <a:pt x="39095" y="45389"/>
                </a:lnTo>
                <a:lnTo>
                  <a:pt x="33436" y="50425"/>
                </a:lnTo>
                <a:lnTo>
                  <a:pt x="25747" y="52281"/>
                </a:lnTo>
                <a:lnTo>
                  <a:pt x="41356" y="52281"/>
                </a:lnTo>
                <a:lnTo>
                  <a:pt x="43789" y="50622"/>
                </a:lnTo>
                <a:lnTo>
                  <a:pt x="49409" y="41337"/>
                </a:lnTo>
                <a:lnTo>
                  <a:pt x="51474" y="28564"/>
                </a:lnTo>
                <a:lnTo>
                  <a:pt x="49680" y="17024"/>
                </a:lnTo>
                <a:lnTo>
                  <a:pt x="44574" y="7991"/>
                </a:lnTo>
                <a:lnTo>
                  <a:pt x="41766" y="592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0245552" y="6906165"/>
            <a:ext cx="31750" cy="56515"/>
          </a:xfrm>
          <a:custGeom>
            <a:avLst/>
            <a:gdLst/>
            <a:ahLst/>
            <a:cxnLst/>
            <a:rect l="l" t="t" r="r" b="b"/>
            <a:pathLst>
              <a:path w="31750" h="56515">
                <a:moveTo>
                  <a:pt x="7361" y="0"/>
                </a:moveTo>
                <a:lnTo>
                  <a:pt x="0" y="0"/>
                </a:lnTo>
                <a:lnTo>
                  <a:pt x="0" y="56312"/>
                </a:lnTo>
                <a:lnTo>
                  <a:pt x="31433" y="56312"/>
                </a:lnTo>
                <a:lnTo>
                  <a:pt x="31433" y="50197"/>
                </a:lnTo>
                <a:lnTo>
                  <a:pt x="7361" y="50197"/>
                </a:lnTo>
                <a:lnTo>
                  <a:pt x="7361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0281532" y="6906165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15" y="0"/>
                </a:moveTo>
                <a:lnTo>
                  <a:pt x="19214" y="0"/>
                </a:lnTo>
                <a:lnTo>
                  <a:pt x="0" y="56312"/>
                </a:lnTo>
                <a:lnTo>
                  <a:pt x="7518" y="56312"/>
                </a:lnTo>
                <a:lnTo>
                  <a:pt x="13360" y="38606"/>
                </a:lnTo>
                <a:lnTo>
                  <a:pt x="41080" y="38606"/>
                </a:lnTo>
                <a:lnTo>
                  <a:pt x="39134" y="32899"/>
                </a:lnTo>
                <a:lnTo>
                  <a:pt x="14858" y="32899"/>
                </a:lnTo>
                <a:lnTo>
                  <a:pt x="21549" y="13203"/>
                </a:lnTo>
                <a:lnTo>
                  <a:pt x="22397" y="9685"/>
                </a:lnTo>
                <a:lnTo>
                  <a:pt x="23224" y="6439"/>
                </a:lnTo>
                <a:lnTo>
                  <a:pt x="30111" y="6439"/>
                </a:lnTo>
                <a:lnTo>
                  <a:pt x="27915" y="0"/>
                </a:lnTo>
                <a:close/>
              </a:path>
              <a:path w="47625" h="56515">
                <a:moveTo>
                  <a:pt x="41080" y="38606"/>
                </a:moveTo>
                <a:lnTo>
                  <a:pt x="33328" y="38606"/>
                </a:lnTo>
                <a:lnTo>
                  <a:pt x="39360" y="56312"/>
                </a:lnTo>
                <a:lnTo>
                  <a:pt x="47118" y="56312"/>
                </a:lnTo>
                <a:lnTo>
                  <a:pt x="41080" y="38606"/>
                </a:lnTo>
                <a:close/>
              </a:path>
              <a:path w="47625" h="56515">
                <a:moveTo>
                  <a:pt x="30111" y="6439"/>
                </a:moveTo>
                <a:lnTo>
                  <a:pt x="23402" y="6439"/>
                </a:lnTo>
                <a:lnTo>
                  <a:pt x="24250" y="9685"/>
                </a:lnTo>
                <a:lnTo>
                  <a:pt x="25056" y="13046"/>
                </a:lnTo>
                <a:lnTo>
                  <a:pt x="31925" y="32899"/>
                </a:lnTo>
                <a:lnTo>
                  <a:pt x="39134" y="32899"/>
                </a:lnTo>
                <a:lnTo>
                  <a:pt x="30111" y="643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0361183" y="7300240"/>
            <a:ext cx="23495" cy="37465"/>
          </a:xfrm>
          <a:custGeom>
            <a:avLst/>
            <a:gdLst/>
            <a:ahLst/>
            <a:cxnLst/>
            <a:rect l="l" t="t" r="r" b="b"/>
            <a:pathLst>
              <a:path w="23495" h="37465">
                <a:moveTo>
                  <a:pt x="13423" y="0"/>
                </a:moveTo>
                <a:lnTo>
                  <a:pt x="5402" y="0"/>
                </a:lnTo>
                <a:lnTo>
                  <a:pt x="2073" y="335"/>
                </a:lnTo>
                <a:lnTo>
                  <a:pt x="0" y="827"/>
                </a:lnTo>
                <a:lnTo>
                  <a:pt x="0" y="36930"/>
                </a:lnTo>
                <a:lnTo>
                  <a:pt x="1581" y="37119"/>
                </a:lnTo>
                <a:lnTo>
                  <a:pt x="4083" y="37349"/>
                </a:lnTo>
                <a:lnTo>
                  <a:pt x="13371" y="37349"/>
                </a:lnTo>
                <a:lnTo>
                  <a:pt x="17507" y="36271"/>
                </a:lnTo>
                <a:lnTo>
                  <a:pt x="20330" y="33632"/>
                </a:lnTo>
                <a:lnTo>
                  <a:pt x="7025" y="33632"/>
                </a:lnTo>
                <a:lnTo>
                  <a:pt x="5717" y="33580"/>
                </a:lnTo>
                <a:lnTo>
                  <a:pt x="4753" y="33423"/>
                </a:lnTo>
                <a:lnTo>
                  <a:pt x="4753" y="19413"/>
                </a:lnTo>
                <a:lnTo>
                  <a:pt x="20789" y="19413"/>
                </a:lnTo>
                <a:lnTo>
                  <a:pt x="19088" y="18208"/>
                </a:lnTo>
                <a:lnTo>
                  <a:pt x="15601" y="17392"/>
                </a:lnTo>
                <a:lnTo>
                  <a:pt x="15601" y="17245"/>
                </a:lnTo>
                <a:lnTo>
                  <a:pt x="19423" y="15852"/>
                </a:lnTo>
                <a:lnTo>
                  <a:pt x="4753" y="15852"/>
                </a:lnTo>
                <a:lnTo>
                  <a:pt x="4753" y="3989"/>
                </a:lnTo>
                <a:lnTo>
                  <a:pt x="5497" y="3811"/>
                </a:lnTo>
                <a:lnTo>
                  <a:pt x="6764" y="3654"/>
                </a:lnTo>
                <a:lnTo>
                  <a:pt x="20035" y="3654"/>
                </a:lnTo>
                <a:lnTo>
                  <a:pt x="18701" y="2670"/>
                </a:lnTo>
                <a:lnTo>
                  <a:pt x="16481" y="827"/>
                </a:lnTo>
                <a:lnTo>
                  <a:pt x="13423" y="0"/>
                </a:lnTo>
                <a:close/>
              </a:path>
              <a:path w="23495" h="37465">
                <a:moveTo>
                  <a:pt x="20789" y="19413"/>
                </a:moveTo>
                <a:lnTo>
                  <a:pt x="13863" y="19413"/>
                </a:lnTo>
                <a:lnTo>
                  <a:pt x="18156" y="21538"/>
                </a:lnTo>
                <a:lnTo>
                  <a:pt x="18156" y="31852"/>
                </a:lnTo>
                <a:lnTo>
                  <a:pt x="13633" y="33632"/>
                </a:lnTo>
                <a:lnTo>
                  <a:pt x="20330" y="33632"/>
                </a:lnTo>
                <a:lnTo>
                  <a:pt x="21926" y="32177"/>
                </a:lnTo>
                <a:lnTo>
                  <a:pt x="23172" y="29726"/>
                </a:lnTo>
                <a:lnTo>
                  <a:pt x="23172" y="21098"/>
                </a:lnTo>
                <a:lnTo>
                  <a:pt x="20789" y="19413"/>
                </a:lnTo>
                <a:close/>
              </a:path>
              <a:path w="23495" h="37465">
                <a:moveTo>
                  <a:pt x="20035" y="3654"/>
                </a:moveTo>
                <a:lnTo>
                  <a:pt x="13737" y="3654"/>
                </a:lnTo>
                <a:lnTo>
                  <a:pt x="16973" y="5402"/>
                </a:lnTo>
                <a:lnTo>
                  <a:pt x="16973" y="13203"/>
                </a:lnTo>
                <a:lnTo>
                  <a:pt x="14020" y="15852"/>
                </a:lnTo>
                <a:lnTo>
                  <a:pt x="19423" y="15852"/>
                </a:lnTo>
                <a:lnTo>
                  <a:pt x="21821" y="12774"/>
                </a:lnTo>
                <a:lnTo>
                  <a:pt x="21821" y="6282"/>
                </a:lnTo>
                <a:lnTo>
                  <a:pt x="20617" y="4083"/>
                </a:lnTo>
                <a:lnTo>
                  <a:pt x="20035" y="365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0388534" y="7299870"/>
            <a:ext cx="33655" cy="38100"/>
          </a:xfrm>
          <a:custGeom>
            <a:avLst/>
            <a:gdLst/>
            <a:ahLst/>
            <a:cxnLst/>
            <a:rect l="l" t="t" r="r" b="b"/>
            <a:pathLst>
              <a:path w="33654" h="38100">
                <a:moveTo>
                  <a:pt x="27119" y="0"/>
                </a:moveTo>
                <a:lnTo>
                  <a:pt x="17025" y="0"/>
                </a:lnTo>
                <a:lnTo>
                  <a:pt x="10217" y="1373"/>
                </a:lnTo>
                <a:lnTo>
                  <a:pt x="4825" y="5269"/>
                </a:lnTo>
                <a:lnTo>
                  <a:pt x="1277" y="11352"/>
                </a:lnTo>
                <a:lnTo>
                  <a:pt x="104" y="18638"/>
                </a:lnTo>
                <a:lnTo>
                  <a:pt x="0" y="30407"/>
                </a:lnTo>
                <a:lnTo>
                  <a:pt x="6764" y="37998"/>
                </a:lnTo>
                <a:lnTo>
                  <a:pt x="16512" y="37998"/>
                </a:lnTo>
                <a:lnTo>
                  <a:pt x="23145" y="36746"/>
                </a:lnTo>
                <a:lnTo>
                  <a:pt x="26995" y="34124"/>
                </a:lnTo>
                <a:lnTo>
                  <a:pt x="9256" y="34124"/>
                </a:lnTo>
                <a:lnTo>
                  <a:pt x="5066" y="27192"/>
                </a:lnTo>
                <a:lnTo>
                  <a:pt x="5015" y="11151"/>
                </a:lnTo>
                <a:lnTo>
                  <a:pt x="8942" y="3853"/>
                </a:lnTo>
                <a:lnTo>
                  <a:pt x="30373" y="3853"/>
                </a:lnTo>
                <a:lnTo>
                  <a:pt x="27119" y="0"/>
                </a:lnTo>
                <a:close/>
              </a:path>
              <a:path w="33654" h="38100">
                <a:moveTo>
                  <a:pt x="30373" y="3853"/>
                </a:moveTo>
                <a:lnTo>
                  <a:pt x="24753" y="3853"/>
                </a:lnTo>
                <a:lnTo>
                  <a:pt x="28508" y="11352"/>
                </a:lnTo>
                <a:lnTo>
                  <a:pt x="28575" y="27192"/>
                </a:lnTo>
                <a:lnTo>
                  <a:pt x="24334" y="34124"/>
                </a:lnTo>
                <a:lnTo>
                  <a:pt x="26995" y="34124"/>
                </a:lnTo>
                <a:lnTo>
                  <a:pt x="28578" y="33046"/>
                </a:lnTo>
                <a:lnTo>
                  <a:pt x="32251" y="26981"/>
                </a:lnTo>
                <a:lnTo>
                  <a:pt x="33496" y="19287"/>
                </a:lnTo>
                <a:lnTo>
                  <a:pt x="33601" y="7675"/>
                </a:lnTo>
                <a:lnTo>
                  <a:pt x="30373" y="385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0423346" y="7300517"/>
            <a:ext cx="27305" cy="36830"/>
          </a:xfrm>
          <a:custGeom>
            <a:avLst/>
            <a:gdLst/>
            <a:ahLst/>
            <a:cxnLst/>
            <a:rect l="l" t="t" r="r" b="b"/>
            <a:pathLst>
              <a:path w="27304" h="36829">
                <a:moveTo>
                  <a:pt x="15978" y="4031"/>
                </a:moveTo>
                <a:lnTo>
                  <a:pt x="11182" y="4031"/>
                </a:lnTo>
                <a:lnTo>
                  <a:pt x="11182" y="36752"/>
                </a:lnTo>
                <a:lnTo>
                  <a:pt x="15978" y="36752"/>
                </a:lnTo>
                <a:lnTo>
                  <a:pt x="15978" y="4031"/>
                </a:lnTo>
                <a:close/>
              </a:path>
              <a:path w="27304" h="36829">
                <a:moveTo>
                  <a:pt x="27224" y="0"/>
                </a:moveTo>
                <a:lnTo>
                  <a:pt x="0" y="0"/>
                </a:lnTo>
                <a:lnTo>
                  <a:pt x="0" y="4031"/>
                </a:lnTo>
                <a:lnTo>
                  <a:pt x="27224" y="4031"/>
                </a:lnTo>
                <a:lnTo>
                  <a:pt x="2722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0452390" y="7299921"/>
            <a:ext cx="22225" cy="38100"/>
          </a:xfrm>
          <a:custGeom>
            <a:avLst/>
            <a:gdLst/>
            <a:ahLst/>
            <a:cxnLst/>
            <a:rect l="l" t="t" r="r" b="b"/>
            <a:pathLst>
              <a:path w="22225" h="38100">
                <a:moveTo>
                  <a:pt x="1246" y="31559"/>
                </a:moveTo>
                <a:lnTo>
                  <a:pt x="0" y="35538"/>
                </a:lnTo>
                <a:lnTo>
                  <a:pt x="1947" y="36836"/>
                </a:lnTo>
                <a:lnTo>
                  <a:pt x="5842" y="37946"/>
                </a:lnTo>
                <a:lnTo>
                  <a:pt x="18041" y="37946"/>
                </a:lnTo>
                <a:lnTo>
                  <a:pt x="21365" y="33957"/>
                </a:lnTo>
                <a:lnTo>
                  <a:pt x="6439" y="33957"/>
                </a:lnTo>
                <a:lnTo>
                  <a:pt x="3371" y="32930"/>
                </a:lnTo>
                <a:lnTo>
                  <a:pt x="1246" y="31559"/>
                </a:lnTo>
                <a:close/>
              </a:path>
              <a:path w="22225" h="38100">
                <a:moveTo>
                  <a:pt x="16355" y="0"/>
                </a:moveTo>
                <a:lnTo>
                  <a:pt x="5507" y="0"/>
                </a:lnTo>
                <a:lnTo>
                  <a:pt x="774" y="4261"/>
                </a:lnTo>
                <a:lnTo>
                  <a:pt x="774" y="15099"/>
                </a:lnTo>
                <a:lnTo>
                  <a:pt x="4471" y="18271"/>
                </a:lnTo>
                <a:lnTo>
                  <a:pt x="15444" y="22302"/>
                </a:lnTo>
                <a:lnTo>
                  <a:pt x="17392" y="24302"/>
                </a:lnTo>
                <a:lnTo>
                  <a:pt x="17392" y="31402"/>
                </a:lnTo>
                <a:lnTo>
                  <a:pt x="14554" y="33957"/>
                </a:lnTo>
                <a:lnTo>
                  <a:pt x="21365" y="33957"/>
                </a:lnTo>
                <a:lnTo>
                  <a:pt x="22177" y="32983"/>
                </a:lnTo>
                <a:lnTo>
                  <a:pt x="22177" y="21915"/>
                </a:lnTo>
                <a:lnTo>
                  <a:pt x="19077" y="18920"/>
                </a:lnTo>
                <a:lnTo>
                  <a:pt x="7800" y="14554"/>
                </a:lnTo>
                <a:lnTo>
                  <a:pt x="5560" y="12868"/>
                </a:lnTo>
                <a:lnTo>
                  <a:pt x="5560" y="6910"/>
                </a:lnTo>
                <a:lnTo>
                  <a:pt x="7476" y="3926"/>
                </a:lnTo>
                <a:lnTo>
                  <a:pt x="19994" y="3926"/>
                </a:lnTo>
                <a:lnTo>
                  <a:pt x="20721" y="1790"/>
                </a:lnTo>
                <a:lnTo>
                  <a:pt x="19151" y="858"/>
                </a:lnTo>
                <a:lnTo>
                  <a:pt x="16355" y="0"/>
                </a:lnTo>
                <a:close/>
              </a:path>
              <a:path w="22225" h="38100">
                <a:moveTo>
                  <a:pt x="19994" y="3926"/>
                </a:moveTo>
                <a:lnTo>
                  <a:pt x="15811" y="3926"/>
                </a:lnTo>
                <a:lnTo>
                  <a:pt x="18271" y="4963"/>
                </a:lnTo>
                <a:lnTo>
                  <a:pt x="19402" y="5664"/>
                </a:lnTo>
                <a:lnTo>
                  <a:pt x="19994" y="392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0477785" y="7300520"/>
            <a:ext cx="45085" cy="36830"/>
          </a:xfrm>
          <a:custGeom>
            <a:avLst/>
            <a:gdLst/>
            <a:ahLst/>
            <a:cxnLst/>
            <a:rect l="l" t="t" r="r" b="b"/>
            <a:pathLst>
              <a:path w="45084" h="36829">
                <a:moveTo>
                  <a:pt x="4994" y="0"/>
                </a:moveTo>
                <a:lnTo>
                  <a:pt x="0" y="0"/>
                </a:lnTo>
                <a:lnTo>
                  <a:pt x="9308" y="36752"/>
                </a:lnTo>
                <a:lnTo>
                  <a:pt x="14292" y="36752"/>
                </a:lnTo>
                <a:lnTo>
                  <a:pt x="15779" y="31297"/>
                </a:lnTo>
                <a:lnTo>
                  <a:pt x="12114" y="31297"/>
                </a:lnTo>
                <a:lnTo>
                  <a:pt x="11329" y="27213"/>
                </a:lnTo>
                <a:lnTo>
                  <a:pt x="10432" y="23004"/>
                </a:lnTo>
                <a:lnTo>
                  <a:pt x="9348" y="18533"/>
                </a:lnTo>
                <a:lnTo>
                  <a:pt x="4994" y="0"/>
                </a:lnTo>
                <a:close/>
              </a:path>
              <a:path w="45084" h="36829">
                <a:moveTo>
                  <a:pt x="26434" y="5612"/>
                </a:moveTo>
                <a:lnTo>
                  <a:pt x="22449" y="5612"/>
                </a:lnTo>
                <a:lnTo>
                  <a:pt x="22962" y="9329"/>
                </a:lnTo>
                <a:lnTo>
                  <a:pt x="23716" y="12921"/>
                </a:lnTo>
                <a:lnTo>
                  <a:pt x="29506" y="36752"/>
                </a:lnTo>
                <a:lnTo>
                  <a:pt x="34459" y="36752"/>
                </a:lnTo>
                <a:lnTo>
                  <a:pt x="36022" y="31245"/>
                </a:lnTo>
                <a:lnTo>
                  <a:pt x="32114" y="31245"/>
                </a:lnTo>
                <a:lnTo>
                  <a:pt x="31538" y="27213"/>
                </a:lnTo>
                <a:lnTo>
                  <a:pt x="30585" y="23004"/>
                </a:lnTo>
                <a:lnTo>
                  <a:pt x="26434" y="5612"/>
                </a:lnTo>
                <a:close/>
              </a:path>
              <a:path w="45084" h="36829">
                <a:moveTo>
                  <a:pt x="25088" y="0"/>
                </a:moveTo>
                <a:lnTo>
                  <a:pt x="20125" y="0"/>
                </a:lnTo>
                <a:lnTo>
                  <a:pt x="12795" y="27758"/>
                </a:lnTo>
                <a:lnTo>
                  <a:pt x="12198" y="31297"/>
                </a:lnTo>
                <a:lnTo>
                  <a:pt x="15779" y="31297"/>
                </a:lnTo>
                <a:lnTo>
                  <a:pt x="19507" y="17622"/>
                </a:lnTo>
                <a:lnTo>
                  <a:pt x="20878" y="12868"/>
                </a:lnTo>
                <a:lnTo>
                  <a:pt x="21748" y="9256"/>
                </a:lnTo>
                <a:lnTo>
                  <a:pt x="22355" y="5612"/>
                </a:lnTo>
                <a:lnTo>
                  <a:pt x="26434" y="5612"/>
                </a:lnTo>
                <a:lnTo>
                  <a:pt x="25088" y="0"/>
                </a:lnTo>
                <a:close/>
              </a:path>
              <a:path w="45084" h="36829">
                <a:moveTo>
                  <a:pt x="44888" y="0"/>
                </a:moveTo>
                <a:lnTo>
                  <a:pt x="40040" y="0"/>
                </a:lnTo>
                <a:lnTo>
                  <a:pt x="35135" y="18638"/>
                </a:lnTo>
                <a:lnTo>
                  <a:pt x="34027" y="23161"/>
                </a:lnTo>
                <a:lnTo>
                  <a:pt x="32993" y="27213"/>
                </a:lnTo>
                <a:lnTo>
                  <a:pt x="32218" y="31245"/>
                </a:lnTo>
                <a:lnTo>
                  <a:pt x="36022" y="31245"/>
                </a:lnTo>
                <a:lnTo>
                  <a:pt x="4488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0523250" y="7300517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29" y="0"/>
                </a:moveTo>
                <a:lnTo>
                  <a:pt x="12554" y="0"/>
                </a:lnTo>
                <a:lnTo>
                  <a:pt x="0" y="36752"/>
                </a:lnTo>
                <a:lnTo>
                  <a:pt x="4910" y="36752"/>
                </a:lnTo>
                <a:lnTo>
                  <a:pt x="8732" y="25192"/>
                </a:lnTo>
                <a:lnTo>
                  <a:pt x="26821" y="25192"/>
                </a:lnTo>
                <a:lnTo>
                  <a:pt x="25553" y="21475"/>
                </a:lnTo>
                <a:lnTo>
                  <a:pt x="9716" y="21475"/>
                </a:lnTo>
                <a:lnTo>
                  <a:pt x="14107" y="8502"/>
                </a:lnTo>
                <a:lnTo>
                  <a:pt x="14617" y="6313"/>
                </a:lnTo>
                <a:lnTo>
                  <a:pt x="15161" y="4188"/>
                </a:lnTo>
                <a:lnTo>
                  <a:pt x="19658" y="4188"/>
                </a:lnTo>
                <a:lnTo>
                  <a:pt x="18229" y="0"/>
                </a:lnTo>
                <a:close/>
              </a:path>
              <a:path w="31115" h="36829">
                <a:moveTo>
                  <a:pt x="26821" y="25192"/>
                </a:moveTo>
                <a:lnTo>
                  <a:pt x="21768" y="25192"/>
                </a:lnTo>
                <a:lnTo>
                  <a:pt x="25695" y="36752"/>
                </a:lnTo>
                <a:lnTo>
                  <a:pt x="30763" y="36752"/>
                </a:lnTo>
                <a:lnTo>
                  <a:pt x="26821" y="25192"/>
                </a:lnTo>
                <a:close/>
              </a:path>
              <a:path w="31115" h="36829">
                <a:moveTo>
                  <a:pt x="19658" y="4188"/>
                </a:moveTo>
                <a:lnTo>
                  <a:pt x="15266" y="4188"/>
                </a:lnTo>
                <a:lnTo>
                  <a:pt x="15831" y="6313"/>
                </a:lnTo>
                <a:lnTo>
                  <a:pt x="16412" y="8607"/>
                </a:lnTo>
                <a:lnTo>
                  <a:pt x="20847" y="21475"/>
                </a:lnTo>
                <a:lnTo>
                  <a:pt x="25553" y="21475"/>
                </a:lnTo>
                <a:lnTo>
                  <a:pt x="19658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0559385" y="7300520"/>
            <a:ext cx="27940" cy="36830"/>
          </a:xfrm>
          <a:custGeom>
            <a:avLst/>
            <a:gdLst/>
            <a:ahLst/>
            <a:cxnLst/>
            <a:rect l="l" t="t" r="r" b="b"/>
            <a:pathLst>
              <a:path w="27940" h="36829">
                <a:moveTo>
                  <a:pt x="5245" y="0"/>
                </a:moveTo>
                <a:lnTo>
                  <a:pt x="0" y="0"/>
                </a:lnTo>
                <a:lnTo>
                  <a:pt x="0" y="36752"/>
                </a:lnTo>
                <a:lnTo>
                  <a:pt x="4471" y="36752"/>
                </a:lnTo>
                <a:lnTo>
                  <a:pt x="4375" y="9800"/>
                </a:lnTo>
                <a:lnTo>
                  <a:pt x="4135" y="5895"/>
                </a:lnTo>
                <a:lnTo>
                  <a:pt x="4314" y="5842"/>
                </a:lnTo>
                <a:lnTo>
                  <a:pt x="8932" y="5842"/>
                </a:lnTo>
                <a:lnTo>
                  <a:pt x="5245" y="0"/>
                </a:lnTo>
                <a:close/>
              </a:path>
              <a:path w="27940" h="36829">
                <a:moveTo>
                  <a:pt x="8932" y="5842"/>
                </a:moveTo>
                <a:lnTo>
                  <a:pt x="4314" y="5842"/>
                </a:lnTo>
                <a:lnTo>
                  <a:pt x="6114" y="9800"/>
                </a:lnTo>
                <a:lnTo>
                  <a:pt x="8565" y="14010"/>
                </a:lnTo>
                <a:lnTo>
                  <a:pt x="22805" y="36752"/>
                </a:lnTo>
                <a:lnTo>
                  <a:pt x="27601" y="36752"/>
                </a:lnTo>
                <a:lnTo>
                  <a:pt x="27601" y="30522"/>
                </a:lnTo>
                <a:lnTo>
                  <a:pt x="23507" y="30522"/>
                </a:lnTo>
                <a:lnTo>
                  <a:pt x="21821" y="26774"/>
                </a:lnTo>
                <a:lnTo>
                  <a:pt x="19632" y="22878"/>
                </a:lnTo>
                <a:lnTo>
                  <a:pt x="16973" y="18585"/>
                </a:lnTo>
                <a:lnTo>
                  <a:pt x="8932" y="5842"/>
                </a:lnTo>
                <a:close/>
              </a:path>
              <a:path w="27940" h="36829">
                <a:moveTo>
                  <a:pt x="27601" y="0"/>
                </a:moveTo>
                <a:lnTo>
                  <a:pt x="23119" y="0"/>
                </a:lnTo>
                <a:lnTo>
                  <a:pt x="23234" y="25569"/>
                </a:lnTo>
                <a:lnTo>
                  <a:pt x="23685" y="30470"/>
                </a:lnTo>
                <a:lnTo>
                  <a:pt x="23507" y="30522"/>
                </a:lnTo>
                <a:lnTo>
                  <a:pt x="27601" y="30522"/>
                </a:lnTo>
                <a:lnTo>
                  <a:pt x="27601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0592860" y="7300517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29" y="0"/>
                </a:moveTo>
                <a:lnTo>
                  <a:pt x="12565" y="0"/>
                </a:lnTo>
                <a:lnTo>
                  <a:pt x="0" y="36752"/>
                </a:lnTo>
                <a:lnTo>
                  <a:pt x="4931" y="36752"/>
                </a:lnTo>
                <a:lnTo>
                  <a:pt x="8743" y="25192"/>
                </a:lnTo>
                <a:lnTo>
                  <a:pt x="26828" y="25192"/>
                </a:lnTo>
                <a:lnTo>
                  <a:pt x="25559" y="21475"/>
                </a:lnTo>
                <a:lnTo>
                  <a:pt x="9727" y="21475"/>
                </a:lnTo>
                <a:lnTo>
                  <a:pt x="14117" y="8502"/>
                </a:lnTo>
                <a:lnTo>
                  <a:pt x="14617" y="6313"/>
                </a:lnTo>
                <a:lnTo>
                  <a:pt x="15182" y="4188"/>
                </a:lnTo>
                <a:lnTo>
                  <a:pt x="19659" y="4188"/>
                </a:lnTo>
                <a:lnTo>
                  <a:pt x="18229" y="0"/>
                </a:lnTo>
                <a:close/>
              </a:path>
              <a:path w="31115" h="36829">
                <a:moveTo>
                  <a:pt x="26828" y="25192"/>
                </a:moveTo>
                <a:lnTo>
                  <a:pt x="21789" y="25192"/>
                </a:lnTo>
                <a:lnTo>
                  <a:pt x="25695" y="36752"/>
                </a:lnTo>
                <a:lnTo>
                  <a:pt x="30773" y="36752"/>
                </a:lnTo>
                <a:lnTo>
                  <a:pt x="26828" y="25192"/>
                </a:lnTo>
                <a:close/>
              </a:path>
              <a:path w="31115" h="36829">
                <a:moveTo>
                  <a:pt x="19659" y="4188"/>
                </a:moveTo>
                <a:lnTo>
                  <a:pt x="15277" y="4188"/>
                </a:lnTo>
                <a:lnTo>
                  <a:pt x="16421" y="8607"/>
                </a:lnTo>
                <a:lnTo>
                  <a:pt x="17193" y="10910"/>
                </a:lnTo>
                <a:lnTo>
                  <a:pt x="20858" y="21475"/>
                </a:lnTo>
                <a:lnTo>
                  <a:pt x="25559" y="21475"/>
                </a:lnTo>
                <a:lnTo>
                  <a:pt x="19659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0629937" y="7141388"/>
            <a:ext cx="27305" cy="36830"/>
          </a:xfrm>
          <a:custGeom>
            <a:avLst/>
            <a:gdLst/>
            <a:ahLst/>
            <a:cxnLst/>
            <a:rect l="l" t="t" r="r" b="b"/>
            <a:pathLst>
              <a:path w="27304" h="36829">
                <a:moveTo>
                  <a:pt x="26575" y="0"/>
                </a:moveTo>
                <a:lnTo>
                  <a:pt x="1738" y="0"/>
                </a:lnTo>
                <a:lnTo>
                  <a:pt x="1738" y="3978"/>
                </a:lnTo>
                <a:lnTo>
                  <a:pt x="20334" y="3978"/>
                </a:lnTo>
                <a:lnTo>
                  <a:pt x="20334" y="4135"/>
                </a:lnTo>
                <a:lnTo>
                  <a:pt x="0" y="33957"/>
                </a:lnTo>
                <a:lnTo>
                  <a:pt x="0" y="36752"/>
                </a:lnTo>
                <a:lnTo>
                  <a:pt x="26836" y="36752"/>
                </a:lnTo>
                <a:lnTo>
                  <a:pt x="26836" y="32763"/>
                </a:lnTo>
                <a:lnTo>
                  <a:pt x="6261" y="32763"/>
                </a:lnTo>
                <a:lnTo>
                  <a:pt x="6261" y="32606"/>
                </a:lnTo>
                <a:lnTo>
                  <a:pt x="26575" y="2889"/>
                </a:lnTo>
                <a:lnTo>
                  <a:pt x="2657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0662513" y="7141389"/>
            <a:ext cx="5080" cy="36830"/>
          </a:xfrm>
          <a:custGeom>
            <a:avLst/>
            <a:gdLst/>
            <a:ahLst/>
            <a:cxnLst/>
            <a:rect l="l" t="t" r="r" b="b"/>
            <a:pathLst>
              <a:path w="5079" h="36829">
                <a:moveTo>
                  <a:pt x="0" y="0"/>
                </a:moveTo>
                <a:lnTo>
                  <a:pt x="4806" y="0"/>
                </a:lnTo>
                <a:lnTo>
                  <a:pt x="4806" y="36752"/>
                </a:lnTo>
                <a:lnTo>
                  <a:pt x="0" y="36752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0674606" y="7141385"/>
            <a:ext cx="38100" cy="36830"/>
          </a:xfrm>
          <a:custGeom>
            <a:avLst/>
            <a:gdLst/>
            <a:ahLst/>
            <a:cxnLst/>
            <a:rect l="l" t="t" r="r" b="b"/>
            <a:pathLst>
              <a:path w="38100" h="36829">
                <a:moveTo>
                  <a:pt x="8617" y="0"/>
                </a:moveTo>
                <a:lnTo>
                  <a:pt x="2554" y="0"/>
                </a:lnTo>
                <a:lnTo>
                  <a:pt x="0" y="36763"/>
                </a:lnTo>
                <a:lnTo>
                  <a:pt x="4533" y="36763"/>
                </a:lnTo>
                <a:lnTo>
                  <a:pt x="5832" y="15444"/>
                </a:lnTo>
                <a:lnTo>
                  <a:pt x="6114" y="9329"/>
                </a:lnTo>
                <a:lnTo>
                  <a:pt x="6219" y="4743"/>
                </a:lnTo>
                <a:lnTo>
                  <a:pt x="10294" y="4743"/>
                </a:lnTo>
                <a:lnTo>
                  <a:pt x="8617" y="0"/>
                </a:lnTo>
                <a:close/>
              </a:path>
              <a:path w="38100" h="36829">
                <a:moveTo>
                  <a:pt x="35540" y="4743"/>
                </a:moveTo>
                <a:lnTo>
                  <a:pt x="31370" y="4743"/>
                </a:lnTo>
                <a:lnTo>
                  <a:pt x="31374" y="9329"/>
                </a:lnTo>
                <a:lnTo>
                  <a:pt x="32826" y="36763"/>
                </a:lnTo>
                <a:lnTo>
                  <a:pt x="37538" y="36763"/>
                </a:lnTo>
                <a:lnTo>
                  <a:pt x="35540" y="4743"/>
                </a:lnTo>
                <a:close/>
              </a:path>
              <a:path w="38100" h="36829">
                <a:moveTo>
                  <a:pt x="10294" y="4743"/>
                </a:moveTo>
                <a:lnTo>
                  <a:pt x="6324" y="4743"/>
                </a:lnTo>
                <a:lnTo>
                  <a:pt x="7333" y="8994"/>
                </a:lnTo>
                <a:lnTo>
                  <a:pt x="8795" y="13800"/>
                </a:lnTo>
                <a:lnTo>
                  <a:pt x="10523" y="19036"/>
                </a:lnTo>
                <a:lnTo>
                  <a:pt x="16523" y="36532"/>
                </a:lnTo>
                <a:lnTo>
                  <a:pt x="20114" y="36532"/>
                </a:lnTo>
                <a:lnTo>
                  <a:pt x="22444" y="30156"/>
                </a:lnTo>
                <a:lnTo>
                  <a:pt x="18606" y="30156"/>
                </a:lnTo>
                <a:lnTo>
                  <a:pt x="17612" y="26334"/>
                </a:lnTo>
                <a:lnTo>
                  <a:pt x="16418" y="22292"/>
                </a:lnTo>
                <a:lnTo>
                  <a:pt x="14900" y="17769"/>
                </a:lnTo>
                <a:lnTo>
                  <a:pt x="10294" y="4743"/>
                </a:lnTo>
                <a:close/>
              </a:path>
              <a:path w="38100" h="36829">
                <a:moveTo>
                  <a:pt x="35245" y="0"/>
                </a:moveTo>
                <a:lnTo>
                  <a:pt x="29182" y="0"/>
                </a:lnTo>
                <a:lnTo>
                  <a:pt x="22638" y="17769"/>
                </a:lnTo>
                <a:lnTo>
                  <a:pt x="20994" y="22407"/>
                </a:lnTo>
                <a:lnTo>
                  <a:pt x="19695" y="26459"/>
                </a:lnTo>
                <a:lnTo>
                  <a:pt x="18711" y="30156"/>
                </a:lnTo>
                <a:lnTo>
                  <a:pt x="22444" y="30156"/>
                </a:lnTo>
                <a:lnTo>
                  <a:pt x="28480" y="13633"/>
                </a:lnTo>
                <a:lnTo>
                  <a:pt x="29946" y="8994"/>
                </a:lnTo>
                <a:lnTo>
                  <a:pt x="31245" y="4743"/>
                </a:lnTo>
                <a:lnTo>
                  <a:pt x="35540" y="4743"/>
                </a:lnTo>
                <a:lnTo>
                  <a:pt x="3524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0719391" y="7141112"/>
            <a:ext cx="23495" cy="37465"/>
          </a:xfrm>
          <a:custGeom>
            <a:avLst/>
            <a:gdLst/>
            <a:ahLst/>
            <a:cxnLst/>
            <a:rect l="l" t="t" r="r" b="b"/>
            <a:pathLst>
              <a:path w="23495" h="37465">
                <a:moveTo>
                  <a:pt x="13423" y="0"/>
                </a:moveTo>
                <a:lnTo>
                  <a:pt x="5392" y="0"/>
                </a:lnTo>
                <a:lnTo>
                  <a:pt x="2083" y="335"/>
                </a:lnTo>
                <a:lnTo>
                  <a:pt x="0" y="827"/>
                </a:lnTo>
                <a:lnTo>
                  <a:pt x="0" y="36930"/>
                </a:lnTo>
                <a:lnTo>
                  <a:pt x="1591" y="37119"/>
                </a:lnTo>
                <a:lnTo>
                  <a:pt x="4094" y="37349"/>
                </a:lnTo>
                <a:lnTo>
                  <a:pt x="13371" y="37349"/>
                </a:lnTo>
                <a:lnTo>
                  <a:pt x="17507" y="36271"/>
                </a:lnTo>
                <a:lnTo>
                  <a:pt x="20339" y="33632"/>
                </a:lnTo>
                <a:lnTo>
                  <a:pt x="7025" y="33632"/>
                </a:lnTo>
                <a:lnTo>
                  <a:pt x="5727" y="33580"/>
                </a:lnTo>
                <a:lnTo>
                  <a:pt x="4743" y="33423"/>
                </a:lnTo>
                <a:lnTo>
                  <a:pt x="4743" y="19413"/>
                </a:lnTo>
                <a:lnTo>
                  <a:pt x="20791" y="19413"/>
                </a:lnTo>
                <a:lnTo>
                  <a:pt x="19098" y="18219"/>
                </a:lnTo>
                <a:lnTo>
                  <a:pt x="15612" y="17392"/>
                </a:lnTo>
                <a:lnTo>
                  <a:pt x="15612" y="17245"/>
                </a:lnTo>
                <a:lnTo>
                  <a:pt x="19413" y="15852"/>
                </a:lnTo>
                <a:lnTo>
                  <a:pt x="4743" y="15852"/>
                </a:lnTo>
                <a:lnTo>
                  <a:pt x="4743" y="3989"/>
                </a:lnTo>
                <a:lnTo>
                  <a:pt x="5497" y="3811"/>
                </a:lnTo>
                <a:lnTo>
                  <a:pt x="6764" y="3654"/>
                </a:lnTo>
                <a:lnTo>
                  <a:pt x="20045" y="3654"/>
                </a:lnTo>
                <a:lnTo>
                  <a:pt x="18711" y="2670"/>
                </a:lnTo>
                <a:lnTo>
                  <a:pt x="16470" y="827"/>
                </a:lnTo>
                <a:lnTo>
                  <a:pt x="13423" y="0"/>
                </a:lnTo>
                <a:close/>
              </a:path>
              <a:path w="23495" h="37465">
                <a:moveTo>
                  <a:pt x="20791" y="19413"/>
                </a:moveTo>
                <a:lnTo>
                  <a:pt x="13863" y="19413"/>
                </a:lnTo>
                <a:lnTo>
                  <a:pt x="18156" y="21538"/>
                </a:lnTo>
                <a:lnTo>
                  <a:pt x="18156" y="31852"/>
                </a:lnTo>
                <a:lnTo>
                  <a:pt x="13633" y="33632"/>
                </a:lnTo>
                <a:lnTo>
                  <a:pt x="20339" y="33632"/>
                </a:lnTo>
                <a:lnTo>
                  <a:pt x="21926" y="32177"/>
                </a:lnTo>
                <a:lnTo>
                  <a:pt x="23182" y="29726"/>
                </a:lnTo>
                <a:lnTo>
                  <a:pt x="23182" y="21098"/>
                </a:lnTo>
                <a:lnTo>
                  <a:pt x="20791" y="19413"/>
                </a:lnTo>
                <a:close/>
              </a:path>
              <a:path w="23495" h="37465">
                <a:moveTo>
                  <a:pt x="20045" y="3654"/>
                </a:moveTo>
                <a:lnTo>
                  <a:pt x="13737" y="3654"/>
                </a:lnTo>
                <a:lnTo>
                  <a:pt x="16983" y="5402"/>
                </a:lnTo>
                <a:lnTo>
                  <a:pt x="16983" y="13193"/>
                </a:lnTo>
                <a:lnTo>
                  <a:pt x="14020" y="15852"/>
                </a:lnTo>
                <a:lnTo>
                  <a:pt x="19413" y="15852"/>
                </a:lnTo>
                <a:lnTo>
                  <a:pt x="21821" y="12774"/>
                </a:lnTo>
                <a:lnTo>
                  <a:pt x="21821" y="6261"/>
                </a:lnTo>
                <a:lnTo>
                  <a:pt x="20627" y="4083"/>
                </a:lnTo>
                <a:lnTo>
                  <a:pt x="20045" y="365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0746122" y="7141389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50" y="0"/>
                </a:moveTo>
                <a:lnTo>
                  <a:pt x="12565" y="0"/>
                </a:lnTo>
                <a:lnTo>
                  <a:pt x="0" y="36752"/>
                </a:lnTo>
                <a:lnTo>
                  <a:pt x="4931" y="36752"/>
                </a:lnTo>
                <a:lnTo>
                  <a:pt x="8743" y="25192"/>
                </a:lnTo>
                <a:lnTo>
                  <a:pt x="26835" y="25192"/>
                </a:lnTo>
                <a:lnTo>
                  <a:pt x="25568" y="21475"/>
                </a:lnTo>
                <a:lnTo>
                  <a:pt x="9727" y="21475"/>
                </a:lnTo>
                <a:lnTo>
                  <a:pt x="14117" y="8502"/>
                </a:lnTo>
                <a:lnTo>
                  <a:pt x="14617" y="6324"/>
                </a:lnTo>
                <a:lnTo>
                  <a:pt x="15182" y="4188"/>
                </a:lnTo>
                <a:lnTo>
                  <a:pt x="19677" y="4188"/>
                </a:lnTo>
                <a:lnTo>
                  <a:pt x="18250" y="0"/>
                </a:lnTo>
                <a:close/>
              </a:path>
              <a:path w="31115" h="36829">
                <a:moveTo>
                  <a:pt x="26835" y="25192"/>
                </a:moveTo>
                <a:lnTo>
                  <a:pt x="21789" y="25192"/>
                </a:lnTo>
                <a:lnTo>
                  <a:pt x="25695" y="36752"/>
                </a:lnTo>
                <a:lnTo>
                  <a:pt x="30773" y="36752"/>
                </a:lnTo>
                <a:lnTo>
                  <a:pt x="26835" y="25192"/>
                </a:lnTo>
                <a:close/>
              </a:path>
              <a:path w="31115" h="36829">
                <a:moveTo>
                  <a:pt x="19677" y="4188"/>
                </a:moveTo>
                <a:lnTo>
                  <a:pt x="15287" y="4188"/>
                </a:lnTo>
                <a:lnTo>
                  <a:pt x="16421" y="8607"/>
                </a:lnTo>
                <a:lnTo>
                  <a:pt x="17193" y="10910"/>
                </a:lnTo>
                <a:lnTo>
                  <a:pt x="20858" y="21475"/>
                </a:lnTo>
                <a:lnTo>
                  <a:pt x="25568" y="21475"/>
                </a:lnTo>
                <a:lnTo>
                  <a:pt x="19677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0777913" y="7141392"/>
            <a:ext cx="45085" cy="36830"/>
          </a:xfrm>
          <a:custGeom>
            <a:avLst/>
            <a:gdLst/>
            <a:ahLst/>
            <a:cxnLst/>
            <a:rect l="l" t="t" r="r" b="b"/>
            <a:pathLst>
              <a:path w="45084" h="36829">
                <a:moveTo>
                  <a:pt x="5005" y="0"/>
                </a:moveTo>
                <a:lnTo>
                  <a:pt x="0" y="0"/>
                </a:lnTo>
                <a:lnTo>
                  <a:pt x="9319" y="36752"/>
                </a:lnTo>
                <a:lnTo>
                  <a:pt x="14303" y="36752"/>
                </a:lnTo>
                <a:lnTo>
                  <a:pt x="15790" y="31297"/>
                </a:lnTo>
                <a:lnTo>
                  <a:pt x="12114" y="31297"/>
                </a:lnTo>
                <a:lnTo>
                  <a:pt x="11330" y="27213"/>
                </a:lnTo>
                <a:lnTo>
                  <a:pt x="10443" y="23004"/>
                </a:lnTo>
                <a:lnTo>
                  <a:pt x="9359" y="18533"/>
                </a:lnTo>
                <a:lnTo>
                  <a:pt x="5005" y="0"/>
                </a:lnTo>
                <a:close/>
              </a:path>
              <a:path w="45084" h="36829">
                <a:moveTo>
                  <a:pt x="26445" y="5612"/>
                </a:moveTo>
                <a:lnTo>
                  <a:pt x="22460" y="5612"/>
                </a:lnTo>
                <a:lnTo>
                  <a:pt x="22962" y="9329"/>
                </a:lnTo>
                <a:lnTo>
                  <a:pt x="23727" y="12921"/>
                </a:lnTo>
                <a:lnTo>
                  <a:pt x="29517" y="36752"/>
                </a:lnTo>
                <a:lnTo>
                  <a:pt x="34470" y="36752"/>
                </a:lnTo>
                <a:lnTo>
                  <a:pt x="36031" y="31245"/>
                </a:lnTo>
                <a:lnTo>
                  <a:pt x="32124" y="31245"/>
                </a:lnTo>
                <a:lnTo>
                  <a:pt x="31549" y="27213"/>
                </a:lnTo>
                <a:lnTo>
                  <a:pt x="30595" y="23004"/>
                </a:lnTo>
                <a:lnTo>
                  <a:pt x="26445" y="5612"/>
                </a:lnTo>
                <a:close/>
              </a:path>
              <a:path w="45084" h="36829">
                <a:moveTo>
                  <a:pt x="25098" y="0"/>
                </a:moveTo>
                <a:lnTo>
                  <a:pt x="20135" y="0"/>
                </a:lnTo>
                <a:lnTo>
                  <a:pt x="12805" y="27758"/>
                </a:lnTo>
                <a:lnTo>
                  <a:pt x="12209" y="31297"/>
                </a:lnTo>
                <a:lnTo>
                  <a:pt x="15790" y="31297"/>
                </a:lnTo>
                <a:lnTo>
                  <a:pt x="19517" y="17622"/>
                </a:lnTo>
                <a:lnTo>
                  <a:pt x="20889" y="12868"/>
                </a:lnTo>
                <a:lnTo>
                  <a:pt x="21748" y="9256"/>
                </a:lnTo>
                <a:lnTo>
                  <a:pt x="22365" y="5612"/>
                </a:lnTo>
                <a:lnTo>
                  <a:pt x="26445" y="5612"/>
                </a:lnTo>
                <a:lnTo>
                  <a:pt x="25098" y="0"/>
                </a:lnTo>
                <a:close/>
              </a:path>
              <a:path w="45084" h="36829">
                <a:moveTo>
                  <a:pt x="44888" y="0"/>
                </a:moveTo>
                <a:lnTo>
                  <a:pt x="40030" y="0"/>
                </a:lnTo>
                <a:lnTo>
                  <a:pt x="35145" y="18638"/>
                </a:lnTo>
                <a:lnTo>
                  <a:pt x="33004" y="27213"/>
                </a:lnTo>
                <a:lnTo>
                  <a:pt x="32229" y="31245"/>
                </a:lnTo>
                <a:lnTo>
                  <a:pt x="36031" y="31245"/>
                </a:lnTo>
                <a:lnTo>
                  <a:pt x="4488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10827272" y="7141394"/>
            <a:ext cx="20955" cy="36830"/>
          </a:xfrm>
          <a:custGeom>
            <a:avLst/>
            <a:gdLst/>
            <a:ahLst/>
            <a:cxnLst/>
            <a:rect l="l" t="t" r="r" b="b"/>
            <a:pathLst>
              <a:path w="20954" h="36829">
                <a:moveTo>
                  <a:pt x="19926" y="0"/>
                </a:moveTo>
                <a:lnTo>
                  <a:pt x="0" y="0"/>
                </a:lnTo>
                <a:lnTo>
                  <a:pt x="0" y="36752"/>
                </a:lnTo>
                <a:lnTo>
                  <a:pt x="20732" y="36752"/>
                </a:lnTo>
                <a:lnTo>
                  <a:pt x="20732" y="32752"/>
                </a:lnTo>
                <a:lnTo>
                  <a:pt x="4795" y="32752"/>
                </a:lnTo>
                <a:lnTo>
                  <a:pt x="4795" y="19517"/>
                </a:lnTo>
                <a:lnTo>
                  <a:pt x="19036" y="19517"/>
                </a:lnTo>
                <a:lnTo>
                  <a:pt x="19036" y="15570"/>
                </a:lnTo>
                <a:lnTo>
                  <a:pt x="4795" y="15570"/>
                </a:lnTo>
                <a:lnTo>
                  <a:pt x="4795" y="3978"/>
                </a:lnTo>
                <a:lnTo>
                  <a:pt x="19926" y="3978"/>
                </a:lnTo>
                <a:lnTo>
                  <a:pt x="19926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0924347" y="7094494"/>
            <a:ext cx="38100" cy="36830"/>
          </a:xfrm>
          <a:custGeom>
            <a:avLst/>
            <a:gdLst/>
            <a:ahLst/>
            <a:cxnLst/>
            <a:rect l="l" t="t" r="r" b="b"/>
            <a:pathLst>
              <a:path w="38100" h="36829">
                <a:moveTo>
                  <a:pt x="8607" y="0"/>
                </a:moveTo>
                <a:lnTo>
                  <a:pt x="2554" y="0"/>
                </a:lnTo>
                <a:lnTo>
                  <a:pt x="0" y="36742"/>
                </a:lnTo>
                <a:lnTo>
                  <a:pt x="4502" y="36742"/>
                </a:lnTo>
                <a:lnTo>
                  <a:pt x="5819" y="15475"/>
                </a:lnTo>
                <a:lnTo>
                  <a:pt x="6094" y="9329"/>
                </a:lnTo>
                <a:lnTo>
                  <a:pt x="6209" y="4732"/>
                </a:lnTo>
                <a:lnTo>
                  <a:pt x="10278" y="4732"/>
                </a:lnTo>
                <a:lnTo>
                  <a:pt x="8607" y="0"/>
                </a:lnTo>
                <a:close/>
              </a:path>
              <a:path w="38100" h="36829">
                <a:moveTo>
                  <a:pt x="35518" y="4732"/>
                </a:moveTo>
                <a:lnTo>
                  <a:pt x="31360" y="4732"/>
                </a:lnTo>
                <a:lnTo>
                  <a:pt x="31364" y="9329"/>
                </a:lnTo>
                <a:lnTo>
                  <a:pt x="32826" y="36742"/>
                </a:lnTo>
                <a:lnTo>
                  <a:pt x="37506" y="36742"/>
                </a:lnTo>
                <a:lnTo>
                  <a:pt x="35518" y="4732"/>
                </a:lnTo>
                <a:close/>
              </a:path>
              <a:path w="38100" h="36829">
                <a:moveTo>
                  <a:pt x="10278" y="4732"/>
                </a:moveTo>
                <a:lnTo>
                  <a:pt x="6324" y="4732"/>
                </a:lnTo>
                <a:lnTo>
                  <a:pt x="7315" y="8994"/>
                </a:lnTo>
                <a:lnTo>
                  <a:pt x="8785" y="13800"/>
                </a:lnTo>
                <a:lnTo>
                  <a:pt x="10512" y="19025"/>
                </a:lnTo>
                <a:lnTo>
                  <a:pt x="16512" y="36522"/>
                </a:lnTo>
                <a:lnTo>
                  <a:pt x="20104" y="36522"/>
                </a:lnTo>
                <a:lnTo>
                  <a:pt x="22437" y="30135"/>
                </a:lnTo>
                <a:lnTo>
                  <a:pt x="18596" y="30135"/>
                </a:lnTo>
                <a:lnTo>
                  <a:pt x="17612" y="26334"/>
                </a:lnTo>
                <a:lnTo>
                  <a:pt x="16407" y="22282"/>
                </a:lnTo>
                <a:lnTo>
                  <a:pt x="14879" y="17758"/>
                </a:lnTo>
                <a:lnTo>
                  <a:pt x="10278" y="4732"/>
                </a:lnTo>
                <a:close/>
              </a:path>
              <a:path w="38100" h="36829">
                <a:moveTo>
                  <a:pt x="35224" y="0"/>
                </a:moveTo>
                <a:lnTo>
                  <a:pt x="29182" y="0"/>
                </a:lnTo>
                <a:lnTo>
                  <a:pt x="22627" y="17758"/>
                </a:lnTo>
                <a:lnTo>
                  <a:pt x="20994" y="22407"/>
                </a:lnTo>
                <a:lnTo>
                  <a:pt x="19685" y="26459"/>
                </a:lnTo>
                <a:lnTo>
                  <a:pt x="18701" y="30135"/>
                </a:lnTo>
                <a:lnTo>
                  <a:pt x="22437" y="30135"/>
                </a:lnTo>
                <a:lnTo>
                  <a:pt x="28470" y="13622"/>
                </a:lnTo>
                <a:lnTo>
                  <a:pt x="29936" y="8994"/>
                </a:lnTo>
                <a:lnTo>
                  <a:pt x="31234" y="4732"/>
                </a:lnTo>
                <a:lnTo>
                  <a:pt x="35518" y="4732"/>
                </a:lnTo>
                <a:lnTo>
                  <a:pt x="3522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0966922" y="7093828"/>
            <a:ext cx="33655" cy="38100"/>
          </a:xfrm>
          <a:custGeom>
            <a:avLst/>
            <a:gdLst/>
            <a:ahLst/>
            <a:cxnLst/>
            <a:rect l="l" t="t" r="r" b="b"/>
            <a:pathLst>
              <a:path w="33654" h="38100">
                <a:moveTo>
                  <a:pt x="27130" y="0"/>
                </a:moveTo>
                <a:lnTo>
                  <a:pt x="17036" y="0"/>
                </a:lnTo>
                <a:lnTo>
                  <a:pt x="10235" y="1376"/>
                </a:lnTo>
                <a:lnTo>
                  <a:pt x="4838" y="5279"/>
                </a:lnTo>
                <a:lnTo>
                  <a:pt x="1282" y="11370"/>
                </a:lnTo>
                <a:lnTo>
                  <a:pt x="104" y="18659"/>
                </a:lnTo>
                <a:lnTo>
                  <a:pt x="0" y="30438"/>
                </a:lnTo>
                <a:lnTo>
                  <a:pt x="6764" y="38019"/>
                </a:lnTo>
                <a:lnTo>
                  <a:pt x="16543" y="38019"/>
                </a:lnTo>
                <a:lnTo>
                  <a:pt x="23170" y="36767"/>
                </a:lnTo>
                <a:lnTo>
                  <a:pt x="27018" y="34145"/>
                </a:lnTo>
                <a:lnTo>
                  <a:pt x="9287" y="34145"/>
                </a:lnTo>
                <a:lnTo>
                  <a:pt x="5087" y="27213"/>
                </a:lnTo>
                <a:lnTo>
                  <a:pt x="5036" y="11172"/>
                </a:lnTo>
                <a:lnTo>
                  <a:pt x="8952" y="3874"/>
                </a:lnTo>
                <a:lnTo>
                  <a:pt x="30398" y="3874"/>
                </a:lnTo>
                <a:lnTo>
                  <a:pt x="27130" y="0"/>
                </a:lnTo>
                <a:close/>
              </a:path>
              <a:path w="33654" h="38100">
                <a:moveTo>
                  <a:pt x="30398" y="3874"/>
                </a:moveTo>
                <a:lnTo>
                  <a:pt x="24784" y="3874"/>
                </a:lnTo>
                <a:lnTo>
                  <a:pt x="28517" y="11370"/>
                </a:lnTo>
                <a:lnTo>
                  <a:pt x="28585" y="27213"/>
                </a:lnTo>
                <a:lnTo>
                  <a:pt x="24344" y="34145"/>
                </a:lnTo>
                <a:lnTo>
                  <a:pt x="27018" y="34145"/>
                </a:lnTo>
                <a:lnTo>
                  <a:pt x="28601" y="33067"/>
                </a:lnTo>
                <a:lnTo>
                  <a:pt x="32272" y="27002"/>
                </a:lnTo>
                <a:lnTo>
                  <a:pt x="33517" y="19308"/>
                </a:lnTo>
                <a:lnTo>
                  <a:pt x="33622" y="7696"/>
                </a:lnTo>
                <a:lnTo>
                  <a:pt x="30398" y="387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1003560" y="7094494"/>
            <a:ext cx="27305" cy="36830"/>
          </a:xfrm>
          <a:custGeom>
            <a:avLst/>
            <a:gdLst/>
            <a:ahLst/>
            <a:cxnLst/>
            <a:rect l="l" t="t" r="r" b="b"/>
            <a:pathLst>
              <a:path w="27304" h="36829">
                <a:moveTo>
                  <a:pt x="26554" y="0"/>
                </a:moveTo>
                <a:lnTo>
                  <a:pt x="1738" y="0"/>
                </a:lnTo>
                <a:lnTo>
                  <a:pt x="1738" y="3978"/>
                </a:lnTo>
                <a:lnTo>
                  <a:pt x="20334" y="3978"/>
                </a:lnTo>
                <a:lnTo>
                  <a:pt x="20334" y="4135"/>
                </a:lnTo>
                <a:lnTo>
                  <a:pt x="0" y="33957"/>
                </a:lnTo>
                <a:lnTo>
                  <a:pt x="0" y="36742"/>
                </a:lnTo>
                <a:lnTo>
                  <a:pt x="26836" y="36742"/>
                </a:lnTo>
                <a:lnTo>
                  <a:pt x="26836" y="32763"/>
                </a:lnTo>
                <a:lnTo>
                  <a:pt x="6272" y="32763"/>
                </a:lnTo>
                <a:lnTo>
                  <a:pt x="6272" y="32595"/>
                </a:lnTo>
                <a:lnTo>
                  <a:pt x="26554" y="2889"/>
                </a:lnTo>
                <a:lnTo>
                  <a:pt x="2655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1033727" y="7094496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40" y="0"/>
                </a:moveTo>
                <a:lnTo>
                  <a:pt x="12554" y="0"/>
                </a:lnTo>
                <a:lnTo>
                  <a:pt x="0" y="36731"/>
                </a:lnTo>
                <a:lnTo>
                  <a:pt x="4931" y="36731"/>
                </a:lnTo>
                <a:lnTo>
                  <a:pt x="8753" y="25192"/>
                </a:lnTo>
                <a:lnTo>
                  <a:pt x="26829" y="25192"/>
                </a:lnTo>
                <a:lnTo>
                  <a:pt x="25562" y="21475"/>
                </a:lnTo>
                <a:lnTo>
                  <a:pt x="9716" y="21475"/>
                </a:lnTo>
                <a:lnTo>
                  <a:pt x="14107" y="8502"/>
                </a:lnTo>
                <a:lnTo>
                  <a:pt x="14617" y="6324"/>
                </a:lnTo>
                <a:lnTo>
                  <a:pt x="15172" y="4188"/>
                </a:lnTo>
                <a:lnTo>
                  <a:pt x="19668" y="4188"/>
                </a:lnTo>
                <a:lnTo>
                  <a:pt x="18240" y="0"/>
                </a:lnTo>
                <a:close/>
              </a:path>
              <a:path w="31115" h="36829">
                <a:moveTo>
                  <a:pt x="26829" y="25192"/>
                </a:moveTo>
                <a:lnTo>
                  <a:pt x="21779" y="25192"/>
                </a:lnTo>
                <a:lnTo>
                  <a:pt x="25685" y="36731"/>
                </a:lnTo>
                <a:lnTo>
                  <a:pt x="30763" y="36731"/>
                </a:lnTo>
                <a:lnTo>
                  <a:pt x="26829" y="25192"/>
                </a:lnTo>
                <a:close/>
              </a:path>
              <a:path w="31115" h="36829">
                <a:moveTo>
                  <a:pt x="19668" y="4188"/>
                </a:moveTo>
                <a:lnTo>
                  <a:pt x="15287" y="4188"/>
                </a:lnTo>
                <a:lnTo>
                  <a:pt x="16411" y="8607"/>
                </a:lnTo>
                <a:lnTo>
                  <a:pt x="17182" y="10910"/>
                </a:lnTo>
                <a:lnTo>
                  <a:pt x="20847" y="21475"/>
                </a:lnTo>
                <a:lnTo>
                  <a:pt x="25562" y="21475"/>
                </a:lnTo>
                <a:lnTo>
                  <a:pt x="19668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1068887" y="7094494"/>
            <a:ext cx="38100" cy="36830"/>
          </a:xfrm>
          <a:custGeom>
            <a:avLst/>
            <a:gdLst/>
            <a:ahLst/>
            <a:cxnLst/>
            <a:rect l="l" t="t" r="r" b="b"/>
            <a:pathLst>
              <a:path w="38100" h="36829">
                <a:moveTo>
                  <a:pt x="8617" y="0"/>
                </a:moveTo>
                <a:lnTo>
                  <a:pt x="2554" y="0"/>
                </a:lnTo>
                <a:lnTo>
                  <a:pt x="0" y="36742"/>
                </a:lnTo>
                <a:lnTo>
                  <a:pt x="4512" y="36742"/>
                </a:lnTo>
                <a:lnTo>
                  <a:pt x="5829" y="15475"/>
                </a:lnTo>
                <a:lnTo>
                  <a:pt x="6094" y="9329"/>
                </a:lnTo>
                <a:lnTo>
                  <a:pt x="6219" y="4732"/>
                </a:lnTo>
                <a:lnTo>
                  <a:pt x="10286" y="4732"/>
                </a:lnTo>
                <a:lnTo>
                  <a:pt x="8617" y="0"/>
                </a:lnTo>
                <a:close/>
              </a:path>
              <a:path w="38100" h="36829">
                <a:moveTo>
                  <a:pt x="35519" y="4732"/>
                </a:moveTo>
                <a:lnTo>
                  <a:pt x="31370" y="4732"/>
                </a:lnTo>
                <a:lnTo>
                  <a:pt x="31374" y="9329"/>
                </a:lnTo>
                <a:lnTo>
                  <a:pt x="32826" y="36742"/>
                </a:lnTo>
                <a:lnTo>
                  <a:pt x="37517" y="36742"/>
                </a:lnTo>
                <a:lnTo>
                  <a:pt x="35519" y="4732"/>
                </a:lnTo>
                <a:close/>
              </a:path>
              <a:path w="38100" h="36829">
                <a:moveTo>
                  <a:pt x="10286" y="4732"/>
                </a:moveTo>
                <a:lnTo>
                  <a:pt x="6324" y="4732"/>
                </a:lnTo>
                <a:lnTo>
                  <a:pt x="7325" y="8994"/>
                </a:lnTo>
                <a:lnTo>
                  <a:pt x="8795" y="13800"/>
                </a:lnTo>
                <a:lnTo>
                  <a:pt x="10512" y="19025"/>
                </a:lnTo>
                <a:lnTo>
                  <a:pt x="16523" y="36522"/>
                </a:lnTo>
                <a:lnTo>
                  <a:pt x="20114" y="36522"/>
                </a:lnTo>
                <a:lnTo>
                  <a:pt x="22448" y="30135"/>
                </a:lnTo>
                <a:lnTo>
                  <a:pt x="18596" y="30135"/>
                </a:lnTo>
                <a:lnTo>
                  <a:pt x="17612" y="26334"/>
                </a:lnTo>
                <a:lnTo>
                  <a:pt x="16418" y="22282"/>
                </a:lnTo>
                <a:lnTo>
                  <a:pt x="14879" y="17758"/>
                </a:lnTo>
                <a:lnTo>
                  <a:pt x="10286" y="4732"/>
                </a:lnTo>
                <a:close/>
              </a:path>
              <a:path w="38100" h="36829">
                <a:moveTo>
                  <a:pt x="35224" y="0"/>
                </a:moveTo>
                <a:lnTo>
                  <a:pt x="29182" y="0"/>
                </a:lnTo>
                <a:lnTo>
                  <a:pt x="22638" y="17758"/>
                </a:lnTo>
                <a:lnTo>
                  <a:pt x="20994" y="22407"/>
                </a:lnTo>
                <a:lnTo>
                  <a:pt x="19695" y="26459"/>
                </a:lnTo>
                <a:lnTo>
                  <a:pt x="18701" y="30135"/>
                </a:lnTo>
                <a:lnTo>
                  <a:pt x="22448" y="30135"/>
                </a:lnTo>
                <a:lnTo>
                  <a:pt x="28480" y="13622"/>
                </a:lnTo>
                <a:lnTo>
                  <a:pt x="29936" y="8994"/>
                </a:lnTo>
                <a:lnTo>
                  <a:pt x="31245" y="4732"/>
                </a:lnTo>
                <a:lnTo>
                  <a:pt x="35519" y="4732"/>
                </a:lnTo>
                <a:lnTo>
                  <a:pt x="3522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1113661" y="7094218"/>
            <a:ext cx="23495" cy="37465"/>
          </a:xfrm>
          <a:custGeom>
            <a:avLst/>
            <a:gdLst/>
            <a:ahLst/>
            <a:cxnLst/>
            <a:rect l="l" t="t" r="r" b="b"/>
            <a:pathLst>
              <a:path w="23495" h="37465">
                <a:moveTo>
                  <a:pt x="13413" y="0"/>
                </a:moveTo>
                <a:lnTo>
                  <a:pt x="5402" y="0"/>
                </a:lnTo>
                <a:lnTo>
                  <a:pt x="2094" y="335"/>
                </a:lnTo>
                <a:lnTo>
                  <a:pt x="0" y="827"/>
                </a:lnTo>
                <a:lnTo>
                  <a:pt x="0" y="36930"/>
                </a:lnTo>
                <a:lnTo>
                  <a:pt x="1581" y="37119"/>
                </a:lnTo>
                <a:lnTo>
                  <a:pt x="4094" y="37349"/>
                </a:lnTo>
                <a:lnTo>
                  <a:pt x="13360" y="37349"/>
                </a:lnTo>
                <a:lnTo>
                  <a:pt x="17517" y="36271"/>
                </a:lnTo>
                <a:lnTo>
                  <a:pt x="20331" y="33632"/>
                </a:lnTo>
                <a:lnTo>
                  <a:pt x="7036" y="33632"/>
                </a:lnTo>
                <a:lnTo>
                  <a:pt x="5738" y="33580"/>
                </a:lnTo>
                <a:lnTo>
                  <a:pt x="4753" y="33423"/>
                </a:lnTo>
                <a:lnTo>
                  <a:pt x="4753" y="19413"/>
                </a:lnTo>
                <a:lnTo>
                  <a:pt x="20789" y="19413"/>
                </a:lnTo>
                <a:lnTo>
                  <a:pt x="19088" y="18219"/>
                </a:lnTo>
                <a:lnTo>
                  <a:pt x="15601" y="17392"/>
                </a:lnTo>
                <a:lnTo>
                  <a:pt x="15601" y="17224"/>
                </a:lnTo>
                <a:lnTo>
                  <a:pt x="19423" y="15852"/>
                </a:lnTo>
                <a:lnTo>
                  <a:pt x="4753" y="15852"/>
                </a:lnTo>
                <a:lnTo>
                  <a:pt x="4753" y="3989"/>
                </a:lnTo>
                <a:lnTo>
                  <a:pt x="5507" y="3811"/>
                </a:lnTo>
                <a:lnTo>
                  <a:pt x="6753" y="3654"/>
                </a:lnTo>
                <a:lnTo>
                  <a:pt x="20038" y="3654"/>
                </a:lnTo>
                <a:lnTo>
                  <a:pt x="18711" y="2670"/>
                </a:lnTo>
                <a:lnTo>
                  <a:pt x="16481" y="827"/>
                </a:lnTo>
                <a:lnTo>
                  <a:pt x="13413" y="0"/>
                </a:lnTo>
                <a:close/>
              </a:path>
              <a:path w="23495" h="37465">
                <a:moveTo>
                  <a:pt x="20789" y="19413"/>
                </a:moveTo>
                <a:lnTo>
                  <a:pt x="13873" y="19413"/>
                </a:lnTo>
                <a:lnTo>
                  <a:pt x="18166" y="21538"/>
                </a:lnTo>
                <a:lnTo>
                  <a:pt x="18166" y="31852"/>
                </a:lnTo>
                <a:lnTo>
                  <a:pt x="13643" y="33632"/>
                </a:lnTo>
                <a:lnTo>
                  <a:pt x="20331" y="33632"/>
                </a:lnTo>
                <a:lnTo>
                  <a:pt x="21936" y="32177"/>
                </a:lnTo>
                <a:lnTo>
                  <a:pt x="23193" y="29705"/>
                </a:lnTo>
                <a:lnTo>
                  <a:pt x="23193" y="21098"/>
                </a:lnTo>
                <a:lnTo>
                  <a:pt x="20789" y="19413"/>
                </a:lnTo>
                <a:close/>
              </a:path>
              <a:path w="23495" h="37465">
                <a:moveTo>
                  <a:pt x="20038" y="3654"/>
                </a:moveTo>
                <a:lnTo>
                  <a:pt x="13748" y="3654"/>
                </a:lnTo>
                <a:lnTo>
                  <a:pt x="16973" y="5402"/>
                </a:lnTo>
                <a:lnTo>
                  <a:pt x="16973" y="13193"/>
                </a:lnTo>
                <a:lnTo>
                  <a:pt x="14010" y="15852"/>
                </a:lnTo>
                <a:lnTo>
                  <a:pt x="19423" y="15852"/>
                </a:lnTo>
                <a:lnTo>
                  <a:pt x="21831" y="12774"/>
                </a:lnTo>
                <a:lnTo>
                  <a:pt x="21831" y="6261"/>
                </a:lnTo>
                <a:lnTo>
                  <a:pt x="20617" y="4083"/>
                </a:lnTo>
                <a:lnTo>
                  <a:pt x="20038" y="365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1143137" y="7094496"/>
            <a:ext cx="5080" cy="36830"/>
          </a:xfrm>
          <a:custGeom>
            <a:avLst/>
            <a:gdLst/>
            <a:ahLst/>
            <a:cxnLst/>
            <a:rect l="l" t="t" r="r" b="b"/>
            <a:pathLst>
              <a:path w="5079" h="36829">
                <a:moveTo>
                  <a:pt x="0" y="0"/>
                </a:moveTo>
                <a:lnTo>
                  <a:pt x="4806" y="0"/>
                </a:lnTo>
                <a:lnTo>
                  <a:pt x="4806" y="36731"/>
                </a:lnTo>
                <a:lnTo>
                  <a:pt x="0" y="36731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1154016" y="7093825"/>
            <a:ext cx="34290" cy="43180"/>
          </a:xfrm>
          <a:custGeom>
            <a:avLst/>
            <a:gdLst/>
            <a:ahLst/>
            <a:cxnLst/>
            <a:rect l="l" t="t" r="r" b="b"/>
            <a:pathLst>
              <a:path w="34290" h="43179">
                <a:moveTo>
                  <a:pt x="27140" y="0"/>
                </a:moveTo>
                <a:lnTo>
                  <a:pt x="17088" y="0"/>
                </a:lnTo>
                <a:lnTo>
                  <a:pt x="10235" y="1370"/>
                </a:lnTo>
                <a:lnTo>
                  <a:pt x="0" y="31266"/>
                </a:lnTo>
                <a:lnTo>
                  <a:pt x="7434" y="37684"/>
                </a:lnTo>
                <a:lnTo>
                  <a:pt x="16208" y="38019"/>
                </a:lnTo>
                <a:lnTo>
                  <a:pt x="18439" y="38564"/>
                </a:lnTo>
                <a:lnTo>
                  <a:pt x="22721" y="40030"/>
                </a:lnTo>
                <a:lnTo>
                  <a:pt x="27559" y="41506"/>
                </a:lnTo>
                <a:lnTo>
                  <a:pt x="32533" y="42815"/>
                </a:lnTo>
                <a:lnTo>
                  <a:pt x="33883" y="38836"/>
                </a:lnTo>
                <a:lnTo>
                  <a:pt x="30784" y="38292"/>
                </a:lnTo>
                <a:lnTo>
                  <a:pt x="26805" y="37402"/>
                </a:lnTo>
                <a:lnTo>
                  <a:pt x="23140" y="36491"/>
                </a:lnTo>
                <a:lnTo>
                  <a:pt x="23140" y="36260"/>
                </a:lnTo>
                <a:lnTo>
                  <a:pt x="29107" y="34145"/>
                </a:lnTo>
                <a:lnTo>
                  <a:pt x="9287" y="34145"/>
                </a:lnTo>
                <a:lnTo>
                  <a:pt x="5097" y="27213"/>
                </a:lnTo>
                <a:lnTo>
                  <a:pt x="5046" y="11298"/>
                </a:lnTo>
                <a:lnTo>
                  <a:pt x="8952" y="3874"/>
                </a:lnTo>
                <a:lnTo>
                  <a:pt x="30381" y="3874"/>
                </a:lnTo>
                <a:lnTo>
                  <a:pt x="27140" y="0"/>
                </a:lnTo>
                <a:close/>
              </a:path>
              <a:path w="34290" h="43179">
                <a:moveTo>
                  <a:pt x="30381" y="3874"/>
                </a:moveTo>
                <a:lnTo>
                  <a:pt x="24784" y="3874"/>
                </a:lnTo>
                <a:lnTo>
                  <a:pt x="28522" y="11298"/>
                </a:lnTo>
                <a:lnTo>
                  <a:pt x="28606" y="27213"/>
                </a:lnTo>
                <a:lnTo>
                  <a:pt x="24344" y="34145"/>
                </a:lnTo>
                <a:lnTo>
                  <a:pt x="29107" y="34145"/>
                </a:lnTo>
                <a:lnTo>
                  <a:pt x="29255" y="34093"/>
                </a:lnTo>
                <a:lnTo>
                  <a:pt x="33622" y="28093"/>
                </a:lnTo>
                <a:lnTo>
                  <a:pt x="33622" y="7748"/>
                </a:lnTo>
                <a:lnTo>
                  <a:pt x="30381" y="387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1193701" y="7094496"/>
            <a:ext cx="27305" cy="37465"/>
          </a:xfrm>
          <a:custGeom>
            <a:avLst/>
            <a:gdLst/>
            <a:ahLst/>
            <a:cxnLst/>
            <a:rect l="l" t="t" r="r" b="b"/>
            <a:pathLst>
              <a:path w="27304" h="37465">
                <a:moveTo>
                  <a:pt x="4806" y="0"/>
                </a:moveTo>
                <a:lnTo>
                  <a:pt x="0" y="0"/>
                </a:lnTo>
                <a:lnTo>
                  <a:pt x="0" y="33077"/>
                </a:lnTo>
                <a:lnTo>
                  <a:pt x="5685" y="37349"/>
                </a:lnTo>
                <a:lnTo>
                  <a:pt x="21182" y="37349"/>
                </a:lnTo>
                <a:lnTo>
                  <a:pt x="26180" y="33475"/>
                </a:lnTo>
                <a:lnTo>
                  <a:pt x="8470" y="33475"/>
                </a:lnTo>
                <a:lnTo>
                  <a:pt x="4806" y="29999"/>
                </a:lnTo>
                <a:lnTo>
                  <a:pt x="4806" y="0"/>
                </a:lnTo>
                <a:close/>
              </a:path>
              <a:path w="27304" h="37465">
                <a:moveTo>
                  <a:pt x="27098" y="0"/>
                </a:moveTo>
                <a:lnTo>
                  <a:pt x="22302" y="0"/>
                </a:lnTo>
                <a:lnTo>
                  <a:pt x="22179" y="29999"/>
                </a:lnTo>
                <a:lnTo>
                  <a:pt x="18763" y="33475"/>
                </a:lnTo>
                <a:lnTo>
                  <a:pt x="26180" y="33475"/>
                </a:lnTo>
                <a:lnTo>
                  <a:pt x="27098" y="32763"/>
                </a:lnTo>
                <a:lnTo>
                  <a:pt x="2709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1228955" y="7094500"/>
            <a:ext cx="20955" cy="36830"/>
          </a:xfrm>
          <a:custGeom>
            <a:avLst/>
            <a:gdLst/>
            <a:ahLst/>
            <a:cxnLst/>
            <a:rect l="l" t="t" r="r" b="b"/>
            <a:pathLst>
              <a:path w="20954" h="36829">
                <a:moveTo>
                  <a:pt x="19915" y="0"/>
                </a:moveTo>
                <a:lnTo>
                  <a:pt x="0" y="0"/>
                </a:lnTo>
                <a:lnTo>
                  <a:pt x="0" y="36731"/>
                </a:lnTo>
                <a:lnTo>
                  <a:pt x="20721" y="36731"/>
                </a:lnTo>
                <a:lnTo>
                  <a:pt x="20721" y="32752"/>
                </a:lnTo>
                <a:lnTo>
                  <a:pt x="4806" y="32752"/>
                </a:lnTo>
                <a:lnTo>
                  <a:pt x="4806" y="19517"/>
                </a:lnTo>
                <a:lnTo>
                  <a:pt x="19036" y="19517"/>
                </a:lnTo>
                <a:lnTo>
                  <a:pt x="19036" y="15570"/>
                </a:lnTo>
                <a:lnTo>
                  <a:pt x="4806" y="15570"/>
                </a:lnTo>
                <a:lnTo>
                  <a:pt x="4806" y="3978"/>
                </a:lnTo>
                <a:lnTo>
                  <a:pt x="19915" y="3978"/>
                </a:lnTo>
                <a:lnTo>
                  <a:pt x="1991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1331571" y="7184005"/>
            <a:ext cx="38100" cy="36830"/>
          </a:xfrm>
          <a:custGeom>
            <a:avLst/>
            <a:gdLst/>
            <a:ahLst/>
            <a:cxnLst/>
            <a:rect l="l" t="t" r="r" b="b"/>
            <a:pathLst>
              <a:path w="38100" h="36829">
                <a:moveTo>
                  <a:pt x="8607" y="0"/>
                </a:moveTo>
                <a:lnTo>
                  <a:pt x="2554" y="0"/>
                </a:lnTo>
                <a:lnTo>
                  <a:pt x="0" y="36742"/>
                </a:lnTo>
                <a:lnTo>
                  <a:pt x="4502" y="36742"/>
                </a:lnTo>
                <a:lnTo>
                  <a:pt x="5819" y="15475"/>
                </a:lnTo>
                <a:lnTo>
                  <a:pt x="6094" y="9329"/>
                </a:lnTo>
                <a:lnTo>
                  <a:pt x="6209" y="4732"/>
                </a:lnTo>
                <a:lnTo>
                  <a:pt x="10278" y="4732"/>
                </a:lnTo>
                <a:lnTo>
                  <a:pt x="8607" y="0"/>
                </a:lnTo>
                <a:close/>
              </a:path>
              <a:path w="38100" h="36829">
                <a:moveTo>
                  <a:pt x="35527" y="4732"/>
                </a:moveTo>
                <a:lnTo>
                  <a:pt x="31360" y="4732"/>
                </a:lnTo>
                <a:lnTo>
                  <a:pt x="31364" y="9329"/>
                </a:lnTo>
                <a:lnTo>
                  <a:pt x="32826" y="36742"/>
                </a:lnTo>
                <a:lnTo>
                  <a:pt x="37506" y="36742"/>
                </a:lnTo>
                <a:lnTo>
                  <a:pt x="35527" y="4732"/>
                </a:lnTo>
                <a:close/>
              </a:path>
              <a:path w="38100" h="36829">
                <a:moveTo>
                  <a:pt x="10278" y="4732"/>
                </a:moveTo>
                <a:lnTo>
                  <a:pt x="6324" y="4732"/>
                </a:lnTo>
                <a:lnTo>
                  <a:pt x="7315" y="8994"/>
                </a:lnTo>
                <a:lnTo>
                  <a:pt x="8785" y="13800"/>
                </a:lnTo>
                <a:lnTo>
                  <a:pt x="10512" y="19025"/>
                </a:lnTo>
                <a:lnTo>
                  <a:pt x="16512" y="36522"/>
                </a:lnTo>
                <a:lnTo>
                  <a:pt x="20104" y="36522"/>
                </a:lnTo>
                <a:lnTo>
                  <a:pt x="22437" y="30135"/>
                </a:lnTo>
                <a:lnTo>
                  <a:pt x="18596" y="30135"/>
                </a:lnTo>
                <a:lnTo>
                  <a:pt x="17612" y="26334"/>
                </a:lnTo>
                <a:lnTo>
                  <a:pt x="16407" y="22282"/>
                </a:lnTo>
                <a:lnTo>
                  <a:pt x="14879" y="17758"/>
                </a:lnTo>
                <a:lnTo>
                  <a:pt x="10278" y="4732"/>
                </a:lnTo>
                <a:close/>
              </a:path>
              <a:path w="38100" h="36829">
                <a:moveTo>
                  <a:pt x="35234" y="0"/>
                </a:moveTo>
                <a:lnTo>
                  <a:pt x="29182" y="0"/>
                </a:lnTo>
                <a:lnTo>
                  <a:pt x="22627" y="17758"/>
                </a:lnTo>
                <a:lnTo>
                  <a:pt x="20994" y="22407"/>
                </a:lnTo>
                <a:lnTo>
                  <a:pt x="19685" y="26438"/>
                </a:lnTo>
                <a:lnTo>
                  <a:pt x="18701" y="30135"/>
                </a:lnTo>
                <a:lnTo>
                  <a:pt x="22437" y="30135"/>
                </a:lnTo>
                <a:lnTo>
                  <a:pt x="28470" y="13622"/>
                </a:lnTo>
                <a:lnTo>
                  <a:pt x="29936" y="8994"/>
                </a:lnTo>
                <a:lnTo>
                  <a:pt x="31234" y="4732"/>
                </a:lnTo>
                <a:lnTo>
                  <a:pt x="35527" y="4732"/>
                </a:lnTo>
                <a:lnTo>
                  <a:pt x="3523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1373988" y="7184005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29" y="0"/>
                </a:moveTo>
                <a:lnTo>
                  <a:pt x="12554" y="0"/>
                </a:lnTo>
                <a:lnTo>
                  <a:pt x="0" y="36731"/>
                </a:lnTo>
                <a:lnTo>
                  <a:pt x="4921" y="36731"/>
                </a:lnTo>
                <a:lnTo>
                  <a:pt x="8732" y="25192"/>
                </a:lnTo>
                <a:lnTo>
                  <a:pt x="26833" y="25192"/>
                </a:lnTo>
                <a:lnTo>
                  <a:pt x="25563" y="21475"/>
                </a:lnTo>
                <a:lnTo>
                  <a:pt x="9706" y="21475"/>
                </a:lnTo>
                <a:lnTo>
                  <a:pt x="14117" y="8502"/>
                </a:lnTo>
                <a:lnTo>
                  <a:pt x="14617" y="6324"/>
                </a:lnTo>
                <a:lnTo>
                  <a:pt x="15161" y="4188"/>
                </a:lnTo>
                <a:lnTo>
                  <a:pt x="19660" y="4188"/>
                </a:lnTo>
                <a:lnTo>
                  <a:pt x="18229" y="0"/>
                </a:lnTo>
                <a:close/>
              </a:path>
              <a:path w="31115" h="36829">
                <a:moveTo>
                  <a:pt x="26833" y="25192"/>
                </a:moveTo>
                <a:lnTo>
                  <a:pt x="21768" y="25192"/>
                </a:lnTo>
                <a:lnTo>
                  <a:pt x="25695" y="36731"/>
                </a:lnTo>
                <a:lnTo>
                  <a:pt x="30773" y="36731"/>
                </a:lnTo>
                <a:lnTo>
                  <a:pt x="26833" y="25192"/>
                </a:lnTo>
                <a:close/>
              </a:path>
              <a:path w="31115" h="36829">
                <a:moveTo>
                  <a:pt x="19660" y="4188"/>
                </a:moveTo>
                <a:lnTo>
                  <a:pt x="15266" y="4188"/>
                </a:lnTo>
                <a:lnTo>
                  <a:pt x="16401" y="8607"/>
                </a:lnTo>
                <a:lnTo>
                  <a:pt x="17172" y="10910"/>
                </a:lnTo>
                <a:lnTo>
                  <a:pt x="20837" y="21475"/>
                </a:lnTo>
                <a:lnTo>
                  <a:pt x="25563" y="21475"/>
                </a:lnTo>
                <a:lnTo>
                  <a:pt x="19660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1410112" y="7183728"/>
            <a:ext cx="30480" cy="37465"/>
          </a:xfrm>
          <a:custGeom>
            <a:avLst/>
            <a:gdLst/>
            <a:ahLst/>
            <a:cxnLst/>
            <a:rect l="l" t="t" r="r" b="b"/>
            <a:pathLst>
              <a:path w="30479" h="37465">
                <a:moveTo>
                  <a:pt x="16900" y="0"/>
                </a:moveTo>
                <a:lnTo>
                  <a:pt x="6334" y="0"/>
                </a:lnTo>
                <a:lnTo>
                  <a:pt x="2900" y="314"/>
                </a:lnTo>
                <a:lnTo>
                  <a:pt x="0" y="827"/>
                </a:lnTo>
                <a:lnTo>
                  <a:pt x="0" y="36930"/>
                </a:lnTo>
                <a:lnTo>
                  <a:pt x="2408" y="37192"/>
                </a:lnTo>
                <a:lnTo>
                  <a:pt x="5172" y="37349"/>
                </a:lnTo>
                <a:lnTo>
                  <a:pt x="15779" y="37349"/>
                </a:lnTo>
                <a:lnTo>
                  <a:pt x="21444" y="35496"/>
                </a:lnTo>
                <a:lnTo>
                  <a:pt x="23431" y="33527"/>
                </a:lnTo>
                <a:lnTo>
                  <a:pt x="7696" y="33527"/>
                </a:lnTo>
                <a:lnTo>
                  <a:pt x="5947" y="33475"/>
                </a:lnTo>
                <a:lnTo>
                  <a:pt x="4753" y="33318"/>
                </a:lnTo>
                <a:lnTo>
                  <a:pt x="4753" y="4251"/>
                </a:lnTo>
                <a:lnTo>
                  <a:pt x="5999" y="3978"/>
                </a:lnTo>
                <a:lnTo>
                  <a:pt x="7874" y="3759"/>
                </a:lnTo>
                <a:lnTo>
                  <a:pt x="24085" y="3759"/>
                </a:lnTo>
                <a:lnTo>
                  <a:pt x="21779" y="1633"/>
                </a:lnTo>
                <a:lnTo>
                  <a:pt x="16900" y="0"/>
                </a:lnTo>
                <a:close/>
              </a:path>
              <a:path w="30479" h="37465">
                <a:moveTo>
                  <a:pt x="24085" y="3759"/>
                </a:moveTo>
                <a:lnTo>
                  <a:pt x="20355" y="3759"/>
                </a:lnTo>
                <a:lnTo>
                  <a:pt x="25266" y="9277"/>
                </a:lnTo>
                <a:lnTo>
                  <a:pt x="25192" y="27863"/>
                </a:lnTo>
                <a:lnTo>
                  <a:pt x="19758" y="33527"/>
                </a:lnTo>
                <a:lnTo>
                  <a:pt x="23431" y="33527"/>
                </a:lnTo>
                <a:lnTo>
                  <a:pt x="28313" y="28690"/>
                </a:lnTo>
                <a:lnTo>
                  <a:pt x="30218" y="23779"/>
                </a:lnTo>
                <a:lnTo>
                  <a:pt x="30218" y="11842"/>
                </a:lnTo>
                <a:lnTo>
                  <a:pt x="28313" y="7580"/>
                </a:lnTo>
                <a:lnTo>
                  <a:pt x="24085" y="375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11443096" y="7184005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29" y="0"/>
                </a:moveTo>
                <a:lnTo>
                  <a:pt x="12544" y="0"/>
                </a:lnTo>
                <a:lnTo>
                  <a:pt x="0" y="36731"/>
                </a:lnTo>
                <a:lnTo>
                  <a:pt x="4910" y="36731"/>
                </a:lnTo>
                <a:lnTo>
                  <a:pt x="8732" y="25192"/>
                </a:lnTo>
                <a:lnTo>
                  <a:pt x="26826" y="25192"/>
                </a:lnTo>
                <a:lnTo>
                  <a:pt x="25557" y="21475"/>
                </a:lnTo>
                <a:lnTo>
                  <a:pt x="9706" y="21475"/>
                </a:lnTo>
                <a:lnTo>
                  <a:pt x="14097" y="8502"/>
                </a:lnTo>
                <a:lnTo>
                  <a:pt x="14617" y="6324"/>
                </a:lnTo>
                <a:lnTo>
                  <a:pt x="15161" y="4188"/>
                </a:lnTo>
                <a:lnTo>
                  <a:pt x="19658" y="4188"/>
                </a:lnTo>
                <a:lnTo>
                  <a:pt x="18229" y="0"/>
                </a:lnTo>
                <a:close/>
              </a:path>
              <a:path w="31115" h="36829">
                <a:moveTo>
                  <a:pt x="26826" y="25192"/>
                </a:moveTo>
                <a:lnTo>
                  <a:pt x="21768" y="25192"/>
                </a:lnTo>
                <a:lnTo>
                  <a:pt x="25695" y="36731"/>
                </a:lnTo>
                <a:lnTo>
                  <a:pt x="30763" y="36731"/>
                </a:lnTo>
                <a:lnTo>
                  <a:pt x="26826" y="25192"/>
                </a:lnTo>
                <a:close/>
              </a:path>
              <a:path w="31115" h="36829">
                <a:moveTo>
                  <a:pt x="19658" y="4188"/>
                </a:moveTo>
                <a:lnTo>
                  <a:pt x="15266" y="4188"/>
                </a:lnTo>
                <a:lnTo>
                  <a:pt x="16391" y="8607"/>
                </a:lnTo>
                <a:lnTo>
                  <a:pt x="17172" y="10910"/>
                </a:lnTo>
                <a:lnTo>
                  <a:pt x="20837" y="21475"/>
                </a:lnTo>
                <a:lnTo>
                  <a:pt x="25557" y="21475"/>
                </a:lnTo>
                <a:lnTo>
                  <a:pt x="19658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1476770" y="7183616"/>
            <a:ext cx="30480" cy="38100"/>
          </a:xfrm>
          <a:custGeom>
            <a:avLst/>
            <a:gdLst/>
            <a:ahLst/>
            <a:cxnLst/>
            <a:rect l="l" t="t" r="r" b="b"/>
            <a:pathLst>
              <a:path w="30479" h="38100">
                <a:moveTo>
                  <a:pt x="24156" y="0"/>
                </a:moveTo>
                <a:lnTo>
                  <a:pt x="19915" y="0"/>
                </a:lnTo>
                <a:lnTo>
                  <a:pt x="11595" y="1422"/>
                </a:lnTo>
                <a:lnTo>
                  <a:pt x="5328" y="5375"/>
                </a:lnTo>
                <a:lnTo>
                  <a:pt x="1375" y="11383"/>
                </a:lnTo>
                <a:lnTo>
                  <a:pt x="0" y="18973"/>
                </a:lnTo>
                <a:lnTo>
                  <a:pt x="0" y="24700"/>
                </a:lnTo>
                <a:lnTo>
                  <a:pt x="1947" y="29611"/>
                </a:lnTo>
                <a:lnTo>
                  <a:pt x="5120" y="32669"/>
                </a:lnTo>
                <a:lnTo>
                  <a:pt x="8732" y="36103"/>
                </a:lnTo>
                <a:lnTo>
                  <a:pt x="13308" y="37517"/>
                </a:lnTo>
                <a:lnTo>
                  <a:pt x="23821" y="37517"/>
                </a:lnTo>
                <a:lnTo>
                  <a:pt x="28082" y="36313"/>
                </a:lnTo>
                <a:lnTo>
                  <a:pt x="30198" y="35506"/>
                </a:lnTo>
                <a:lnTo>
                  <a:pt x="30198" y="33590"/>
                </a:lnTo>
                <a:lnTo>
                  <a:pt x="10586" y="33590"/>
                </a:lnTo>
                <a:lnTo>
                  <a:pt x="5015" y="28082"/>
                </a:lnTo>
                <a:lnTo>
                  <a:pt x="5015" y="9538"/>
                </a:lnTo>
                <a:lnTo>
                  <a:pt x="10847" y="3978"/>
                </a:lnTo>
                <a:lnTo>
                  <a:pt x="28414" y="3978"/>
                </a:lnTo>
                <a:lnTo>
                  <a:pt x="29119" y="1696"/>
                </a:lnTo>
                <a:lnTo>
                  <a:pt x="27538" y="931"/>
                </a:lnTo>
                <a:lnTo>
                  <a:pt x="24156" y="0"/>
                </a:lnTo>
                <a:close/>
              </a:path>
              <a:path w="30479" h="38100">
                <a:moveTo>
                  <a:pt x="30198" y="17831"/>
                </a:moveTo>
                <a:lnTo>
                  <a:pt x="18093" y="17831"/>
                </a:lnTo>
                <a:lnTo>
                  <a:pt x="18093" y="21653"/>
                </a:lnTo>
                <a:lnTo>
                  <a:pt x="25528" y="21653"/>
                </a:lnTo>
                <a:lnTo>
                  <a:pt x="25419" y="32669"/>
                </a:lnTo>
                <a:lnTo>
                  <a:pt x="24418" y="33150"/>
                </a:lnTo>
                <a:lnTo>
                  <a:pt x="22292" y="33590"/>
                </a:lnTo>
                <a:lnTo>
                  <a:pt x="30198" y="33590"/>
                </a:lnTo>
                <a:lnTo>
                  <a:pt x="30198" y="17831"/>
                </a:lnTo>
                <a:close/>
              </a:path>
              <a:path w="30479" h="38100">
                <a:moveTo>
                  <a:pt x="28414" y="3978"/>
                </a:moveTo>
                <a:lnTo>
                  <a:pt x="23507" y="3978"/>
                </a:lnTo>
                <a:lnTo>
                  <a:pt x="25957" y="4649"/>
                </a:lnTo>
                <a:lnTo>
                  <a:pt x="27925" y="5560"/>
                </a:lnTo>
                <a:lnTo>
                  <a:pt x="28414" y="397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1511357" y="7184005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19" y="0"/>
                </a:moveTo>
                <a:lnTo>
                  <a:pt x="12533" y="0"/>
                </a:lnTo>
                <a:lnTo>
                  <a:pt x="0" y="36731"/>
                </a:lnTo>
                <a:lnTo>
                  <a:pt x="4910" y="36731"/>
                </a:lnTo>
                <a:lnTo>
                  <a:pt x="8732" y="25192"/>
                </a:lnTo>
                <a:lnTo>
                  <a:pt x="26822" y="25192"/>
                </a:lnTo>
                <a:lnTo>
                  <a:pt x="25553" y="21475"/>
                </a:lnTo>
                <a:lnTo>
                  <a:pt x="9696" y="21475"/>
                </a:lnTo>
                <a:lnTo>
                  <a:pt x="14088" y="8502"/>
                </a:lnTo>
                <a:lnTo>
                  <a:pt x="15161" y="4188"/>
                </a:lnTo>
                <a:lnTo>
                  <a:pt x="19649" y="4188"/>
                </a:lnTo>
                <a:lnTo>
                  <a:pt x="18219" y="0"/>
                </a:lnTo>
                <a:close/>
              </a:path>
              <a:path w="31115" h="36829">
                <a:moveTo>
                  <a:pt x="26822" y="25192"/>
                </a:moveTo>
                <a:lnTo>
                  <a:pt x="21768" y="25192"/>
                </a:lnTo>
                <a:lnTo>
                  <a:pt x="25674" y="36731"/>
                </a:lnTo>
                <a:lnTo>
                  <a:pt x="30763" y="36731"/>
                </a:lnTo>
                <a:lnTo>
                  <a:pt x="26822" y="25192"/>
                </a:lnTo>
                <a:close/>
              </a:path>
              <a:path w="31115" h="36829">
                <a:moveTo>
                  <a:pt x="19649" y="4188"/>
                </a:moveTo>
                <a:lnTo>
                  <a:pt x="15266" y="4188"/>
                </a:lnTo>
                <a:lnTo>
                  <a:pt x="16391" y="8607"/>
                </a:lnTo>
                <a:lnTo>
                  <a:pt x="20826" y="21475"/>
                </a:lnTo>
                <a:lnTo>
                  <a:pt x="25553" y="21475"/>
                </a:lnTo>
                <a:lnTo>
                  <a:pt x="19649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1545627" y="7183388"/>
            <a:ext cx="22225" cy="38100"/>
          </a:xfrm>
          <a:custGeom>
            <a:avLst/>
            <a:gdLst/>
            <a:ahLst/>
            <a:cxnLst/>
            <a:rect l="l" t="t" r="r" b="b"/>
            <a:pathLst>
              <a:path w="22225" h="38100">
                <a:moveTo>
                  <a:pt x="1246" y="31580"/>
                </a:moveTo>
                <a:lnTo>
                  <a:pt x="0" y="35559"/>
                </a:lnTo>
                <a:lnTo>
                  <a:pt x="1947" y="36857"/>
                </a:lnTo>
                <a:lnTo>
                  <a:pt x="5842" y="37967"/>
                </a:lnTo>
                <a:lnTo>
                  <a:pt x="18041" y="37967"/>
                </a:lnTo>
                <a:lnTo>
                  <a:pt x="21368" y="33978"/>
                </a:lnTo>
                <a:lnTo>
                  <a:pt x="6429" y="33978"/>
                </a:lnTo>
                <a:lnTo>
                  <a:pt x="3382" y="32930"/>
                </a:lnTo>
                <a:lnTo>
                  <a:pt x="1246" y="31580"/>
                </a:lnTo>
                <a:close/>
              </a:path>
              <a:path w="22225" h="38100">
                <a:moveTo>
                  <a:pt x="16355" y="0"/>
                </a:moveTo>
                <a:lnTo>
                  <a:pt x="5507" y="0"/>
                </a:lnTo>
                <a:lnTo>
                  <a:pt x="774" y="4282"/>
                </a:lnTo>
                <a:lnTo>
                  <a:pt x="774" y="15119"/>
                </a:lnTo>
                <a:lnTo>
                  <a:pt x="4471" y="18271"/>
                </a:lnTo>
                <a:lnTo>
                  <a:pt x="15444" y="22323"/>
                </a:lnTo>
                <a:lnTo>
                  <a:pt x="17392" y="24323"/>
                </a:lnTo>
                <a:lnTo>
                  <a:pt x="17392" y="31423"/>
                </a:lnTo>
                <a:lnTo>
                  <a:pt x="14554" y="33978"/>
                </a:lnTo>
                <a:lnTo>
                  <a:pt x="21368" y="33978"/>
                </a:lnTo>
                <a:lnTo>
                  <a:pt x="22198" y="32983"/>
                </a:lnTo>
                <a:lnTo>
                  <a:pt x="22198" y="21915"/>
                </a:lnTo>
                <a:lnTo>
                  <a:pt x="19088" y="18941"/>
                </a:lnTo>
                <a:lnTo>
                  <a:pt x="7800" y="14575"/>
                </a:lnTo>
                <a:lnTo>
                  <a:pt x="5560" y="12889"/>
                </a:lnTo>
                <a:lnTo>
                  <a:pt x="5560" y="6931"/>
                </a:lnTo>
                <a:lnTo>
                  <a:pt x="7476" y="3947"/>
                </a:lnTo>
                <a:lnTo>
                  <a:pt x="20003" y="3947"/>
                </a:lnTo>
                <a:lnTo>
                  <a:pt x="20742" y="1811"/>
                </a:lnTo>
                <a:lnTo>
                  <a:pt x="19151" y="879"/>
                </a:lnTo>
                <a:lnTo>
                  <a:pt x="16355" y="0"/>
                </a:lnTo>
                <a:close/>
              </a:path>
              <a:path w="22225" h="38100">
                <a:moveTo>
                  <a:pt x="20003" y="3947"/>
                </a:moveTo>
                <a:lnTo>
                  <a:pt x="15811" y="3947"/>
                </a:lnTo>
                <a:lnTo>
                  <a:pt x="18271" y="4984"/>
                </a:lnTo>
                <a:lnTo>
                  <a:pt x="19402" y="5685"/>
                </a:lnTo>
                <a:lnTo>
                  <a:pt x="20003" y="394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1572161" y="7183390"/>
            <a:ext cx="27940" cy="38100"/>
          </a:xfrm>
          <a:custGeom>
            <a:avLst/>
            <a:gdLst/>
            <a:ahLst/>
            <a:cxnLst/>
            <a:rect l="l" t="t" r="r" b="b"/>
            <a:pathLst>
              <a:path w="27940" h="38100">
                <a:moveTo>
                  <a:pt x="23727" y="0"/>
                </a:moveTo>
                <a:lnTo>
                  <a:pt x="19193" y="0"/>
                </a:lnTo>
                <a:lnTo>
                  <a:pt x="11388" y="1392"/>
                </a:lnTo>
                <a:lnTo>
                  <a:pt x="5324" y="5323"/>
                </a:lnTo>
                <a:lnTo>
                  <a:pt x="1396" y="11418"/>
                </a:lnTo>
                <a:lnTo>
                  <a:pt x="0" y="19308"/>
                </a:lnTo>
                <a:lnTo>
                  <a:pt x="1372" y="27334"/>
                </a:lnTo>
                <a:lnTo>
                  <a:pt x="5168" y="33180"/>
                </a:lnTo>
                <a:lnTo>
                  <a:pt x="10906" y="36755"/>
                </a:lnTo>
                <a:lnTo>
                  <a:pt x="18104" y="37967"/>
                </a:lnTo>
                <a:lnTo>
                  <a:pt x="22575" y="37967"/>
                </a:lnTo>
                <a:lnTo>
                  <a:pt x="26135" y="37087"/>
                </a:lnTo>
                <a:lnTo>
                  <a:pt x="27821" y="36208"/>
                </a:lnTo>
                <a:lnTo>
                  <a:pt x="27261" y="33915"/>
                </a:lnTo>
                <a:lnTo>
                  <a:pt x="10198" y="33915"/>
                </a:lnTo>
                <a:lnTo>
                  <a:pt x="5015" y="28198"/>
                </a:lnTo>
                <a:lnTo>
                  <a:pt x="5015" y="9486"/>
                </a:lnTo>
                <a:lnTo>
                  <a:pt x="10743" y="3989"/>
                </a:lnTo>
                <a:lnTo>
                  <a:pt x="27201" y="3989"/>
                </a:lnTo>
                <a:lnTo>
                  <a:pt x="27936" y="1633"/>
                </a:lnTo>
                <a:lnTo>
                  <a:pt x="26658" y="984"/>
                </a:lnTo>
                <a:lnTo>
                  <a:pt x="23727" y="0"/>
                </a:lnTo>
                <a:close/>
              </a:path>
              <a:path w="27940" h="38100">
                <a:moveTo>
                  <a:pt x="26889" y="32386"/>
                </a:moveTo>
                <a:lnTo>
                  <a:pt x="24994" y="33318"/>
                </a:lnTo>
                <a:lnTo>
                  <a:pt x="22051" y="33915"/>
                </a:lnTo>
                <a:lnTo>
                  <a:pt x="27261" y="33915"/>
                </a:lnTo>
                <a:lnTo>
                  <a:pt x="26889" y="32386"/>
                </a:lnTo>
                <a:close/>
              </a:path>
              <a:path w="27940" h="38100">
                <a:moveTo>
                  <a:pt x="27201" y="3989"/>
                </a:moveTo>
                <a:lnTo>
                  <a:pt x="22418" y="3989"/>
                </a:lnTo>
                <a:lnTo>
                  <a:pt x="24994" y="4649"/>
                </a:lnTo>
                <a:lnTo>
                  <a:pt x="26721" y="5528"/>
                </a:lnTo>
                <a:lnTo>
                  <a:pt x="27201" y="398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1603144" y="7184005"/>
            <a:ext cx="31115" cy="36830"/>
          </a:xfrm>
          <a:custGeom>
            <a:avLst/>
            <a:gdLst/>
            <a:ahLst/>
            <a:cxnLst/>
            <a:rect l="l" t="t" r="r" b="b"/>
            <a:pathLst>
              <a:path w="31115" h="36829">
                <a:moveTo>
                  <a:pt x="18240" y="0"/>
                </a:moveTo>
                <a:lnTo>
                  <a:pt x="12554" y="0"/>
                </a:lnTo>
                <a:lnTo>
                  <a:pt x="0" y="36731"/>
                </a:lnTo>
                <a:lnTo>
                  <a:pt x="4921" y="36731"/>
                </a:lnTo>
                <a:lnTo>
                  <a:pt x="8732" y="25192"/>
                </a:lnTo>
                <a:lnTo>
                  <a:pt x="26829" y="25192"/>
                </a:lnTo>
                <a:lnTo>
                  <a:pt x="25562" y="21475"/>
                </a:lnTo>
                <a:lnTo>
                  <a:pt x="9716" y="21475"/>
                </a:lnTo>
                <a:lnTo>
                  <a:pt x="14107" y="8502"/>
                </a:lnTo>
                <a:lnTo>
                  <a:pt x="14617" y="6324"/>
                </a:lnTo>
                <a:lnTo>
                  <a:pt x="15172" y="4188"/>
                </a:lnTo>
                <a:lnTo>
                  <a:pt x="19668" y="4188"/>
                </a:lnTo>
                <a:lnTo>
                  <a:pt x="18240" y="0"/>
                </a:lnTo>
                <a:close/>
              </a:path>
              <a:path w="31115" h="36829">
                <a:moveTo>
                  <a:pt x="26829" y="25192"/>
                </a:moveTo>
                <a:lnTo>
                  <a:pt x="21779" y="25192"/>
                </a:lnTo>
                <a:lnTo>
                  <a:pt x="25685" y="36731"/>
                </a:lnTo>
                <a:lnTo>
                  <a:pt x="30763" y="36731"/>
                </a:lnTo>
                <a:lnTo>
                  <a:pt x="26829" y="25192"/>
                </a:lnTo>
                <a:close/>
              </a:path>
              <a:path w="31115" h="36829">
                <a:moveTo>
                  <a:pt x="19668" y="4188"/>
                </a:moveTo>
                <a:lnTo>
                  <a:pt x="15277" y="4188"/>
                </a:lnTo>
                <a:lnTo>
                  <a:pt x="16411" y="8607"/>
                </a:lnTo>
                <a:lnTo>
                  <a:pt x="17182" y="10910"/>
                </a:lnTo>
                <a:lnTo>
                  <a:pt x="20847" y="21475"/>
                </a:lnTo>
                <a:lnTo>
                  <a:pt x="25562" y="21475"/>
                </a:lnTo>
                <a:lnTo>
                  <a:pt x="19668" y="4188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11639278" y="7183725"/>
            <a:ext cx="24130" cy="37465"/>
          </a:xfrm>
          <a:custGeom>
            <a:avLst/>
            <a:gdLst/>
            <a:ahLst/>
            <a:cxnLst/>
            <a:rect l="l" t="t" r="r" b="b"/>
            <a:pathLst>
              <a:path w="24129" h="37465">
                <a:moveTo>
                  <a:pt x="14188" y="0"/>
                </a:moveTo>
                <a:lnTo>
                  <a:pt x="5895" y="0"/>
                </a:lnTo>
                <a:lnTo>
                  <a:pt x="2408" y="314"/>
                </a:lnTo>
                <a:lnTo>
                  <a:pt x="0" y="774"/>
                </a:lnTo>
                <a:lnTo>
                  <a:pt x="0" y="37014"/>
                </a:lnTo>
                <a:lnTo>
                  <a:pt x="4753" y="37014"/>
                </a:lnTo>
                <a:lnTo>
                  <a:pt x="4753" y="21109"/>
                </a:lnTo>
                <a:lnTo>
                  <a:pt x="18941" y="21109"/>
                </a:lnTo>
                <a:lnTo>
                  <a:pt x="18543" y="20501"/>
                </a:lnTo>
                <a:lnTo>
                  <a:pt x="15779" y="19517"/>
                </a:lnTo>
                <a:lnTo>
                  <a:pt x="15779" y="19360"/>
                </a:lnTo>
                <a:lnTo>
                  <a:pt x="19580" y="18041"/>
                </a:lnTo>
                <a:lnTo>
                  <a:pt x="20098" y="17496"/>
                </a:lnTo>
                <a:lnTo>
                  <a:pt x="4753" y="17496"/>
                </a:lnTo>
                <a:lnTo>
                  <a:pt x="4753" y="4083"/>
                </a:lnTo>
                <a:lnTo>
                  <a:pt x="5580" y="3874"/>
                </a:lnTo>
                <a:lnTo>
                  <a:pt x="7141" y="3717"/>
                </a:lnTo>
                <a:lnTo>
                  <a:pt x="20518" y="3717"/>
                </a:lnTo>
                <a:lnTo>
                  <a:pt x="17496" y="984"/>
                </a:lnTo>
                <a:lnTo>
                  <a:pt x="14188" y="0"/>
                </a:lnTo>
                <a:close/>
              </a:path>
              <a:path w="24129" h="37465">
                <a:moveTo>
                  <a:pt x="18941" y="21109"/>
                </a:moveTo>
                <a:lnTo>
                  <a:pt x="9224" y="21109"/>
                </a:lnTo>
                <a:lnTo>
                  <a:pt x="13538" y="21266"/>
                </a:lnTo>
                <a:lnTo>
                  <a:pt x="15549" y="23161"/>
                </a:lnTo>
                <a:lnTo>
                  <a:pt x="16617" y="28229"/>
                </a:lnTo>
                <a:lnTo>
                  <a:pt x="17622" y="32826"/>
                </a:lnTo>
                <a:lnTo>
                  <a:pt x="18439" y="35946"/>
                </a:lnTo>
                <a:lnTo>
                  <a:pt x="19036" y="37014"/>
                </a:lnTo>
                <a:lnTo>
                  <a:pt x="23967" y="37014"/>
                </a:lnTo>
                <a:lnTo>
                  <a:pt x="23193" y="35611"/>
                </a:lnTo>
                <a:lnTo>
                  <a:pt x="22302" y="32051"/>
                </a:lnTo>
                <a:lnTo>
                  <a:pt x="21109" y="26931"/>
                </a:lnTo>
                <a:lnTo>
                  <a:pt x="20250" y="23109"/>
                </a:lnTo>
                <a:lnTo>
                  <a:pt x="18941" y="21109"/>
                </a:lnTo>
                <a:close/>
              </a:path>
              <a:path w="24129" h="37465">
                <a:moveTo>
                  <a:pt x="20518" y="3717"/>
                </a:moveTo>
                <a:lnTo>
                  <a:pt x="14460" y="3717"/>
                </a:lnTo>
                <a:lnTo>
                  <a:pt x="17884" y="5790"/>
                </a:lnTo>
                <a:lnTo>
                  <a:pt x="17762" y="14837"/>
                </a:lnTo>
                <a:lnTo>
                  <a:pt x="14669" y="17496"/>
                </a:lnTo>
                <a:lnTo>
                  <a:pt x="20098" y="17496"/>
                </a:lnTo>
                <a:lnTo>
                  <a:pt x="22627" y="14837"/>
                </a:lnTo>
                <a:lnTo>
                  <a:pt x="22627" y="7151"/>
                </a:lnTo>
                <a:lnTo>
                  <a:pt x="21549" y="4649"/>
                </a:lnTo>
                <a:lnTo>
                  <a:pt x="20518" y="371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0018641" y="7196625"/>
            <a:ext cx="42545" cy="56515"/>
          </a:xfrm>
          <a:custGeom>
            <a:avLst/>
            <a:gdLst/>
            <a:ahLst/>
            <a:cxnLst/>
            <a:rect l="l" t="t" r="r" b="b"/>
            <a:pathLst>
              <a:path w="42545" h="56515">
                <a:moveTo>
                  <a:pt x="8031" y="0"/>
                </a:moveTo>
                <a:lnTo>
                  <a:pt x="0" y="0"/>
                </a:lnTo>
                <a:lnTo>
                  <a:pt x="0" y="56312"/>
                </a:lnTo>
                <a:lnTo>
                  <a:pt x="6847" y="56312"/>
                </a:lnTo>
                <a:lnTo>
                  <a:pt x="6785" y="16125"/>
                </a:lnTo>
                <a:lnTo>
                  <a:pt x="6355" y="9025"/>
                </a:lnTo>
                <a:lnTo>
                  <a:pt x="6607" y="8942"/>
                </a:lnTo>
                <a:lnTo>
                  <a:pt x="13669" y="8942"/>
                </a:lnTo>
                <a:lnTo>
                  <a:pt x="8031" y="0"/>
                </a:lnTo>
                <a:close/>
              </a:path>
              <a:path w="42545" h="56515">
                <a:moveTo>
                  <a:pt x="13669" y="8942"/>
                </a:moveTo>
                <a:lnTo>
                  <a:pt x="6607" y="8942"/>
                </a:lnTo>
                <a:lnTo>
                  <a:pt x="9371" y="15036"/>
                </a:lnTo>
                <a:lnTo>
                  <a:pt x="13120" y="21475"/>
                </a:lnTo>
                <a:lnTo>
                  <a:pt x="34941" y="56312"/>
                </a:lnTo>
                <a:lnTo>
                  <a:pt x="42281" y="56312"/>
                </a:lnTo>
                <a:lnTo>
                  <a:pt x="42281" y="46794"/>
                </a:lnTo>
                <a:lnTo>
                  <a:pt x="36030" y="46794"/>
                </a:lnTo>
                <a:lnTo>
                  <a:pt x="33423" y="41014"/>
                </a:lnTo>
                <a:lnTo>
                  <a:pt x="30093" y="35087"/>
                </a:lnTo>
                <a:lnTo>
                  <a:pt x="25988" y="28480"/>
                </a:lnTo>
                <a:lnTo>
                  <a:pt x="13669" y="8942"/>
                </a:lnTo>
                <a:close/>
              </a:path>
              <a:path w="42545" h="56515">
                <a:moveTo>
                  <a:pt x="42281" y="0"/>
                </a:moveTo>
                <a:lnTo>
                  <a:pt x="35454" y="0"/>
                </a:lnTo>
                <a:lnTo>
                  <a:pt x="35509" y="35087"/>
                </a:lnTo>
                <a:lnTo>
                  <a:pt x="35590" y="39182"/>
                </a:lnTo>
                <a:lnTo>
                  <a:pt x="36260" y="46700"/>
                </a:lnTo>
                <a:lnTo>
                  <a:pt x="36030" y="46794"/>
                </a:lnTo>
                <a:lnTo>
                  <a:pt x="42281" y="46794"/>
                </a:lnTo>
                <a:lnTo>
                  <a:pt x="42281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0069978" y="7196626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24" y="0"/>
                </a:lnTo>
                <a:lnTo>
                  <a:pt x="0" y="56312"/>
                </a:lnTo>
                <a:lnTo>
                  <a:pt x="7539" y="56312"/>
                </a:lnTo>
                <a:lnTo>
                  <a:pt x="13381" y="38606"/>
                </a:lnTo>
                <a:lnTo>
                  <a:pt x="41098" y="38606"/>
                </a:lnTo>
                <a:lnTo>
                  <a:pt x="39151" y="32899"/>
                </a:lnTo>
                <a:lnTo>
                  <a:pt x="14879" y="32899"/>
                </a:lnTo>
                <a:lnTo>
                  <a:pt x="21549" y="13203"/>
                </a:lnTo>
                <a:lnTo>
                  <a:pt x="22397" y="9685"/>
                </a:lnTo>
                <a:lnTo>
                  <a:pt x="23224" y="6439"/>
                </a:lnTo>
                <a:lnTo>
                  <a:pt x="30123" y="6439"/>
                </a:lnTo>
                <a:lnTo>
                  <a:pt x="27925" y="0"/>
                </a:lnTo>
                <a:close/>
              </a:path>
              <a:path w="47625" h="56515">
                <a:moveTo>
                  <a:pt x="41098" y="38606"/>
                </a:moveTo>
                <a:lnTo>
                  <a:pt x="33339" y="38606"/>
                </a:lnTo>
                <a:lnTo>
                  <a:pt x="39360" y="56312"/>
                </a:lnTo>
                <a:lnTo>
                  <a:pt x="47139" y="56312"/>
                </a:lnTo>
                <a:lnTo>
                  <a:pt x="41098" y="38606"/>
                </a:lnTo>
                <a:close/>
              </a:path>
              <a:path w="47625" h="56515">
                <a:moveTo>
                  <a:pt x="30123" y="6439"/>
                </a:moveTo>
                <a:lnTo>
                  <a:pt x="23402" y="6439"/>
                </a:lnTo>
                <a:lnTo>
                  <a:pt x="24250" y="9685"/>
                </a:lnTo>
                <a:lnTo>
                  <a:pt x="25077" y="13046"/>
                </a:lnTo>
                <a:lnTo>
                  <a:pt x="26323" y="16722"/>
                </a:lnTo>
                <a:lnTo>
                  <a:pt x="31925" y="32899"/>
                </a:lnTo>
                <a:lnTo>
                  <a:pt x="39151" y="32899"/>
                </a:lnTo>
                <a:lnTo>
                  <a:pt x="30123" y="643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0123813" y="7196625"/>
            <a:ext cx="57785" cy="56515"/>
          </a:xfrm>
          <a:custGeom>
            <a:avLst/>
            <a:gdLst/>
            <a:ahLst/>
            <a:cxnLst/>
            <a:rect l="l" t="t" r="r" b="b"/>
            <a:pathLst>
              <a:path w="57784" h="56515">
                <a:moveTo>
                  <a:pt x="13203" y="0"/>
                </a:moveTo>
                <a:lnTo>
                  <a:pt x="3926" y="0"/>
                </a:lnTo>
                <a:lnTo>
                  <a:pt x="0" y="56312"/>
                </a:lnTo>
                <a:lnTo>
                  <a:pt x="6942" y="56312"/>
                </a:lnTo>
                <a:lnTo>
                  <a:pt x="8942" y="23643"/>
                </a:lnTo>
                <a:lnTo>
                  <a:pt x="9382" y="13800"/>
                </a:lnTo>
                <a:lnTo>
                  <a:pt x="9528" y="7266"/>
                </a:lnTo>
                <a:lnTo>
                  <a:pt x="15765" y="7266"/>
                </a:lnTo>
                <a:lnTo>
                  <a:pt x="13203" y="0"/>
                </a:lnTo>
                <a:close/>
              </a:path>
              <a:path w="57784" h="56515">
                <a:moveTo>
                  <a:pt x="54440" y="7266"/>
                </a:moveTo>
                <a:lnTo>
                  <a:pt x="48061" y="7266"/>
                </a:lnTo>
                <a:lnTo>
                  <a:pt x="48065" y="14292"/>
                </a:lnTo>
                <a:lnTo>
                  <a:pt x="50312" y="56312"/>
                </a:lnTo>
                <a:lnTo>
                  <a:pt x="57495" y="56312"/>
                </a:lnTo>
                <a:lnTo>
                  <a:pt x="54440" y="7266"/>
                </a:lnTo>
                <a:close/>
              </a:path>
              <a:path w="57784" h="56515">
                <a:moveTo>
                  <a:pt x="15765" y="7266"/>
                </a:moveTo>
                <a:lnTo>
                  <a:pt x="9706" y="7266"/>
                </a:lnTo>
                <a:lnTo>
                  <a:pt x="11287" y="13936"/>
                </a:lnTo>
                <a:lnTo>
                  <a:pt x="13455" y="21140"/>
                </a:lnTo>
                <a:lnTo>
                  <a:pt x="16125" y="29171"/>
                </a:lnTo>
                <a:lnTo>
                  <a:pt x="25318" y="55977"/>
                </a:lnTo>
                <a:lnTo>
                  <a:pt x="30836" y="55977"/>
                </a:lnTo>
                <a:lnTo>
                  <a:pt x="34405" y="46187"/>
                </a:lnTo>
                <a:lnTo>
                  <a:pt x="28512" y="46187"/>
                </a:lnTo>
                <a:lnTo>
                  <a:pt x="26993" y="40344"/>
                </a:lnTo>
                <a:lnTo>
                  <a:pt x="25161" y="34166"/>
                </a:lnTo>
                <a:lnTo>
                  <a:pt x="22805" y="27234"/>
                </a:lnTo>
                <a:lnTo>
                  <a:pt x="15765" y="7266"/>
                </a:lnTo>
                <a:close/>
              </a:path>
              <a:path w="57784" h="56515">
                <a:moveTo>
                  <a:pt x="53987" y="0"/>
                </a:moveTo>
                <a:lnTo>
                  <a:pt x="44731" y="0"/>
                </a:lnTo>
                <a:lnTo>
                  <a:pt x="34669" y="27234"/>
                </a:lnTo>
                <a:lnTo>
                  <a:pt x="32187" y="34344"/>
                </a:lnTo>
                <a:lnTo>
                  <a:pt x="30166" y="40522"/>
                </a:lnTo>
                <a:lnTo>
                  <a:pt x="28669" y="46187"/>
                </a:lnTo>
                <a:lnTo>
                  <a:pt x="34405" y="46187"/>
                </a:lnTo>
                <a:lnTo>
                  <a:pt x="43621" y="20899"/>
                </a:lnTo>
                <a:lnTo>
                  <a:pt x="45893" y="13800"/>
                </a:lnTo>
                <a:lnTo>
                  <a:pt x="47883" y="7266"/>
                </a:lnTo>
                <a:lnTo>
                  <a:pt x="54440" y="7266"/>
                </a:lnTo>
                <a:lnTo>
                  <a:pt x="53987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0192333" y="7196626"/>
            <a:ext cx="7620" cy="56515"/>
          </a:xfrm>
          <a:custGeom>
            <a:avLst/>
            <a:gdLst/>
            <a:ahLst/>
            <a:cxnLst/>
            <a:rect l="l" t="t" r="r" b="b"/>
            <a:pathLst>
              <a:path w="7620" h="56515">
                <a:moveTo>
                  <a:pt x="0" y="0"/>
                </a:moveTo>
                <a:lnTo>
                  <a:pt x="7361" y="0"/>
                </a:lnTo>
                <a:lnTo>
                  <a:pt x="7361" y="56312"/>
                </a:lnTo>
                <a:lnTo>
                  <a:pt x="0" y="56312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10212369" y="7196208"/>
            <a:ext cx="35560" cy="57785"/>
          </a:xfrm>
          <a:custGeom>
            <a:avLst/>
            <a:gdLst/>
            <a:ahLst/>
            <a:cxnLst/>
            <a:rect l="l" t="t" r="r" b="b"/>
            <a:pathLst>
              <a:path w="35559" h="57784">
                <a:moveTo>
                  <a:pt x="20575" y="0"/>
                </a:moveTo>
                <a:lnTo>
                  <a:pt x="8282" y="0"/>
                </a:lnTo>
                <a:lnTo>
                  <a:pt x="3172" y="502"/>
                </a:lnTo>
                <a:lnTo>
                  <a:pt x="0" y="1246"/>
                </a:lnTo>
                <a:lnTo>
                  <a:pt x="0" y="56553"/>
                </a:lnTo>
                <a:lnTo>
                  <a:pt x="2418" y="56888"/>
                </a:lnTo>
                <a:lnTo>
                  <a:pt x="6272" y="57223"/>
                </a:lnTo>
                <a:lnTo>
                  <a:pt x="20491" y="57223"/>
                </a:lnTo>
                <a:lnTo>
                  <a:pt x="26826" y="55548"/>
                </a:lnTo>
                <a:lnTo>
                  <a:pt x="31116" y="51558"/>
                </a:lnTo>
                <a:lnTo>
                  <a:pt x="10785" y="51558"/>
                </a:lnTo>
                <a:lnTo>
                  <a:pt x="8795" y="51464"/>
                </a:lnTo>
                <a:lnTo>
                  <a:pt x="7277" y="51202"/>
                </a:lnTo>
                <a:lnTo>
                  <a:pt x="7277" y="29726"/>
                </a:lnTo>
                <a:lnTo>
                  <a:pt x="31826" y="29726"/>
                </a:lnTo>
                <a:lnTo>
                  <a:pt x="29255" y="27915"/>
                </a:lnTo>
                <a:lnTo>
                  <a:pt x="23905" y="26658"/>
                </a:lnTo>
                <a:lnTo>
                  <a:pt x="23905" y="26397"/>
                </a:lnTo>
                <a:lnTo>
                  <a:pt x="29747" y="24323"/>
                </a:lnTo>
                <a:lnTo>
                  <a:pt x="7277" y="24323"/>
                </a:lnTo>
                <a:lnTo>
                  <a:pt x="7277" y="6104"/>
                </a:lnTo>
                <a:lnTo>
                  <a:pt x="8439" y="5853"/>
                </a:lnTo>
                <a:lnTo>
                  <a:pt x="10376" y="5591"/>
                </a:lnTo>
                <a:lnTo>
                  <a:pt x="30697" y="5591"/>
                </a:lnTo>
                <a:lnTo>
                  <a:pt x="28679" y="4094"/>
                </a:lnTo>
                <a:lnTo>
                  <a:pt x="25245" y="1246"/>
                </a:lnTo>
                <a:lnTo>
                  <a:pt x="20575" y="0"/>
                </a:lnTo>
                <a:close/>
              </a:path>
              <a:path w="35559" h="57784">
                <a:moveTo>
                  <a:pt x="31826" y="29726"/>
                </a:moveTo>
                <a:lnTo>
                  <a:pt x="21245" y="29726"/>
                </a:lnTo>
                <a:lnTo>
                  <a:pt x="27831" y="33004"/>
                </a:lnTo>
                <a:lnTo>
                  <a:pt x="27831" y="48773"/>
                </a:lnTo>
                <a:lnTo>
                  <a:pt x="20889" y="51558"/>
                </a:lnTo>
                <a:lnTo>
                  <a:pt x="31116" y="51558"/>
                </a:lnTo>
                <a:lnTo>
                  <a:pt x="33601" y="49296"/>
                </a:lnTo>
                <a:lnTo>
                  <a:pt x="35527" y="45537"/>
                </a:lnTo>
                <a:lnTo>
                  <a:pt x="35527" y="32334"/>
                </a:lnTo>
                <a:lnTo>
                  <a:pt x="31826" y="29726"/>
                </a:lnTo>
                <a:close/>
              </a:path>
              <a:path w="35559" h="57784">
                <a:moveTo>
                  <a:pt x="30697" y="5591"/>
                </a:moveTo>
                <a:lnTo>
                  <a:pt x="21067" y="5591"/>
                </a:lnTo>
                <a:lnTo>
                  <a:pt x="25999" y="8282"/>
                </a:lnTo>
                <a:lnTo>
                  <a:pt x="25999" y="20208"/>
                </a:lnTo>
                <a:lnTo>
                  <a:pt x="21486" y="24323"/>
                </a:lnTo>
                <a:lnTo>
                  <a:pt x="29747" y="24323"/>
                </a:lnTo>
                <a:lnTo>
                  <a:pt x="33423" y="19549"/>
                </a:lnTo>
                <a:lnTo>
                  <a:pt x="33423" y="9612"/>
                </a:lnTo>
                <a:lnTo>
                  <a:pt x="31601" y="6261"/>
                </a:lnTo>
                <a:lnTo>
                  <a:pt x="30697" y="5591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10257527" y="7196626"/>
            <a:ext cx="7620" cy="56515"/>
          </a:xfrm>
          <a:custGeom>
            <a:avLst/>
            <a:gdLst/>
            <a:ahLst/>
            <a:cxnLst/>
            <a:rect l="l" t="t" r="r" b="b"/>
            <a:pathLst>
              <a:path w="7620" h="56515">
                <a:moveTo>
                  <a:pt x="0" y="0"/>
                </a:moveTo>
                <a:lnTo>
                  <a:pt x="7361" y="0"/>
                </a:lnTo>
                <a:lnTo>
                  <a:pt x="7361" y="56312"/>
                </a:lnTo>
                <a:lnTo>
                  <a:pt x="0" y="56312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10273977" y="7196626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24" y="0"/>
                </a:lnTo>
                <a:lnTo>
                  <a:pt x="0" y="56312"/>
                </a:lnTo>
                <a:lnTo>
                  <a:pt x="7539" y="56312"/>
                </a:lnTo>
                <a:lnTo>
                  <a:pt x="13381" y="38606"/>
                </a:lnTo>
                <a:lnTo>
                  <a:pt x="41098" y="38606"/>
                </a:lnTo>
                <a:lnTo>
                  <a:pt x="39151" y="32899"/>
                </a:lnTo>
                <a:lnTo>
                  <a:pt x="14879" y="32899"/>
                </a:lnTo>
                <a:lnTo>
                  <a:pt x="21549" y="13203"/>
                </a:lnTo>
                <a:lnTo>
                  <a:pt x="22397" y="9685"/>
                </a:lnTo>
                <a:lnTo>
                  <a:pt x="23224" y="6439"/>
                </a:lnTo>
                <a:lnTo>
                  <a:pt x="30123" y="6439"/>
                </a:lnTo>
                <a:lnTo>
                  <a:pt x="27925" y="0"/>
                </a:lnTo>
                <a:close/>
              </a:path>
              <a:path w="47625" h="56515">
                <a:moveTo>
                  <a:pt x="41098" y="38606"/>
                </a:moveTo>
                <a:lnTo>
                  <a:pt x="33339" y="38606"/>
                </a:lnTo>
                <a:lnTo>
                  <a:pt x="39360" y="56312"/>
                </a:lnTo>
                <a:lnTo>
                  <a:pt x="47139" y="56312"/>
                </a:lnTo>
                <a:lnTo>
                  <a:pt x="41098" y="38606"/>
                </a:lnTo>
                <a:close/>
              </a:path>
              <a:path w="47625" h="56515">
                <a:moveTo>
                  <a:pt x="30123" y="6439"/>
                </a:moveTo>
                <a:lnTo>
                  <a:pt x="23402" y="6439"/>
                </a:lnTo>
                <a:lnTo>
                  <a:pt x="24250" y="9685"/>
                </a:lnTo>
                <a:lnTo>
                  <a:pt x="25077" y="13046"/>
                </a:lnTo>
                <a:lnTo>
                  <a:pt x="26323" y="16722"/>
                </a:lnTo>
                <a:lnTo>
                  <a:pt x="31925" y="32899"/>
                </a:lnTo>
                <a:lnTo>
                  <a:pt x="39151" y="32899"/>
                </a:lnTo>
                <a:lnTo>
                  <a:pt x="30123" y="643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10265772" y="7667865"/>
            <a:ext cx="34290" cy="58419"/>
          </a:xfrm>
          <a:custGeom>
            <a:avLst/>
            <a:gdLst/>
            <a:ahLst/>
            <a:cxnLst/>
            <a:rect l="l" t="t" r="r" b="b"/>
            <a:pathLst>
              <a:path w="34290" h="58420">
                <a:moveTo>
                  <a:pt x="1916" y="48375"/>
                </a:moveTo>
                <a:lnTo>
                  <a:pt x="0" y="54480"/>
                </a:lnTo>
                <a:lnTo>
                  <a:pt x="3005" y="56469"/>
                </a:lnTo>
                <a:lnTo>
                  <a:pt x="8942" y="58144"/>
                </a:lnTo>
                <a:lnTo>
                  <a:pt x="14366" y="58144"/>
                </a:lnTo>
                <a:lnTo>
                  <a:pt x="23047" y="56821"/>
                </a:lnTo>
                <a:lnTo>
                  <a:pt x="29179" y="53258"/>
                </a:lnTo>
                <a:lnTo>
                  <a:pt x="30026" y="52050"/>
                </a:lnTo>
                <a:lnTo>
                  <a:pt x="9874" y="52050"/>
                </a:lnTo>
                <a:lnTo>
                  <a:pt x="5172" y="50448"/>
                </a:lnTo>
                <a:lnTo>
                  <a:pt x="1916" y="48375"/>
                </a:lnTo>
                <a:close/>
              </a:path>
              <a:path w="34290" h="58420">
                <a:moveTo>
                  <a:pt x="25077" y="0"/>
                </a:moveTo>
                <a:lnTo>
                  <a:pt x="8450" y="0"/>
                </a:lnTo>
                <a:lnTo>
                  <a:pt x="1162" y="6512"/>
                </a:lnTo>
                <a:lnTo>
                  <a:pt x="1162" y="23130"/>
                </a:lnTo>
                <a:lnTo>
                  <a:pt x="6868" y="27988"/>
                </a:lnTo>
                <a:lnTo>
                  <a:pt x="23643" y="34166"/>
                </a:lnTo>
                <a:lnTo>
                  <a:pt x="26658" y="37265"/>
                </a:lnTo>
                <a:lnTo>
                  <a:pt x="26658" y="48113"/>
                </a:lnTo>
                <a:lnTo>
                  <a:pt x="22323" y="52050"/>
                </a:lnTo>
                <a:lnTo>
                  <a:pt x="30026" y="52050"/>
                </a:lnTo>
                <a:lnTo>
                  <a:pt x="32819" y="48068"/>
                </a:lnTo>
                <a:lnTo>
                  <a:pt x="34019" y="41862"/>
                </a:lnTo>
                <a:lnTo>
                  <a:pt x="34019" y="33590"/>
                </a:lnTo>
                <a:lnTo>
                  <a:pt x="29245" y="28993"/>
                </a:lnTo>
                <a:lnTo>
                  <a:pt x="11957" y="22302"/>
                </a:lnTo>
                <a:lnTo>
                  <a:pt x="8523" y="19716"/>
                </a:lnTo>
                <a:lnTo>
                  <a:pt x="8523" y="10596"/>
                </a:lnTo>
                <a:lnTo>
                  <a:pt x="11444" y="6020"/>
                </a:lnTo>
                <a:lnTo>
                  <a:pt x="30654" y="6020"/>
                </a:lnTo>
                <a:lnTo>
                  <a:pt x="31768" y="2764"/>
                </a:lnTo>
                <a:lnTo>
                  <a:pt x="29339" y="1340"/>
                </a:lnTo>
                <a:lnTo>
                  <a:pt x="25077" y="0"/>
                </a:lnTo>
                <a:close/>
              </a:path>
              <a:path w="34290" h="58420">
                <a:moveTo>
                  <a:pt x="30654" y="6020"/>
                </a:moveTo>
                <a:lnTo>
                  <a:pt x="24229" y="6020"/>
                </a:lnTo>
                <a:lnTo>
                  <a:pt x="27999" y="7612"/>
                </a:lnTo>
                <a:lnTo>
                  <a:pt x="29737" y="8701"/>
                </a:lnTo>
                <a:lnTo>
                  <a:pt x="30654" y="602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0306433" y="7667781"/>
            <a:ext cx="52069" cy="58419"/>
          </a:xfrm>
          <a:custGeom>
            <a:avLst/>
            <a:gdLst/>
            <a:ahLst/>
            <a:cxnLst/>
            <a:rect l="l" t="t" r="r" b="b"/>
            <a:pathLst>
              <a:path w="52070" h="58420">
                <a:moveTo>
                  <a:pt x="26062" y="0"/>
                </a:moveTo>
                <a:lnTo>
                  <a:pt x="15646" y="2108"/>
                </a:lnTo>
                <a:lnTo>
                  <a:pt x="7392" y="8088"/>
                </a:lnTo>
                <a:lnTo>
                  <a:pt x="1957" y="17422"/>
                </a:lnTo>
                <a:lnTo>
                  <a:pt x="0" y="29590"/>
                </a:lnTo>
                <a:lnTo>
                  <a:pt x="1851" y="41243"/>
                </a:lnTo>
                <a:lnTo>
                  <a:pt x="7046" y="50290"/>
                </a:lnTo>
                <a:lnTo>
                  <a:pt x="15045" y="56146"/>
                </a:lnTo>
                <a:lnTo>
                  <a:pt x="25308" y="58228"/>
                </a:lnTo>
                <a:lnTo>
                  <a:pt x="35462" y="56308"/>
                </a:lnTo>
                <a:lnTo>
                  <a:pt x="41351" y="52291"/>
                </a:lnTo>
                <a:lnTo>
                  <a:pt x="25747" y="52291"/>
                </a:lnTo>
                <a:lnTo>
                  <a:pt x="18047" y="50420"/>
                </a:lnTo>
                <a:lnTo>
                  <a:pt x="12375" y="45392"/>
                </a:lnTo>
                <a:lnTo>
                  <a:pt x="8873" y="38098"/>
                </a:lnTo>
                <a:lnTo>
                  <a:pt x="7699" y="29590"/>
                </a:lnTo>
                <a:lnTo>
                  <a:pt x="7783" y="28564"/>
                </a:lnTo>
                <a:lnTo>
                  <a:pt x="8805" y="20565"/>
                </a:lnTo>
                <a:lnTo>
                  <a:pt x="12198" y="13067"/>
                </a:lnTo>
                <a:lnTo>
                  <a:pt x="17861" y="7870"/>
                </a:lnTo>
                <a:lnTo>
                  <a:pt x="25800" y="5926"/>
                </a:lnTo>
                <a:lnTo>
                  <a:pt x="41745" y="5926"/>
                </a:lnTo>
                <a:lnTo>
                  <a:pt x="36549" y="2104"/>
                </a:lnTo>
                <a:lnTo>
                  <a:pt x="26062" y="0"/>
                </a:lnTo>
                <a:close/>
              </a:path>
              <a:path w="52070" h="58420">
                <a:moveTo>
                  <a:pt x="41745" y="5926"/>
                </a:moveTo>
                <a:lnTo>
                  <a:pt x="25800" y="5926"/>
                </a:lnTo>
                <a:lnTo>
                  <a:pt x="33724" y="7932"/>
                </a:lnTo>
                <a:lnTo>
                  <a:pt x="39336" y="13190"/>
                </a:lnTo>
                <a:lnTo>
                  <a:pt x="42674" y="20565"/>
                </a:lnTo>
                <a:lnTo>
                  <a:pt x="43731" y="28564"/>
                </a:lnTo>
                <a:lnTo>
                  <a:pt x="43689" y="29590"/>
                </a:lnTo>
                <a:lnTo>
                  <a:pt x="42581" y="37957"/>
                </a:lnTo>
                <a:lnTo>
                  <a:pt x="39079" y="45395"/>
                </a:lnTo>
                <a:lnTo>
                  <a:pt x="33424" y="50434"/>
                </a:lnTo>
                <a:lnTo>
                  <a:pt x="25747" y="52291"/>
                </a:lnTo>
                <a:lnTo>
                  <a:pt x="41351" y="52291"/>
                </a:lnTo>
                <a:lnTo>
                  <a:pt x="43776" y="50637"/>
                </a:lnTo>
                <a:lnTo>
                  <a:pt x="49391" y="41345"/>
                </a:lnTo>
                <a:lnTo>
                  <a:pt x="51453" y="28564"/>
                </a:lnTo>
                <a:lnTo>
                  <a:pt x="49659" y="17024"/>
                </a:lnTo>
                <a:lnTo>
                  <a:pt x="44553" y="7991"/>
                </a:lnTo>
                <a:lnTo>
                  <a:pt x="41745" y="592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10367188" y="7668800"/>
            <a:ext cx="41910" cy="57785"/>
          </a:xfrm>
          <a:custGeom>
            <a:avLst/>
            <a:gdLst/>
            <a:ahLst/>
            <a:cxnLst/>
            <a:rect l="l" t="t" r="r" b="b"/>
            <a:pathLst>
              <a:path w="41909" h="57784">
                <a:moveTo>
                  <a:pt x="7361" y="0"/>
                </a:moveTo>
                <a:lnTo>
                  <a:pt x="0" y="0"/>
                </a:lnTo>
                <a:lnTo>
                  <a:pt x="0" y="33140"/>
                </a:lnTo>
                <a:lnTo>
                  <a:pt x="1539" y="44300"/>
                </a:lnTo>
                <a:lnTo>
                  <a:pt x="5790" y="51753"/>
                </a:lnTo>
                <a:lnTo>
                  <a:pt x="12200" y="55917"/>
                </a:lnTo>
                <a:lnTo>
                  <a:pt x="20219" y="57212"/>
                </a:lnTo>
                <a:lnTo>
                  <a:pt x="28705" y="55844"/>
                </a:lnTo>
                <a:lnTo>
                  <a:pt x="35460" y="51539"/>
                </a:lnTo>
                <a:lnTo>
                  <a:pt x="35616" y="51275"/>
                </a:lnTo>
                <a:lnTo>
                  <a:pt x="12962" y="51275"/>
                </a:lnTo>
                <a:lnTo>
                  <a:pt x="7361" y="45925"/>
                </a:lnTo>
                <a:lnTo>
                  <a:pt x="7361" y="0"/>
                </a:lnTo>
                <a:close/>
              </a:path>
              <a:path w="41909" h="57784">
                <a:moveTo>
                  <a:pt x="41538" y="0"/>
                </a:moveTo>
                <a:lnTo>
                  <a:pt x="34176" y="0"/>
                </a:lnTo>
                <a:lnTo>
                  <a:pt x="34176" y="45768"/>
                </a:lnTo>
                <a:lnTo>
                  <a:pt x="28753" y="51275"/>
                </a:lnTo>
                <a:lnTo>
                  <a:pt x="35616" y="51275"/>
                </a:lnTo>
                <a:lnTo>
                  <a:pt x="39925" y="43991"/>
                </a:lnTo>
                <a:lnTo>
                  <a:pt x="41502" y="33140"/>
                </a:lnTo>
                <a:lnTo>
                  <a:pt x="4153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0414844" y="7668805"/>
            <a:ext cx="41910" cy="56515"/>
          </a:xfrm>
          <a:custGeom>
            <a:avLst/>
            <a:gdLst/>
            <a:ahLst/>
            <a:cxnLst/>
            <a:rect l="l" t="t" r="r" b="b"/>
            <a:pathLst>
              <a:path w="41909" h="56515">
                <a:moveTo>
                  <a:pt x="24470" y="6156"/>
                </a:moveTo>
                <a:lnTo>
                  <a:pt x="17130" y="6156"/>
                </a:lnTo>
                <a:lnTo>
                  <a:pt x="17130" y="56291"/>
                </a:lnTo>
                <a:lnTo>
                  <a:pt x="24470" y="56291"/>
                </a:lnTo>
                <a:lnTo>
                  <a:pt x="24470" y="6156"/>
                </a:lnTo>
                <a:close/>
              </a:path>
              <a:path w="41909" h="56515">
                <a:moveTo>
                  <a:pt x="41695" y="0"/>
                </a:moveTo>
                <a:lnTo>
                  <a:pt x="0" y="0"/>
                </a:lnTo>
                <a:lnTo>
                  <a:pt x="0" y="6156"/>
                </a:lnTo>
                <a:lnTo>
                  <a:pt x="41695" y="6156"/>
                </a:lnTo>
                <a:lnTo>
                  <a:pt x="4169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0462671" y="7668800"/>
            <a:ext cx="42545" cy="56515"/>
          </a:xfrm>
          <a:custGeom>
            <a:avLst/>
            <a:gdLst/>
            <a:ahLst/>
            <a:cxnLst/>
            <a:rect l="l" t="t" r="r" b="b"/>
            <a:pathLst>
              <a:path w="42545" h="56515">
                <a:moveTo>
                  <a:pt x="7361" y="0"/>
                </a:moveTo>
                <a:lnTo>
                  <a:pt x="0" y="0"/>
                </a:lnTo>
                <a:lnTo>
                  <a:pt x="0" y="56291"/>
                </a:lnTo>
                <a:lnTo>
                  <a:pt x="7361" y="56291"/>
                </a:lnTo>
                <a:lnTo>
                  <a:pt x="7361" y="29894"/>
                </a:lnTo>
                <a:lnTo>
                  <a:pt x="41946" y="29894"/>
                </a:lnTo>
                <a:lnTo>
                  <a:pt x="41946" y="23538"/>
                </a:lnTo>
                <a:lnTo>
                  <a:pt x="7361" y="23538"/>
                </a:lnTo>
                <a:lnTo>
                  <a:pt x="7361" y="0"/>
                </a:lnTo>
                <a:close/>
              </a:path>
              <a:path w="42545" h="56515">
                <a:moveTo>
                  <a:pt x="41946" y="29894"/>
                </a:moveTo>
                <a:lnTo>
                  <a:pt x="34606" y="29894"/>
                </a:lnTo>
                <a:lnTo>
                  <a:pt x="34606" y="56291"/>
                </a:lnTo>
                <a:lnTo>
                  <a:pt x="41946" y="56291"/>
                </a:lnTo>
                <a:lnTo>
                  <a:pt x="41946" y="29894"/>
                </a:lnTo>
                <a:close/>
              </a:path>
              <a:path w="42545" h="56515">
                <a:moveTo>
                  <a:pt x="41946" y="0"/>
                </a:moveTo>
                <a:lnTo>
                  <a:pt x="34606" y="0"/>
                </a:lnTo>
                <a:lnTo>
                  <a:pt x="34606" y="23538"/>
                </a:lnTo>
                <a:lnTo>
                  <a:pt x="41946" y="23538"/>
                </a:lnTo>
                <a:lnTo>
                  <a:pt x="41946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0257247" y="7768907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14" y="0"/>
                </a:lnTo>
                <a:lnTo>
                  <a:pt x="0" y="56291"/>
                </a:lnTo>
                <a:lnTo>
                  <a:pt x="7518" y="56291"/>
                </a:lnTo>
                <a:lnTo>
                  <a:pt x="13360" y="38585"/>
                </a:lnTo>
                <a:lnTo>
                  <a:pt x="41081" y="38585"/>
                </a:lnTo>
                <a:lnTo>
                  <a:pt x="39143" y="32899"/>
                </a:lnTo>
                <a:lnTo>
                  <a:pt x="14858" y="32899"/>
                </a:lnTo>
                <a:lnTo>
                  <a:pt x="21549" y="13203"/>
                </a:lnTo>
                <a:lnTo>
                  <a:pt x="22397" y="9685"/>
                </a:lnTo>
                <a:lnTo>
                  <a:pt x="23224" y="6429"/>
                </a:lnTo>
                <a:lnTo>
                  <a:pt x="30117" y="6429"/>
                </a:lnTo>
                <a:lnTo>
                  <a:pt x="27925" y="0"/>
                </a:lnTo>
                <a:close/>
              </a:path>
              <a:path w="47625" h="56515">
                <a:moveTo>
                  <a:pt x="41081" y="38585"/>
                </a:moveTo>
                <a:lnTo>
                  <a:pt x="33339" y="38585"/>
                </a:lnTo>
                <a:lnTo>
                  <a:pt x="39360" y="56291"/>
                </a:lnTo>
                <a:lnTo>
                  <a:pt x="47118" y="56291"/>
                </a:lnTo>
                <a:lnTo>
                  <a:pt x="41081" y="38585"/>
                </a:lnTo>
                <a:close/>
              </a:path>
              <a:path w="47625" h="56515">
                <a:moveTo>
                  <a:pt x="30117" y="6429"/>
                </a:moveTo>
                <a:lnTo>
                  <a:pt x="23402" y="6429"/>
                </a:lnTo>
                <a:lnTo>
                  <a:pt x="24250" y="9685"/>
                </a:lnTo>
                <a:lnTo>
                  <a:pt x="25056" y="13025"/>
                </a:lnTo>
                <a:lnTo>
                  <a:pt x="31925" y="32899"/>
                </a:lnTo>
                <a:lnTo>
                  <a:pt x="39143" y="32899"/>
                </a:lnTo>
                <a:lnTo>
                  <a:pt x="30117" y="642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0312489" y="7768906"/>
            <a:ext cx="30480" cy="56515"/>
          </a:xfrm>
          <a:custGeom>
            <a:avLst/>
            <a:gdLst/>
            <a:ahLst/>
            <a:cxnLst/>
            <a:rect l="l" t="t" r="r" b="b"/>
            <a:pathLst>
              <a:path w="30479" h="56515">
                <a:moveTo>
                  <a:pt x="30344" y="0"/>
                </a:moveTo>
                <a:lnTo>
                  <a:pt x="0" y="0"/>
                </a:lnTo>
                <a:lnTo>
                  <a:pt x="0" y="56291"/>
                </a:lnTo>
                <a:lnTo>
                  <a:pt x="7361" y="56291"/>
                </a:lnTo>
                <a:lnTo>
                  <a:pt x="7361" y="30826"/>
                </a:lnTo>
                <a:lnTo>
                  <a:pt x="28585" y="30826"/>
                </a:lnTo>
                <a:lnTo>
                  <a:pt x="28585" y="24805"/>
                </a:lnTo>
                <a:lnTo>
                  <a:pt x="7361" y="24805"/>
                </a:lnTo>
                <a:lnTo>
                  <a:pt x="7361" y="6104"/>
                </a:lnTo>
                <a:lnTo>
                  <a:pt x="30344" y="6104"/>
                </a:lnTo>
                <a:lnTo>
                  <a:pt x="3034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0353235" y="7768487"/>
            <a:ext cx="36830" cy="57150"/>
          </a:xfrm>
          <a:custGeom>
            <a:avLst/>
            <a:gdLst/>
            <a:ahLst/>
            <a:cxnLst/>
            <a:rect l="l" t="t" r="r" b="b"/>
            <a:pathLst>
              <a:path w="36829" h="57150">
                <a:moveTo>
                  <a:pt x="21737" y="0"/>
                </a:moveTo>
                <a:lnTo>
                  <a:pt x="9036" y="0"/>
                </a:lnTo>
                <a:lnTo>
                  <a:pt x="3685" y="502"/>
                </a:lnTo>
                <a:lnTo>
                  <a:pt x="0" y="1172"/>
                </a:lnTo>
                <a:lnTo>
                  <a:pt x="0" y="56710"/>
                </a:lnTo>
                <a:lnTo>
                  <a:pt x="7277" y="56710"/>
                </a:lnTo>
                <a:lnTo>
                  <a:pt x="7277" y="32334"/>
                </a:lnTo>
                <a:lnTo>
                  <a:pt x="29008" y="32334"/>
                </a:lnTo>
                <a:lnTo>
                  <a:pt x="28407" y="31412"/>
                </a:lnTo>
                <a:lnTo>
                  <a:pt x="24166" y="29904"/>
                </a:lnTo>
                <a:lnTo>
                  <a:pt x="24166" y="29653"/>
                </a:lnTo>
                <a:lnTo>
                  <a:pt x="30009" y="27653"/>
                </a:lnTo>
                <a:lnTo>
                  <a:pt x="30816" y="26805"/>
                </a:lnTo>
                <a:lnTo>
                  <a:pt x="7277" y="26805"/>
                </a:lnTo>
                <a:lnTo>
                  <a:pt x="7277" y="6261"/>
                </a:lnTo>
                <a:lnTo>
                  <a:pt x="8523" y="5947"/>
                </a:lnTo>
                <a:lnTo>
                  <a:pt x="10963" y="5685"/>
                </a:lnTo>
                <a:lnTo>
                  <a:pt x="31449" y="5685"/>
                </a:lnTo>
                <a:lnTo>
                  <a:pt x="26826" y="1507"/>
                </a:lnTo>
                <a:lnTo>
                  <a:pt x="21737" y="0"/>
                </a:lnTo>
                <a:close/>
              </a:path>
              <a:path w="36829" h="57150">
                <a:moveTo>
                  <a:pt x="29008" y="32334"/>
                </a:moveTo>
                <a:lnTo>
                  <a:pt x="14146" y="32334"/>
                </a:lnTo>
                <a:lnTo>
                  <a:pt x="20732" y="32574"/>
                </a:lnTo>
                <a:lnTo>
                  <a:pt x="23810" y="35506"/>
                </a:lnTo>
                <a:lnTo>
                  <a:pt x="27004" y="50291"/>
                </a:lnTo>
                <a:lnTo>
                  <a:pt x="28250" y="55055"/>
                </a:lnTo>
                <a:lnTo>
                  <a:pt x="29171" y="56710"/>
                </a:lnTo>
                <a:lnTo>
                  <a:pt x="36700" y="56710"/>
                </a:lnTo>
                <a:lnTo>
                  <a:pt x="35527" y="54553"/>
                </a:lnTo>
                <a:lnTo>
                  <a:pt x="34187" y="49129"/>
                </a:lnTo>
                <a:lnTo>
                  <a:pt x="31014" y="35412"/>
                </a:lnTo>
                <a:lnTo>
                  <a:pt x="29008" y="32334"/>
                </a:lnTo>
                <a:close/>
              </a:path>
              <a:path w="36829" h="57150">
                <a:moveTo>
                  <a:pt x="31449" y="5685"/>
                </a:moveTo>
                <a:lnTo>
                  <a:pt x="22156" y="5685"/>
                </a:lnTo>
                <a:lnTo>
                  <a:pt x="27402" y="8868"/>
                </a:lnTo>
                <a:lnTo>
                  <a:pt x="27402" y="22564"/>
                </a:lnTo>
                <a:lnTo>
                  <a:pt x="22470" y="26805"/>
                </a:lnTo>
                <a:lnTo>
                  <a:pt x="30816" y="26805"/>
                </a:lnTo>
                <a:lnTo>
                  <a:pt x="34700" y="22721"/>
                </a:lnTo>
                <a:lnTo>
                  <a:pt x="34700" y="10942"/>
                </a:lnTo>
                <a:lnTo>
                  <a:pt x="33025" y="7109"/>
                </a:lnTo>
                <a:lnTo>
                  <a:pt x="31449" y="5685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0398058" y="7768906"/>
            <a:ext cx="7620" cy="56515"/>
          </a:xfrm>
          <a:custGeom>
            <a:avLst/>
            <a:gdLst/>
            <a:ahLst/>
            <a:cxnLst/>
            <a:rect l="l" t="t" r="r" b="b"/>
            <a:pathLst>
              <a:path w="7620" h="56515">
                <a:moveTo>
                  <a:pt x="0" y="0"/>
                </a:moveTo>
                <a:lnTo>
                  <a:pt x="7361" y="0"/>
                </a:lnTo>
                <a:lnTo>
                  <a:pt x="7361" y="56291"/>
                </a:lnTo>
                <a:lnTo>
                  <a:pt x="0" y="56291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0414754" y="7767973"/>
            <a:ext cx="43180" cy="58419"/>
          </a:xfrm>
          <a:custGeom>
            <a:avLst/>
            <a:gdLst/>
            <a:ahLst/>
            <a:cxnLst/>
            <a:rect l="l" t="t" r="r" b="b"/>
            <a:pathLst>
              <a:path w="43179" h="58420">
                <a:moveTo>
                  <a:pt x="36344" y="0"/>
                </a:moveTo>
                <a:lnTo>
                  <a:pt x="29412" y="0"/>
                </a:lnTo>
                <a:lnTo>
                  <a:pt x="17453" y="2130"/>
                </a:lnTo>
                <a:lnTo>
                  <a:pt x="8160" y="8147"/>
                </a:lnTo>
                <a:lnTo>
                  <a:pt x="2141" y="17488"/>
                </a:lnTo>
                <a:lnTo>
                  <a:pt x="0" y="29590"/>
                </a:lnTo>
                <a:lnTo>
                  <a:pt x="2103" y="41871"/>
                </a:lnTo>
                <a:lnTo>
                  <a:pt x="7919" y="50817"/>
                </a:lnTo>
                <a:lnTo>
                  <a:pt x="16711" y="56289"/>
                </a:lnTo>
                <a:lnTo>
                  <a:pt x="27737" y="58144"/>
                </a:lnTo>
                <a:lnTo>
                  <a:pt x="34606" y="58144"/>
                </a:lnTo>
                <a:lnTo>
                  <a:pt x="40030" y="56825"/>
                </a:lnTo>
                <a:lnTo>
                  <a:pt x="42616" y="55485"/>
                </a:lnTo>
                <a:lnTo>
                  <a:pt x="41765" y="51967"/>
                </a:lnTo>
                <a:lnTo>
                  <a:pt x="29245" y="51967"/>
                </a:lnTo>
                <a:lnTo>
                  <a:pt x="20135" y="50380"/>
                </a:lnTo>
                <a:lnTo>
                  <a:pt x="13366" y="45850"/>
                </a:lnTo>
                <a:lnTo>
                  <a:pt x="9148" y="38719"/>
                </a:lnTo>
                <a:lnTo>
                  <a:pt x="7696" y="29328"/>
                </a:lnTo>
                <a:lnTo>
                  <a:pt x="9271" y="19468"/>
                </a:lnTo>
                <a:lnTo>
                  <a:pt x="13729" y="12181"/>
                </a:lnTo>
                <a:lnTo>
                  <a:pt x="20665" y="7664"/>
                </a:lnTo>
                <a:lnTo>
                  <a:pt x="29674" y="6114"/>
                </a:lnTo>
                <a:lnTo>
                  <a:pt x="41671" y="6114"/>
                </a:lnTo>
                <a:lnTo>
                  <a:pt x="42794" y="2523"/>
                </a:lnTo>
                <a:lnTo>
                  <a:pt x="40857" y="1518"/>
                </a:lnTo>
                <a:lnTo>
                  <a:pt x="36344" y="0"/>
                </a:lnTo>
                <a:close/>
              </a:path>
              <a:path w="43179" h="58420">
                <a:moveTo>
                  <a:pt x="41202" y="49642"/>
                </a:moveTo>
                <a:lnTo>
                  <a:pt x="38281" y="51045"/>
                </a:lnTo>
                <a:lnTo>
                  <a:pt x="33758" y="51967"/>
                </a:lnTo>
                <a:lnTo>
                  <a:pt x="41765" y="51967"/>
                </a:lnTo>
                <a:lnTo>
                  <a:pt x="41202" y="49642"/>
                </a:lnTo>
                <a:close/>
              </a:path>
              <a:path w="43179" h="58420">
                <a:moveTo>
                  <a:pt x="41671" y="6114"/>
                </a:moveTo>
                <a:lnTo>
                  <a:pt x="34344" y="6114"/>
                </a:lnTo>
                <a:lnTo>
                  <a:pt x="38281" y="7109"/>
                </a:lnTo>
                <a:lnTo>
                  <a:pt x="40941" y="8450"/>
                </a:lnTo>
                <a:lnTo>
                  <a:pt x="41671" y="611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0462236" y="7768907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24" y="0"/>
                </a:lnTo>
                <a:lnTo>
                  <a:pt x="0" y="56291"/>
                </a:lnTo>
                <a:lnTo>
                  <a:pt x="7528" y="56291"/>
                </a:lnTo>
                <a:lnTo>
                  <a:pt x="13381" y="38585"/>
                </a:lnTo>
                <a:lnTo>
                  <a:pt x="41096" y="38585"/>
                </a:lnTo>
                <a:lnTo>
                  <a:pt x="39155" y="32899"/>
                </a:lnTo>
                <a:lnTo>
                  <a:pt x="14879" y="32899"/>
                </a:lnTo>
                <a:lnTo>
                  <a:pt x="20386" y="16617"/>
                </a:lnTo>
                <a:lnTo>
                  <a:pt x="21570" y="13203"/>
                </a:lnTo>
                <a:lnTo>
                  <a:pt x="22407" y="9685"/>
                </a:lnTo>
                <a:lnTo>
                  <a:pt x="23234" y="6429"/>
                </a:lnTo>
                <a:lnTo>
                  <a:pt x="30120" y="6429"/>
                </a:lnTo>
                <a:lnTo>
                  <a:pt x="27925" y="0"/>
                </a:lnTo>
                <a:close/>
              </a:path>
              <a:path w="47625" h="56515">
                <a:moveTo>
                  <a:pt x="41096" y="38585"/>
                </a:moveTo>
                <a:lnTo>
                  <a:pt x="33349" y="38585"/>
                </a:lnTo>
                <a:lnTo>
                  <a:pt x="39370" y="56291"/>
                </a:lnTo>
                <a:lnTo>
                  <a:pt x="47139" y="56291"/>
                </a:lnTo>
                <a:lnTo>
                  <a:pt x="41096" y="38585"/>
                </a:lnTo>
                <a:close/>
              </a:path>
              <a:path w="47625" h="56515">
                <a:moveTo>
                  <a:pt x="30120" y="6429"/>
                </a:moveTo>
                <a:lnTo>
                  <a:pt x="23402" y="6429"/>
                </a:lnTo>
                <a:lnTo>
                  <a:pt x="24240" y="9685"/>
                </a:lnTo>
                <a:lnTo>
                  <a:pt x="25067" y="13025"/>
                </a:lnTo>
                <a:lnTo>
                  <a:pt x="26323" y="16701"/>
                </a:lnTo>
                <a:lnTo>
                  <a:pt x="31936" y="32899"/>
                </a:lnTo>
                <a:lnTo>
                  <a:pt x="39155" y="32899"/>
                </a:lnTo>
                <a:lnTo>
                  <a:pt x="30120" y="642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0476267" y="6924334"/>
            <a:ext cx="41275" cy="56515"/>
          </a:xfrm>
          <a:custGeom>
            <a:avLst/>
            <a:gdLst/>
            <a:ahLst/>
            <a:cxnLst/>
            <a:rect l="l" t="t" r="r" b="b"/>
            <a:pathLst>
              <a:path w="41275" h="56515">
                <a:moveTo>
                  <a:pt x="40700" y="0"/>
                </a:moveTo>
                <a:lnTo>
                  <a:pt x="2680" y="0"/>
                </a:lnTo>
                <a:lnTo>
                  <a:pt x="2680" y="6083"/>
                </a:lnTo>
                <a:lnTo>
                  <a:pt x="31171" y="6083"/>
                </a:lnTo>
                <a:lnTo>
                  <a:pt x="31171" y="6334"/>
                </a:lnTo>
                <a:lnTo>
                  <a:pt x="0" y="52029"/>
                </a:lnTo>
                <a:lnTo>
                  <a:pt x="0" y="56291"/>
                </a:lnTo>
                <a:lnTo>
                  <a:pt x="41119" y="56291"/>
                </a:lnTo>
                <a:lnTo>
                  <a:pt x="41119" y="50186"/>
                </a:lnTo>
                <a:lnTo>
                  <a:pt x="9612" y="50186"/>
                </a:lnTo>
                <a:lnTo>
                  <a:pt x="9612" y="49935"/>
                </a:lnTo>
                <a:lnTo>
                  <a:pt x="40700" y="4418"/>
                </a:lnTo>
                <a:lnTo>
                  <a:pt x="4070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0522496" y="6924331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24" y="0"/>
                </a:lnTo>
                <a:lnTo>
                  <a:pt x="0" y="56291"/>
                </a:lnTo>
                <a:lnTo>
                  <a:pt x="7539" y="56291"/>
                </a:lnTo>
                <a:lnTo>
                  <a:pt x="13381" y="38585"/>
                </a:lnTo>
                <a:lnTo>
                  <a:pt x="41096" y="38585"/>
                </a:lnTo>
                <a:lnTo>
                  <a:pt x="39155" y="32899"/>
                </a:lnTo>
                <a:lnTo>
                  <a:pt x="14879" y="32899"/>
                </a:lnTo>
                <a:lnTo>
                  <a:pt x="20386" y="16617"/>
                </a:lnTo>
                <a:lnTo>
                  <a:pt x="21570" y="13203"/>
                </a:lnTo>
                <a:lnTo>
                  <a:pt x="22418" y="9664"/>
                </a:lnTo>
                <a:lnTo>
                  <a:pt x="23224" y="6429"/>
                </a:lnTo>
                <a:lnTo>
                  <a:pt x="30120" y="6429"/>
                </a:lnTo>
                <a:lnTo>
                  <a:pt x="27925" y="0"/>
                </a:lnTo>
                <a:close/>
              </a:path>
              <a:path w="47625" h="56515">
                <a:moveTo>
                  <a:pt x="41096" y="38585"/>
                </a:moveTo>
                <a:lnTo>
                  <a:pt x="33349" y="38585"/>
                </a:lnTo>
                <a:lnTo>
                  <a:pt x="39360" y="56291"/>
                </a:lnTo>
                <a:lnTo>
                  <a:pt x="47139" y="56291"/>
                </a:lnTo>
                <a:lnTo>
                  <a:pt x="41096" y="38585"/>
                </a:lnTo>
                <a:close/>
              </a:path>
              <a:path w="47625" h="56515">
                <a:moveTo>
                  <a:pt x="30120" y="6429"/>
                </a:moveTo>
                <a:lnTo>
                  <a:pt x="23402" y="6429"/>
                </a:lnTo>
                <a:lnTo>
                  <a:pt x="24250" y="9664"/>
                </a:lnTo>
                <a:lnTo>
                  <a:pt x="25077" y="13025"/>
                </a:lnTo>
                <a:lnTo>
                  <a:pt x="26323" y="16701"/>
                </a:lnTo>
                <a:lnTo>
                  <a:pt x="31946" y="32899"/>
                </a:lnTo>
                <a:lnTo>
                  <a:pt x="39155" y="32899"/>
                </a:lnTo>
                <a:lnTo>
                  <a:pt x="30120" y="642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0576348" y="6924330"/>
            <a:ext cx="57785" cy="56515"/>
          </a:xfrm>
          <a:custGeom>
            <a:avLst/>
            <a:gdLst/>
            <a:ahLst/>
            <a:cxnLst/>
            <a:rect l="l" t="t" r="r" b="b"/>
            <a:pathLst>
              <a:path w="57784" h="56515">
                <a:moveTo>
                  <a:pt x="13203" y="0"/>
                </a:moveTo>
                <a:lnTo>
                  <a:pt x="3905" y="0"/>
                </a:lnTo>
                <a:lnTo>
                  <a:pt x="0" y="56291"/>
                </a:lnTo>
                <a:lnTo>
                  <a:pt x="6921" y="56291"/>
                </a:lnTo>
                <a:lnTo>
                  <a:pt x="8936" y="23716"/>
                </a:lnTo>
                <a:lnTo>
                  <a:pt x="9363" y="13779"/>
                </a:lnTo>
                <a:lnTo>
                  <a:pt x="9528" y="7266"/>
                </a:lnTo>
                <a:lnTo>
                  <a:pt x="15767" y="7266"/>
                </a:lnTo>
                <a:lnTo>
                  <a:pt x="13203" y="0"/>
                </a:lnTo>
                <a:close/>
              </a:path>
              <a:path w="57784" h="56515">
                <a:moveTo>
                  <a:pt x="54428" y="7266"/>
                </a:moveTo>
                <a:lnTo>
                  <a:pt x="48040" y="7266"/>
                </a:lnTo>
                <a:lnTo>
                  <a:pt x="48044" y="14271"/>
                </a:lnTo>
                <a:lnTo>
                  <a:pt x="50291" y="56291"/>
                </a:lnTo>
                <a:lnTo>
                  <a:pt x="57474" y="56291"/>
                </a:lnTo>
                <a:lnTo>
                  <a:pt x="54428" y="7266"/>
                </a:lnTo>
                <a:close/>
              </a:path>
              <a:path w="57784" h="56515">
                <a:moveTo>
                  <a:pt x="15767" y="7266"/>
                </a:moveTo>
                <a:lnTo>
                  <a:pt x="9706" y="7266"/>
                </a:lnTo>
                <a:lnTo>
                  <a:pt x="11266" y="13947"/>
                </a:lnTo>
                <a:lnTo>
                  <a:pt x="13434" y="21119"/>
                </a:lnTo>
                <a:lnTo>
                  <a:pt x="16125" y="29150"/>
                </a:lnTo>
                <a:lnTo>
                  <a:pt x="25308" y="55956"/>
                </a:lnTo>
                <a:lnTo>
                  <a:pt x="30836" y="55956"/>
                </a:lnTo>
                <a:lnTo>
                  <a:pt x="34391" y="46187"/>
                </a:lnTo>
                <a:lnTo>
                  <a:pt x="28491" y="46187"/>
                </a:lnTo>
                <a:lnTo>
                  <a:pt x="26973" y="40344"/>
                </a:lnTo>
                <a:lnTo>
                  <a:pt x="25140" y="34145"/>
                </a:lnTo>
                <a:lnTo>
                  <a:pt x="22805" y="27213"/>
                </a:lnTo>
                <a:lnTo>
                  <a:pt x="15767" y="7266"/>
                </a:lnTo>
                <a:close/>
              </a:path>
              <a:path w="57784" h="56515">
                <a:moveTo>
                  <a:pt x="53977" y="0"/>
                </a:moveTo>
                <a:lnTo>
                  <a:pt x="44710" y="0"/>
                </a:lnTo>
                <a:lnTo>
                  <a:pt x="34669" y="27213"/>
                </a:lnTo>
                <a:lnTo>
                  <a:pt x="32177" y="34323"/>
                </a:lnTo>
                <a:lnTo>
                  <a:pt x="30166" y="40501"/>
                </a:lnTo>
                <a:lnTo>
                  <a:pt x="28669" y="46187"/>
                </a:lnTo>
                <a:lnTo>
                  <a:pt x="34391" y="46187"/>
                </a:lnTo>
                <a:lnTo>
                  <a:pt x="43600" y="20878"/>
                </a:lnTo>
                <a:lnTo>
                  <a:pt x="45872" y="13779"/>
                </a:lnTo>
                <a:lnTo>
                  <a:pt x="47883" y="7266"/>
                </a:lnTo>
                <a:lnTo>
                  <a:pt x="54428" y="7266"/>
                </a:lnTo>
                <a:lnTo>
                  <a:pt x="53977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0644943" y="6923895"/>
            <a:ext cx="35560" cy="57785"/>
          </a:xfrm>
          <a:custGeom>
            <a:avLst/>
            <a:gdLst/>
            <a:ahLst/>
            <a:cxnLst/>
            <a:rect l="l" t="t" r="r" b="b"/>
            <a:pathLst>
              <a:path w="35559" h="57784">
                <a:moveTo>
                  <a:pt x="20564" y="0"/>
                </a:moveTo>
                <a:lnTo>
                  <a:pt x="8271" y="0"/>
                </a:lnTo>
                <a:lnTo>
                  <a:pt x="3183" y="502"/>
                </a:lnTo>
                <a:lnTo>
                  <a:pt x="0" y="1246"/>
                </a:lnTo>
                <a:lnTo>
                  <a:pt x="0" y="56553"/>
                </a:lnTo>
                <a:lnTo>
                  <a:pt x="2429" y="56909"/>
                </a:lnTo>
                <a:lnTo>
                  <a:pt x="6282" y="57223"/>
                </a:lnTo>
                <a:lnTo>
                  <a:pt x="20481" y="57223"/>
                </a:lnTo>
                <a:lnTo>
                  <a:pt x="26836" y="55548"/>
                </a:lnTo>
                <a:lnTo>
                  <a:pt x="31107" y="51558"/>
                </a:lnTo>
                <a:lnTo>
                  <a:pt x="10795" y="51558"/>
                </a:lnTo>
                <a:lnTo>
                  <a:pt x="8785" y="51464"/>
                </a:lnTo>
                <a:lnTo>
                  <a:pt x="7266" y="51202"/>
                </a:lnTo>
                <a:lnTo>
                  <a:pt x="7266" y="29747"/>
                </a:lnTo>
                <a:lnTo>
                  <a:pt x="31854" y="29747"/>
                </a:lnTo>
                <a:lnTo>
                  <a:pt x="29245" y="27915"/>
                </a:lnTo>
                <a:lnTo>
                  <a:pt x="23915" y="26669"/>
                </a:lnTo>
                <a:lnTo>
                  <a:pt x="23915" y="26397"/>
                </a:lnTo>
                <a:lnTo>
                  <a:pt x="29758" y="24323"/>
                </a:lnTo>
                <a:lnTo>
                  <a:pt x="7266" y="24323"/>
                </a:lnTo>
                <a:lnTo>
                  <a:pt x="7266" y="6104"/>
                </a:lnTo>
                <a:lnTo>
                  <a:pt x="8450" y="5863"/>
                </a:lnTo>
                <a:lnTo>
                  <a:pt x="10366" y="5612"/>
                </a:lnTo>
                <a:lnTo>
                  <a:pt x="30687" y="5612"/>
                </a:lnTo>
                <a:lnTo>
                  <a:pt x="28669" y="4115"/>
                </a:lnTo>
                <a:lnTo>
                  <a:pt x="25245" y="1246"/>
                </a:lnTo>
                <a:lnTo>
                  <a:pt x="20564" y="0"/>
                </a:lnTo>
                <a:close/>
              </a:path>
              <a:path w="35559" h="57784">
                <a:moveTo>
                  <a:pt x="31854" y="29747"/>
                </a:moveTo>
                <a:lnTo>
                  <a:pt x="21234" y="29747"/>
                </a:lnTo>
                <a:lnTo>
                  <a:pt x="27821" y="33004"/>
                </a:lnTo>
                <a:lnTo>
                  <a:pt x="27821" y="48794"/>
                </a:lnTo>
                <a:lnTo>
                  <a:pt x="20899" y="51558"/>
                </a:lnTo>
                <a:lnTo>
                  <a:pt x="31107" y="51558"/>
                </a:lnTo>
                <a:lnTo>
                  <a:pt x="33601" y="49296"/>
                </a:lnTo>
                <a:lnTo>
                  <a:pt x="35538" y="45537"/>
                </a:lnTo>
                <a:lnTo>
                  <a:pt x="35538" y="32334"/>
                </a:lnTo>
                <a:lnTo>
                  <a:pt x="31854" y="29747"/>
                </a:lnTo>
                <a:close/>
              </a:path>
              <a:path w="35559" h="57784">
                <a:moveTo>
                  <a:pt x="30687" y="5612"/>
                </a:moveTo>
                <a:lnTo>
                  <a:pt x="21077" y="5612"/>
                </a:lnTo>
                <a:lnTo>
                  <a:pt x="26009" y="8282"/>
                </a:lnTo>
                <a:lnTo>
                  <a:pt x="26009" y="20219"/>
                </a:lnTo>
                <a:lnTo>
                  <a:pt x="21475" y="24323"/>
                </a:lnTo>
                <a:lnTo>
                  <a:pt x="29758" y="24323"/>
                </a:lnTo>
                <a:lnTo>
                  <a:pt x="33433" y="19570"/>
                </a:lnTo>
                <a:lnTo>
                  <a:pt x="33433" y="9601"/>
                </a:lnTo>
                <a:lnTo>
                  <a:pt x="31590" y="6282"/>
                </a:lnTo>
                <a:lnTo>
                  <a:pt x="30687" y="5612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0690114" y="6924331"/>
            <a:ext cx="7620" cy="56515"/>
          </a:xfrm>
          <a:custGeom>
            <a:avLst/>
            <a:gdLst/>
            <a:ahLst/>
            <a:cxnLst/>
            <a:rect l="l" t="t" r="r" b="b"/>
            <a:pathLst>
              <a:path w="7620" h="56515">
                <a:moveTo>
                  <a:pt x="0" y="0"/>
                </a:moveTo>
                <a:lnTo>
                  <a:pt x="7361" y="0"/>
                </a:lnTo>
                <a:lnTo>
                  <a:pt x="7361" y="56291"/>
                </a:lnTo>
                <a:lnTo>
                  <a:pt x="0" y="56291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0706543" y="6924331"/>
            <a:ext cx="47625" cy="56515"/>
          </a:xfrm>
          <a:custGeom>
            <a:avLst/>
            <a:gdLst/>
            <a:ahLst/>
            <a:cxnLst/>
            <a:rect l="l" t="t" r="r" b="b"/>
            <a:pathLst>
              <a:path w="47625" h="56515">
                <a:moveTo>
                  <a:pt x="27925" y="0"/>
                </a:moveTo>
                <a:lnTo>
                  <a:pt x="19224" y="0"/>
                </a:lnTo>
                <a:lnTo>
                  <a:pt x="0" y="56291"/>
                </a:lnTo>
                <a:lnTo>
                  <a:pt x="7539" y="56291"/>
                </a:lnTo>
                <a:lnTo>
                  <a:pt x="13381" y="38585"/>
                </a:lnTo>
                <a:lnTo>
                  <a:pt x="41096" y="38585"/>
                </a:lnTo>
                <a:lnTo>
                  <a:pt x="39155" y="32899"/>
                </a:lnTo>
                <a:lnTo>
                  <a:pt x="14879" y="32899"/>
                </a:lnTo>
                <a:lnTo>
                  <a:pt x="21570" y="13203"/>
                </a:lnTo>
                <a:lnTo>
                  <a:pt x="22418" y="9664"/>
                </a:lnTo>
                <a:lnTo>
                  <a:pt x="23245" y="6429"/>
                </a:lnTo>
                <a:lnTo>
                  <a:pt x="30120" y="6429"/>
                </a:lnTo>
                <a:lnTo>
                  <a:pt x="27925" y="0"/>
                </a:lnTo>
                <a:close/>
              </a:path>
              <a:path w="47625" h="56515">
                <a:moveTo>
                  <a:pt x="41096" y="38585"/>
                </a:moveTo>
                <a:lnTo>
                  <a:pt x="33349" y="38585"/>
                </a:lnTo>
                <a:lnTo>
                  <a:pt x="39370" y="56291"/>
                </a:lnTo>
                <a:lnTo>
                  <a:pt x="47139" y="56291"/>
                </a:lnTo>
                <a:lnTo>
                  <a:pt x="41096" y="38585"/>
                </a:lnTo>
                <a:close/>
              </a:path>
              <a:path w="47625" h="56515">
                <a:moveTo>
                  <a:pt x="30120" y="6429"/>
                </a:moveTo>
                <a:lnTo>
                  <a:pt x="23402" y="6429"/>
                </a:lnTo>
                <a:lnTo>
                  <a:pt x="24250" y="9664"/>
                </a:lnTo>
                <a:lnTo>
                  <a:pt x="25077" y="13025"/>
                </a:lnTo>
                <a:lnTo>
                  <a:pt x="26323" y="16701"/>
                </a:lnTo>
                <a:lnTo>
                  <a:pt x="31946" y="32899"/>
                </a:lnTo>
                <a:lnTo>
                  <a:pt x="39155" y="32899"/>
                </a:lnTo>
                <a:lnTo>
                  <a:pt x="30120" y="6429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9331677" y="5921790"/>
            <a:ext cx="26034" cy="32384"/>
          </a:xfrm>
          <a:custGeom>
            <a:avLst/>
            <a:gdLst/>
            <a:ahLst/>
            <a:cxnLst/>
            <a:rect l="l" t="t" r="r" b="b"/>
            <a:pathLst>
              <a:path w="26034" h="32385">
                <a:moveTo>
                  <a:pt x="20585" y="0"/>
                </a:moveTo>
                <a:lnTo>
                  <a:pt x="6460" y="0"/>
                </a:lnTo>
                <a:lnTo>
                  <a:pt x="0" y="6827"/>
                </a:lnTo>
                <a:lnTo>
                  <a:pt x="0" y="21056"/>
                </a:lnTo>
                <a:lnTo>
                  <a:pt x="1675" y="25224"/>
                </a:lnTo>
                <a:lnTo>
                  <a:pt x="4366" y="27831"/>
                </a:lnTo>
                <a:lnTo>
                  <a:pt x="7434" y="30763"/>
                </a:lnTo>
                <a:lnTo>
                  <a:pt x="11339" y="31967"/>
                </a:lnTo>
                <a:lnTo>
                  <a:pt x="20303" y="31967"/>
                </a:lnTo>
                <a:lnTo>
                  <a:pt x="23936" y="30930"/>
                </a:lnTo>
                <a:lnTo>
                  <a:pt x="25747" y="30239"/>
                </a:lnTo>
                <a:lnTo>
                  <a:pt x="25747" y="28606"/>
                </a:lnTo>
                <a:lnTo>
                  <a:pt x="9015" y="28606"/>
                </a:lnTo>
                <a:lnTo>
                  <a:pt x="4282" y="23925"/>
                </a:lnTo>
                <a:lnTo>
                  <a:pt x="4282" y="8114"/>
                </a:lnTo>
                <a:lnTo>
                  <a:pt x="9245" y="3392"/>
                </a:lnTo>
                <a:lnTo>
                  <a:pt x="24224" y="3392"/>
                </a:lnTo>
                <a:lnTo>
                  <a:pt x="24826" y="1444"/>
                </a:lnTo>
                <a:lnTo>
                  <a:pt x="23475" y="774"/>
                </a:lnTo>
                <a:lnTo>
                  <a:pt x="20585" y="0"/>
                </a:lnTo>
                <a:close/>
              </a:path>
              <a:path w="26034" h="32385">
                <a:moveTo>
                  <a:pt x="25747" y="15193"/>
                </a:moveTo>
                <a:lnTo>
                  <a:pt x="15423" y="15193"/>
                </a:lnTo>
                <a:lnTo>
                  <a:pt x="15423" y="18428"/>
                </a:lnTo>
                <a:lnTo>
                  <a:pt x="21748" y="18428"/>
                </a:lnTo>
                <a:lnTo>
                  <a:pt x="21665" y="27831"/>
                </a:lnTo>
                <a:lnTo>
                  <a:pt x="20837" y="28250"/>
                </a:lnTo>
                <a:lnTo>
                  <a:pt x="19015" y="28606"/>
                </a:lnTo>
                <a:lnTo>
                  <a:pt x="25747" y="28606"/>
                </a:lnTo>
                <a:lnTo>
                  <a:pt x="25747" y="15193"/>
                </a:lnTo>
                <a:close/>
              </a:path>
              <a:path w="26034" h="32385">
                <a:moveTo>
                  <a:pt x="24224" y="3392"/>
                </a:moveTo>
                <a:lnTo>
                  <a:pt x="20041" y="3392"/>
                </a:lnTo>
                <a:lnTo>
                  <a:pt x="22114" y="3937"/>
                </a:lnTo>
                <a:lnTo>
                  <a:pt x="23810" y="4732"/>
                </a:lnTo>
                <a:lnTo>
                  <a:pt x="24224" y="3392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9363572" y="5922105"/>
            <a:ext cx="23495" cy="31750"/>
          </a:xfrm>
          <a:custGeom>
            <a:avLst/>
            <a:gdLst/>
            <a:ahLst/>
            <a:cxnLst/>
            <a:rect l="l" t="t" r="r" b="b"/>
            <a:pathLst>
              <a:path w="23495" h="31750">
                <a:moveTo>
                  <a:pt x="4083" y="0"/>
                </a:moveTo>
                <a:lnTo>
                  <a:pt x="0" y="0"/>
                </a:lnTo>
                <a:lnTo>
                  <a:pt x="0" y="31318"/>
                </a:lnTo>
                <a:lnTo>
                  <a:pt x="4083" y="31318"/>
                </a:lnTo>
                <a:lnTo>
                  <a:pt x="4083" y="16638"/>
                </a:lnTo>
                <a:lnTo>
                  <a:pt x="23329" y="16638"/>
                </a:lnTo>
                <a:lnTo>
                  <a:pt x="23329" y="13099"/>
                </a:lnTo>
                <a:lnTo>
                  <a:pt x="4083" y="13099"/>
                </a:lnTo>
                <a:lnTo>
                  <a:pt x="4083" y="0"/>
                </a:lnTo>
                <a:close/>
              </a:path>
              <a:path w="23495" h="31750">
                <a:moveTo>
                  <a:pt x="23329" y="16638"/>
                </a:moveTo>
                <a:lnTo>
                  <a:pt x="19245" y="16638"/>
                </a:lnTo>
                <a:lnTo>
                  <a:pt x="19245" y="31318"/>
                </a:lnTo>
                <a:lnTo>
                  <a:pt x="23329" y="31318"/>
                </a:lnTo>
                <a:lnTo>
                  <a:pt x="23329" y="16638"/>
                </a:lnTo>
                <a:close/>
              </a:path>
              <a:path w="23495" h="31750">
                <a:moveTo>
                  <a:pt x="23329" y="0"/>
                </a:moveTo>
                <a:lnTo>
                  <a:pt x="19245" y="0"/>
                </a:lnTo>
                <a:lnTo>
                  <a:pt x="19245" y="13099"/>
                </a:lnTo>
                <a:lnTo>
                  <a:pt x="23329" y="13099"/>
                </a:lnTo>
                <a:lnTo>
                  <a:pt x="23329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9391976" y="5922109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70" h="31750">
                <a:moveTo>
                  <a:pt x="15528" y="0"/>
                </a:moveTo>
                <a:lnTo>
                  <a:pt x="10711" y="0"/>
                </a:lnTo>
                <a:lnTo>
                  <a:pt x="0" y="31307"/>
                </a:lnTo>
                <a:lnTo>
                  <a:pt x="4188" y="31307"/>
                </a:lnTo>
                <a:lnTo>
                  <a:pt x="7444" y="21475"/>
                </a:lnTo>
                <a:lnTo>
                  <a:pt x="22861" y="21475"/>
                </a:lnTo>
                <a:lnTo>
                  <a:pt x="21778" y="18303"/>
                </a:lnTo>
                <a:lnTo>
                  <a:pt x="8271" y="18303"/>
                </a:lnTo>
                <a:lnTo>
                  <a:pt x="12012" y="7245"/>
                </a:lnTo>
                <a:lnTo>
                  <a:pt x="12921" y="3570"/>
                </a:lnTo>
                <a:lnTo>
                  <a:pt x="16747" y="3570"/>
                </a:lnTo>
                <a:lnTo>
                  <a:pt x="15528" y="0"/>
                </a:lnTo>
                <a:close/>
              </a:path>
              <a:path w="26670" h="31750">
                <a:moveTo>
                  <a:pt x="22861" y="21475"/>
                </a:moveTo>
                <a:lnTo>
                  <a:pt x="18564" y="21475"/>
                </a:lnTo>
                <a:lnTo>
                  <a:pt x="21905" y="31307"/>
                </a:lnTo>
                <a:lnTo>
                  <a:pt x="26219" y="31307"/>
                </a:lnTo>
                <a:lnTo>
                  <a:pt x="22861" y="21475"/>
                </a:lnTo>
                <a:close/>
              </a:path>
              <a:path w="26670" h="31750">
                <a:moveTo>
                  <a:pt x="16747" y="3570"/>
                </a:moveTo>
                <a:lnTo>
                  <a:pt x="13036" y="3570"/>
                </a:lnTo>
                <a:lnTo>
                  <a:pt x="13979" y="7340"/>
                </a:lnTo>
                <a:lnTo>
                  <a:pt x="17769" y="18303"/>
                </a:lnTo>
                <a:lnTo>
                  <a:pt x="21778" y="18303"/>
                </a:lnTo>
                <a:lnTo>
                  <a:pt x="16747" y="357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9422847" y="5922102"/>
            <a:ext cx="24130" cy="31750"/>
          </a:xfrm>
          <a:custGeom>
            <a:avLst/>
            <a:gdLst/>
            <a:ahLst/>
            <a:cxnLst/>
            <a:rect l="l" t="t" r="r" b="b"/>
            <a:pathLst>
              <a:path w="24129" h="31750">
                <a:moveTo>
                  <a:pt x="4471" y="0"/>
                </a:moveTo>
                <a:lnTo>
                  <a:pt x="0" y="0"/>
                </a:lnTo>
                <a:lnTo>
                  <a:pt x="0" y="31318"/>
                </a:lnTo>
                <a:lnTo>
                  <a:pt x="3821" y="31318"/>
                </a:lnTo>
                <a:lnTo>
                  <a:pt x="3734" y="8376"/>
                </a:lnTo>
                <a:lnTo>
                  <a:pt x="3539" y="5015"/>
                </a:lnTo>
                <a:lnTo>
                  <a:pt x="3675" y="4963"/>
                </a:lnTo>
                <a:lnTo>
                  <a:pt x="7600" y="4963"/>
                </a:lnTo>
                <a:lnTo>
                  <a:pt x="4471" y="0"/>
                </a:lnTo>
                <a:close/>
              </a:path>
              <a:path w="24129" h="31750">
                <a:moveTo>
                  <a:pt x="7600" y="4963"/>
                </a:moveTo>
                <a:lnTo>
                  <a:pt x="3675" y="4963"/>
                </a:lnTo>
                <a:lnTo>
                  <a:pt x="5214" y="8376"/>
                </a:lnTo>
                <a:lnTo>
                  <a:pt x="7308" y="11957"/>
                </a:lnTo>
                <a:lnTo>
                  <a:pt x="19444" y="31318"/>
                </a:lnTo>
                <a:lnTo>
                  <a:pt x="23528" y="31318"/>
                </a:lnTo>
                <a:lnTo>
                  <a:pt x="23528" y="26041"/>
                </a:lnTo>
                <a:lnTo>
                  <a:pt x="20041" y="26041"/>
                </a:lnTo>
                <a:lnTo>
                  <a:pt x="18596" y="22816"/>
                </a:lnTo>
                <a:lnTo>
                  <a:pt x="16732" y="19507"/>
                </a:lnTo>
                <a:lnTo>
                  <a:pt x="14460" y="15842"/>
                </a:lnTo>
                <a:lnTo>
                  <a:pt x="7600" y="4963"/>
                </a:lnTo>
                <a:close/>
              </a:path>
              <a:path w="24129" h="31750">
                <a:moveTo>
                  <a:pt x="23528" y="0"/>
                </a:moveTo>
                <a:lnTo>
                  <a:pt x="19706" y="0"/>
                </a:lnTo>
                <a:lnTo>
                  <a:pt x="19810" y="21789"/>
                </a:lnTo>
                <a:lnTo>
                  <a:pt x="20177" y="25988"/>
                </a:lnTo>
                <a:lnTo>
                  <a:pt x="20041" y="26041"/>
                </a:lnTo>
                <a:lnTo>
                  <a:pt x="23528" y="26041"/>
                </a:lnTo>
                <a:lnTo>
                  <a:pt x="2352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9451501" y="5922109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70" h="31750">
                <a:moveTo>
                  <a:pt x="15528" y="0"/>
                </a:moveTo>
                <a:lnTo>
                  <a:pt x="10690" y="0"/>
                </a:lnTo>
                <a:lnTo>
                  <a:pt x="0" y="31307"/>
                </a:lnTo>
                <a:lnTo>
                  <a:pt x="4188" y="31307"/>
                </a:lnTo>
                <a:lnTo>
                  <a:pt x="7423" y="21475"/>
                </a:lnTo>
                <a:lnTo>
                  <a:pt x="22861" y="21475"/>
                </a:lnTo>
                <a:lnTo>
                  <a:pt x="21778" y="18303"/>
                </a:lnTo>
                <a:lnTo>
                  <a:pt x="8261" y="18303"/>
                </a:lnTo>
                <a:lnTo>
                  <a:pt x="12011" y="7245"/>
                </a:lnTo>
                <a:lnTo>
                  <a:pt x="12449" y="5402"/>
                </a:lnTo>
                <a:lnTo>
                  <a:pt x="12921" y="3570"/>
                </a:lnTo>
                <a:lnTo>
                  <a:pt x="16747" y="3570"/>
                </a:lnTo>
                <a:lnTo>
                  <a:pt x="15528" y="0"/>
                </a:lnTo>
                <a:close/>
              </a:path>
              <a:path w="26670" h="31750">
                <a:moveTo>
                  <a:pt x="22861" y="21475"/>
                </a:moveTo>
                <a:lnTo>
                  <a:pt x="18543" y="21475"/>
                </a:lnTo>
                <a:lnTo>
                  <a:pt x="21884" y="31307"/>
                </a:lnTo>
                <a:lnTo>
                  <a:pt x="26219" y="31307"/>
                </a:lnTo>
                <a:lnTo>
                  <a:pt x="22861" y="21475"/>
                </a:lnTo>
                <a:close/>
              </a:path>
              <a:path w="26670" h="31750">
                <a:moveTo>
                  <a:pt x="16747" y="3570"/>
                </a:moveTo>
                <a:lnTo>
                  <a:pt x="13015" y="3570"/>
                </a:lnTo>
                <a:lnTo>
                  <a:pt x="13465" y="5402"/>
                </a:lnTo>
                <a:lnTo>
                  <a:pt x="13978" y="7340"/>
                </a:lnTo>
                <a:lnTo>
                  <a:pt x="14627" y="9287"/>
                </a:lnTo>
                <a:lnTo>
                  <a:pt x="17748" y="18303"/>
                </a:lnTo>
                <a:lnTo>
                  <a:pt x="21778" y="18303"/>
                </a:lnTo>
                <a:lnTo>
                  <a:pt x="16747" y="357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9458016" y="5823830"/>
            <a:ext cx="13335" cy="17780"/>
          </a:xfrm>
          <a:custGeom>
            <a:avLst/>
            <a:gdLst/>
            <a:ahLst/>
            <a:cxnLst/>
            <a:rect l="l" t="t" r="r" b="b"/>
            <a:pathLst>
              <a:path w="13334" h="17779">
                <a:moveTo>
                  <a:pt x="7486" y="1863"/>
                </a:moveTo>
                <a:lnTo>
                  <a:pt x="5245" y="1863"/>
                </a:lnTo>
                <a:lnTo>
                  <a:pt x="5245" y="17193"/>
                </a:lnTo>
                <a:lnTo>
                  <a:pt x="7486" y="17193"/>
                </a:lnTo>
                <a:lnTo>
                  <a:pt x="7486" y="1863"/>
                </a:lnTo>
                <a:close/>
              </a:path>
              <a:path w="13334" h="17779">
                <a:moveTo>
                  <a:pt x="12732" y="0"/>
                </a:moveTo>
                <a:lnTo>
                  <a:pt x="0" y="0"/>
                </a:lnTo>
                <a:lnTo>
                  <a:pt x="0" y="1863"/>
                </a:lnTo>
                <a:lnTo>
                  <a:pt x="12732" y="1863"/>
                </a:lnTo>
                <a:lnTo>
                  <a:pt x="12732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9471325" y="5823516"/>
            <a:ext cx="15875" cy="17780"/>
          </a:xfrm>
          <a:custGeom>
            <a:avLst/>
            <a:gdLst/>
            <a:ahLst/>
            <a:cxnLst/>
            <a:rect l="l" t="t" r="r" b="b"/>
            <a:pathLst>
              <a:path w="15875" h="17779">
                <a:moveTo>
                  <a:pt x="12680" y="0"/>
                </a:moveTo>
                <a:lnTo>
                  <a:pt x="3371" y="0"/>
                </a:lnTo>
                <a:lnTo>
                  <a:pt x="0" y="3591"/>
                </a:lnTo>
                <a:lnTo>
                  <a:pt x="0" y="14240"/>
                </a:lnTo>
                <a:lnTo>
                  <a:pt x="3151" y="17779"/>
                </a:lnTo>
                <a:lnTo>
                  <a:pt x="12114" y="17779"/>
                </a:lnTo>
                <a:lnTo>
                  <a:pt x="14179" y="15978"/>
                </a:lnTo>
                <a:lnTo>
                  <a:pt x="4334" y="15978"/>
                </a:lnTo>
                <a:lnTo>
                  <a:pt x="2376" y="12722"/>
                </a:lnTo>
                <a:lnTo>
                  <a:pt x="2345" y="5224"/>
                </a:lnTo>
                <a:lnTo>
                  <a:pt x="4198" y="1811"/>
                </a:lnTo>
                <a:lnTo>
                  <a:pt x="14212" y="1811"/>
                </a:lnTo>
                <a:lnTo>
                  <a:pt x="12680" y="0"/>
                </a:lnTo>
                <a:close/>
              </a:path>
              <a:path w="15875" h="17779">
                <a:moveTo>
                  <a:pt x="14212" y="1811"/>
                </a:moveTo>
                <a:lnTo>
                  <a:pt x="11591" y="1811"/>
                </a:lnTo>
                <a:lnTo>
                  <a:pt x="13293" y="5224"/>
                </a:lnTo>
                <a:lnTo>
                  <a:pt x="13371" y="12722"/>
                </a:lnTo>
                <a:lnTo>
                  <a:pt x="11381" y="15978"/>
                </a:lnTo>
                <a:lnTo>
                  <a:pt x="14179" y="15978"/>
                </a:lnTo>
                <a:lnTo>
                  <a:pt x="15727" y="14627"/>
                </a:lnTo>
                <a:lnTo>
                  <a:pt x="15718" y="3591"/>
                </a:lnTo>
                <a:lnTo>
                  <a:pt x="14212" y="1811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9488916" y="5823636"/>
            <a:ext cx="14604" cy="17780"/>
          </a:xfrm>
          <a:custGeom>
            <a:avLst/>
            <a:gdLst/>
            <a:ahLst/>
            <a:cxnLst/>
            <a:rect l="l" t="t" r="r" b="b"/>
            <a:pathLst>
              <a:path w="14604" h="17779">
                <a:moveTo>
                  <a:pt x="11308" y="0"/>
                </a:moveTo>
                <a:lnTo>
                  <a:pt x="3539" y="0"/>
                </a:lnTo>
                <a:lnTo>
                  <a:pt x="0" y="3748"/>
                </a:lnTo>
                <a:lnTo>
                  <a:pt x="0" y="11580"/>
                </a:lnTo>
                <a:lnTo>
                  <a:pt x="921" y="13852"/>
                </a:lnTo>
                <a:lnTo>
                  <a:pt x="4094" y="16900"/>
                </a:lnTo>
                <a:lnTo>
                  <a:pt x="6219" y="17549"/>
                </a:lnTo>
                <a:lnTo>
                  <a:pt x="11151" y="17549"/>
                </a:lnTo>
                <a:lnTo>
                  <a:pt x="13140" y="17004"/>
                </a:lnTo>
                <a:lnTo>
                  <a:pt x="14146" y="16617"/>
                </a:lnTo>
                <a:lnTo>
                  <a:pt x="14146" y="15737"/>
                </a:lnTo>
                <a:lnTo>
                  <a:pt x="4952" y="15737"/>
                </a:lnTo>
                <a:lnTo>
                  <a:pt x="2345" y="13151"/>
                </a:lnTo>
                <a:lnTo>
                  <a:pt x="2345" y="4471"/>
                </a:lnTo>
                <a:lnTo>
                  <a:pt x="5078" y="1884"/>
                </a:lnTo>
                <a:lnTo>
                  <a:pt x="13295" y="1884"/>
                </a:lnTo>
                <a:lnTo>
                  <a:pt x="13633" y="795"/>
                </a:lnTo>
                <a:lnTo>
                  <a:pt x="12889" y="439"/>
                </a:lnTo>
                <a:lnTo>
                  <a:pt x="11308" y="0"/>
                </a:lnTo>
                <a:close/>
              </a:path>
              <a:path w="14604" h="17779">
                <a:moveTo>
                  <a:pt x="14146" y="8355"/>
                </a:moveTo>
                <a:lnTo>
                  <a:pt x="8470" y="8355"/>
                </a:lnTo>
                <a:lnTo>
                  <a:pt x="8470" y="10135"/>
                </a:lnTo>
                <a:lnTo>
                  <a:pt x="11947" y="10135"/>
                </a:lnTo>
                <a:lnTo>
                  <a:pt x="11947" y="15256"/>
                </a:lnTo>
                <a:lnTo>
                  <a:pt x="8984" y="15737"/>
                </a:lnTo>
                <a:lnTo>
                  <a:pt x="14146" y="15737"/>
                </a:lnTo>
                <a:lnTo>
                  <a:pt x="14146" y="8355"/>
                </a:lnTo>
                <a:close/>
              </a:path>
              <a:path w="14604" h="17779">
                <a:moveTo>
                  <a:pt x="13295" y="1884"/>
                </a:moveTo>
                <a:lnTo>
                  <a:pt x="10994" y="1884"/>
                </a:lnTo>
                <a:lnTo>
                  <a:pt x="12156" y="2167"/>
                </a:lnTo>
                <a:lnTo>
                  <a:pt x="13067" y="2617"/>
                </a:lnTo>
                <a:lnTo>
                  <a:pt x="13295" y="188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9505408" y="5823516"/>
            <a:ext cx="15875" cy="17780"/>
          </a:xfrm>
          <a:custGeom>
            <a:avLst/>
            <a:gdLst/>
            <a:ahLst/>
            <a:cxnLst/>
            <a:rect l="l" t="t" r="r" b="b"/>
            <a:pathLst>
              <a:path w="15875" h="17779">
                <a:moveTo>
                  <a:pt x="12680" y="0"/>
                </a:moveTo>
                <a:lnTo>
                  <a:pt x="3382" y="0"/>
                </a:lnTo>
                <a:lnTo>
                  <a:pt x="0" y="3591"/>
                </a:lnTo>
                <a:lnTo>
                  <a:pt x="0" y="14240"/>
                </a:lnTo>
                <a:lnTo>
                  <a:pt x="3162" y="17779"/>
                </a:lnTo>
                <a:lnTo>
                  <a:pt x="12125" y="17779"/>
                </a:lnTo>
                <a:lnTo>
                  <a:pt x="14183" y="15978"/>
                </a:lnTo>
                <a:lnTo>
                  <a:pt x="4345" y="15978"/>
                </a:lnTo>
                <a:lnTo>
                  <a:pt x="2387" y="12722"/>
                </a:lnTo>
                <a:lnTo>
                  <a:pt x="2355" y="5224"/>
                </a:lnTo>
                <a:lnTo>
                  <a:pt x="4188" y="1811"/>
                </a:lnTo>
                <a:lnTo>
                  <a:pt x="14212" y="1811"/>
                </a:lnTo>
                <a:lnTo>
                  <a:pt x="12680" y="0"/>
                </a:lnTo>
                <a:close/>
              </a:path>
              <a:path w="15875" h="17779">
                <a:moveTo>
                  <a:pt x="14212" y="1811"/>
                </a:moveTo>
                <a:lnTo>
                  <a:pt x="11580" y="1811"/>
                </a:lnTo>
                <a:lnTo>
                  <a:pt x="13302" y="5224"/>
                </a:lnTo>
                <a:lnTo>
                  <a:pt x="13381" y="12722"/>
                </a:lnTo>
                <a:lnTo>
                  <a:pt x="11392" y="15978"/>
                </a:lnTo>
                <a:lnTo>
                  <a:pt x="14183" y="15978"/>
                </a:lnTo>
                <a:lnTo>
                  <a:pt x="15727" y="14627"/>
                </a:lnTo>
                <a:lnTo>
                  <a:pt x="15718" y="3591"/>
                </a:lnTo>
                <a:lnTo>
                  <a:pt x="14212" y="1811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9525041" y="5879238"/>
            <a:ext cx="10795" cy="17145"/>
          </a:xfrm>
          <a:custGeom>
            <a:avLst/>
            <a:gdLst/>
            <a:ahLst/>
            <a:cxnLst/>
            <a:rect l="l" t="t" r="r" b="b"/>
            <a:pathLst>
              <a:path w="10795" h="17145">
                <a:moveTo>
                  <a:pt x="6073" y="0"/>
                </a:moveTo>
                <a:lnTo>
                  <a:pt x="3926" y="0"/>
                </a:lnTo>
                <a:lnTo>
                  <a:pt x="0" y="387"/>
                </a:lnTo>
                <a:lnTo>
                  <a:pt x="0" y="16742"/>
                </a:lnTo>
                <a:lnTo>
                  <a:pt x="3329" y="16941"/>
                </a:lnTo>
                <a:lnTo>
                  <a:pt x="6052" y="16941"/>
                </a:lnTo>
                <a:lnTo>
                  <a:pt x="7926" y="16449"/>
                </a:lnTo>
                <a:lnTo>
                  <a:pt x="9067" y="15392"/>
                </a:lnTo>
                <a:lnTo>
                  <a:pt x="3947" y="15266"/>
                </a:lnTo>
                <a:lnTo>
                  <a:pt x="2146" y="15161"/>
                </a:lnTo>
                <a:lnTo>
                  <a:pt x="2146" y="8806"/>
                </a:lnTo>
                <a:lnTo>
                  <a:pt x="9421" y="8806"/>
                </a:lnTo>
                <a:lnTo>
                  <a:pt x="8648" y="8261"/>
                </a:lnTo>
                <a:lnTo>
                  <a:pt x="7057" y="7895"/>
                </a:lnTo>
                <a:lnTo>
                  <a:pt x="8806" y="7203"/>
                </a:lnTo>
                <a:lnTo>
                  <a:pt x="2146" y="7203"/>
                </a:lnTo>
                <a:lnTo>
                  <a:pt x="2146" y="1821"/>
                </a:lnTo>
                <a:lnTo>
                  <a:pt x="4052" y="1664"/>
                </a:lnTo>
                <a:lnTo>
                  <a:pt x="8681" y="1664"/>
                </a:lnTo>
                <a:lnTo>
                  <a:pt x="8470" y="1225"/>
                </a:lnTo>
                <a:lnTo>
                  <a:pt x="7465" y="387"/>
                </a:lnTo>
                <a:lnTo>
                  <a:pt x="6073" y="0"/>
                </a:lnTo>
                <a:close/>
              </a:path>
              <a:path w="10795" h="17145">
                <a:moveTo>
                  <a:pt x="9421" y="8806"/>
                </a:moveTo>
                <a:lnTo>
                  <a:pt x="6272" y="8806"/>
                </a:lnTo>
                <a:lnTo>
                  <a:pt x="8219" y="9769"/>
                </a:lnTo>
                <a:lnTo>
                  <a:pt x="8219" y="14439"/>
                </a:lnTo>
                <a:lnTo>
                  <a:pt x="6177" y="15266"/>
                </a:lnTo>
                <a:lnTo>
                  <a:pt x="9121" y="15266"/>
                </a:lnTo>
                <a:lnTo>
                  <a:pt x="10491" y="12041"/>
                </a:lnTo>
                <a:lnTo>
                  <a:pt x="10491" y="9559"/>
                </a:lnTo>
                <a:lnTo>
                  <a:pt x="9421" y="8806"/>
                </a:lnTo>
                <a:close/>
              </a:path>
              <a:path w="10795" h="17145">
                <a:moveTo>
                  <a:pt x="8681" y="1664"/>
                </a:moveTo>
                <a:lnTo>
                  <a:pt x="6230" y="1664"/>
                </a:lnTo>
                <a:lnTo>
                  <a:pt x="7696" y="2450"/>
                </a:lnTo>
                <a:lnTo>
                  <a:pt x="7696" y="5989"/>
                </a:lnTo>
                <a:lnTo>
                  <a:pt x="6334" y="7203"/>
                </a:lnTo>
                <a:lnTo>
                  <a:pt x="8806" y="7203"/>
                </a:lnTo>
                <a:lnTo>
                  <a:pt x="9874" y="5800"/>
                </a:lnTo>
                <a:lnTo>
                  <a:pt x="9874" y="4156"/>
                </a:lnTo>
                <a:lnTo>
                  <a:pt x="8681" y="166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9538471" y="5879362"/>
            <a:ext cx="9525" cy="17145"/>
          </a:xfrm>
          <a:custGeom>
            <a:avLst/>
            <a:gdLst/>
            <a:ahLst/>
            <a:cxnLst/>
            <a:rect l="l" t="t" r="r" b="b"/>
            <a:pathLst>
              <a:path w="9525" h="17145">
                <a:moveTo>
                  <a:pt x="9025" y="0"/>
                </a:moveTo>
                <a:lnTo>
                  <a:pt x="0" y="0"/>
                </a:lnTo>
                <a:lnTo>
                  <a:pt x="0" y="16669"/>
                </a:lnTo>
                <a:lnTo>
                  <a:pt x="9392" y="16669"/>
                </a:lnTo>
                <a:lnTo>
                  <a:pt x="9392" y="14858"/>
                </a:lnTo>
                <a:lnTo>
                  <a:pt x="2167" y="14858"/>
                </a:lnTo>
                <a:lnTo>
                  <a:pt x="2167" y="8858"/>
                </a:lnTo>
                <a:lnTo>
                  <a:pt x="8617" y="8858"/>
                </a:lnTo>
                <a:lnTo>
                  <a:pt x="8617" y="7078"/>
                </a:lnTo>
                <a:lnTo>
                  <a:pt x="2167" y="7078"/>
                </a:lnTo>
                <a:lnTo>
                  <a:pt x="2167" y="1811"/>
                </a:lnTo>
                <a:lnTo>
                  <a:pt x="9025" y="1811"/>
                </a:lnTo>
                <a:lnTo>
                  <a:pt x="902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9550717" y="5879366"/>
            <a:ext cx="12700" cy="17145"/>
          </a:xfrm>
          <a:custGeom>
            <a:avLst/>
            <a:gdLst/>
            <a:ahLst/>
            <a:cxnLst/>
            <a:rect l="l" t="t" r="r" b="b"/>
            <a:pathLst>
              <a:path w="12700" h="17145">
                <a:moveTo>
                  <a:pt x="2355" y="0"/>
                </a:moveTo>
                <a:lnTo>
                  <a:pt x="0" y="0"/>
                </a:lnTo>
                <a:lnTo>
                  <a:pt x="0" y="16669"/>
                </a:lnTo>
                <a:lnTo>
                  <a:pt x="2020" y="16669"/>
                </a:lnTo>
                <a:lnTo>
                  <a:pt x="1958" y="2659"/>
                </a:lnTo>
                <a:lnTo>
                  <a:pt x="4040" y="2659"/>
                </a:lnTo>
                <a:lnTo>
                  <a:pt x="2355" y="0"/>
                </a:lnTo>
                <a:close/>
              </a:path>
              <a:path w="12700" h="17145">
                <a:moveTo>
                  <a:pt x="4040" y="2659"/>
                </a:moveTo>
                <a:lnTo>
                  <a:pt x="1958" y="2659"/>
                </a:lnTo>
                <a:lnTo>
                  <a:pt x="2764" y="4450"/>
                </a:lnTo>
                <a:lnTo>
                  <a:pt x="3874" y="6376"/>
                </a:lnTo>
                <a:lnTo>
                  <a:pt x="5036" y="8198"/>
                </a:lnTo>
                <a:lnTo>
                  <a:pt x="10313" y="16669"/>
                </a:lnTo>
                <a:lnTo>
                  <a:pt x="12502" y="16669"/>
                </a:lnTo>
                <a:lnTo>
                  <a:pt x="12502" y="13832"/>
                </a:lnTo>
                <a:lnTo>
                  <a:pt x="10644" y="13821"/>
                </a:lnTo>
                <a:lnTo>
                  <a:pt x="9874" y="12146"/>
                </a:lnTo>
                <a:lnTo>
                  <a:pt x="8889" y="10387"/>
                </a:lnTo>
                <a:lnTo>
                  <a:pt x="7696" y="8429"/>
                </a:lnTo>
                <a:lnTo>
                  <a:pt x="4040" y="2659"/>
                </a:lnTo>
                <a:close/>
              </a:path>
              <a:path w="12700" h="17145">
                <a:moveTo>
                  <a:pt x="12502" y="0"/>
                </a:moveTo>
                <a:lnTo>
                  <a:pt x="10481" y="0"/>
                </a:lnTo>
                <a:lnTo>
                  <a:pt x="10533" y="11601"/>
                </a:lnTo>
                <a:lnTo>
                  <a:pt x="10648" y="13832"/>
                </a:lnTo>
                <a:lnTo>
                  <a:pt x="12502" y="13832"/>
                </a:lnTo>
                <a:lnTo>
                  <a:pt x="12502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9567023" y="5879366"/>
            <a:ext cx="2540" cy="17145"/>
          </a:xfrm>
          <a:custGeom>
            <a:avLst/>
            <a:gdLst/>
            <a:ahLst/>
            <a:cxnLst/>
            <a:rect l="l" t="t" r="r" b="b"/>
            <a:pathLst>
              <a:path w="2540" h="17145">
                <a:moveTo>
                  <a:pt x="0" y="0"/>
                </a:moveTo>
                <a:lnTo>
                  <a:pt x="2188" y="0"/>
                </a:lnTo>
                <a:lnTo>
                  <a:pt x="2188" y="16669"/>
                </a:lnTo>
                <a:lnTo>
                  <a:pt x="0" y="16669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9572975" y="5879366"/>
            <a:ext cx="12700" cy="17145"/>
          </a:xfrm>
          <a:custGeom>
            <a:avLst/>
            <a:gdLst/>
            <a:ahLst/>
            <a:cxnLst/>
            <a:rect l="l" t="t" r="r" b="b"/>
            <a:pathLst>
              <a:path w="12700" h="17145">
                <a:moveTo>
                  <a:pt x="2376" y="0"/>
                </a:moveTo>
                <a:lnTo>
                  <a:pt x="0" y="0"/>
                </a:lnTo>
                <a:lnTo>
                  <a:pt x="0" y="16669"/>
                </a:lnTo>
                <a:lnTo>
                  <a:pt x="2020" y="16669"/>
                </a:lnTo>
                <a:lnTo>
                  <a:pt x="1990" y="4450"/>
                </a:lnTo>
                <a:lnTo>
                  <a:pt x="1968" y="2659"/>
                </a:lnTo>
                <a:lnTo>
                  <a:pt x="4055" y="2659"/>
                </a:lnTo>
                <a:lnTo>
                  <a:pt x="2376" y="0"/>
                </a:lnTo>
                <a:close/>
              </a:path>
              <a:path w="12700" h="17145">
                <a:moveTo>
                  <a:pt x="4055" y="2659"/>
                </a:moveTo>
                <a:lnTo>
                  <a:pt x="1968" y="2659"/>
                </a:lnTo>
                <a:lnTo>
                  <a:pt x="2764" y="4450"/>
                </a:lnTo>
                <a:lnTo>
                  <a:pt x="3895" y="6376"/>
                </a:lnTo>
                <a:lnTo>
                  <a:pt x="5057" y="8198"/>
                </a:lnTo>
                <a:lnTo>
                  <a:pt x="10334" y="16669"/>
                </a:lnTo>
                <a:lnTo>
                  <a:pt x="12523" y="16669"/>
                </a:lnTo>
                <a:lnTo>
                  <a:pt x="12523" y="13832"/>
                </a:lnTo>
                <a:lnTo>
                  <a:pt x="10665" y="13821"/>
                </a:lnTo>
                <a:lnTo>
                  <a:pt x="9894" y="12146"/>
                </a:lnTo>
                <a:lnTo>
                  <a:pt x="8910" y="10387"/>
                </a:lnTo>
                <a:lnTo>
                  <a:pt x="7696" y="8429"/>
                </a:lnTo>
                <a:lnTo>
                  <a:pt x="4055" y="2659"/>
                </a:lnTo>
                <a:close/>
              </a:path>
              <a:path w="12700" h="17145">
                <a:moveTo>
                  <a:pt x="12523" y="0"/>
                </a:moveTo>
                <a:lnTo>
                  <a:pt x="10491" y="0"/>
                </a:lnTo>
                <a:lnTo>
                  <a:pt x="10585" y="12146"/>
                </a:lnTo>
                <a:lnTo>
                  <a:pt x="10669" y="13832"/>
                </a:lnTo>
                <a:lnTo>
                  <a:pt x="12523" y="13832"/>
                </a:lnTo>
                <a:lnTo>
                  <a:pt x="12523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8308923" y="4936087"/>
            <a:ext cx="372526" cy="1023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8044670" y="9035488"/>
            <a:ext cx="208497" cy="7284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460089" y="7048182"/>
            <a:ext cx="37465" cy="60325"/>
          </a:xfrm>
          <a:custGeom>
            <a:avLst/>
            <a:gdLst/>
            <a:ahLst/>
            <a:cxnLst/>
            <a:rect l="l" t="t" r="r" b="b"/>
            <a:pathLst>
              <a:path w="37464" h="60325">
                <a:moveTo>
                  <a:pt x="21611" y="0"/>
                </a:moveTo>
                <a:lnTo>
                  <a:pt x="8701" y="0"/>
                </a:lnTo>
                <a:lnTo>
                  <a:pt x="3329" y="513"/>
                </a:lnTo>
                <a:lnTo>
                  <a:pt x="0" y="1308"/>
                </a:lnTo>
                <a:lnTo>
                  <a:pt x="0" y="59464"/>
                </a:lnTo>
                <a:lnTo>
                  <a:pt x="2554" y="59799"/>
                </a:lnTo>
                <a:lnTo>
                  <a:pt x="6586" y="60165"/>
                </a:lnTo>
                <a:lnTo>
                  <a:pt x="21517" y="60165"/>
                </a:lnTo>
                <a:lnTo>
                  <a:pt x="28208" y="58385"/>
                </a:lnTo>
                <a:lnTo>
                  <a:pt x="32722" y="54186"/>
                </a:lnTo>
                <a:lnTo>
                  <a:pt x="11339" y="54186"/>
                </a:lnTo>
                <a:lnTo>
                  <a:pt x="9224" y="54092"/>
                </a:lnTo>
                <a:lnTo>
                  <a:pt x="7643" y="53830"/>
                </a:lnTo>
                <a:lnTo>
                  <a:pt x="7643" y="31266"/>
                </a:lnTo>
                <a:lnTo>
                  <a:pt x="33501" y="31266"/>
                </a:lnTo>
                <a:lnTo>
                  <a:pt x="30752" y="29328"/>
                </a:lnTo>
                <a:lnTo>
                  <a:pt x="25130" y="28020"/>
                </a:lnTo>
                <a:lnTo>
                  <a:pt x="25130" y="27747"/>
                </a:lnTo>
                <a:lnTo>
                  <a:pt x="31276" y="25559"/>
                </a:lnTo>
                <a:lnTo>
                  <a:pt x="7643" y="25559"/>
                </a:lnTo>
                <a:lnTo>
                  <a:pt x="7643" y="6408"/>
                </a:lnTo>
                <a:lnTo>
                  <a:pt x="8879" y="6125"/>
                </a:lnTo>
                <a:lnTo>
                  <a:pt x="10900" y="5884"/>
                </a:lnTo>
                <a:lnTo>
                  <a:pt x="32271" y="5884"/>
                </a:lnTo>
                <a:lnTo>
                  <a:pt x="30135" y="4293"/>
                </a:lnTo>
                <a:lnTo>
                  <a:pt x="26543" y="1308"/>
                </a:lnTo>
                <a:lnTo>
                  <a:pt x="21611" y="0"/>
                </a:lnTo>
                <a:close/>
              </a:path>
              <a:path w="37464" h="60325">
                <a:moveTo>
                  <a:pt x="33501" y="31266"/>
                </a:moveTo>
                <a:lnTo>
                  <a:pt x="22313" y="31266"/>
                </a:lnTo>
                <a:lnTo>
                  <a:pt x="29255" y="34679"/>
                </a:lnTo>
                <a:lnTo>
                  <a:pt x="29255" y="51296"/>
                </a:lnTo>
                <a:lnTo>
                  <a:pt x="21957" y="54186"/>
                </a:lnTo>
                <a:lnTo>
                  <a:pt x="32722" y="54186"/>
                </a:lnTo>
                <a:lnTo>
                  <a:pt x="35328" y="51809"/>
                </a:lnTo>
                <a:lnTo>
                  <a:pt x="37349" y="47841"/>
                </a:lnTo>
                <a:lnTo>
                  <a:pt x="37349" y="33978"/>
                </a:lnTo>
                <a:lnTo>
                  <a:pt x="33501" y="31266"/>
                </a:lnTo>
                <a:close/>
              </a:path>
              <a:path w="37464" h="60325">
                <a:moveTo>
                  <a:pt x="32271" y="5884"/>
                </a:moveTo>
                <a:lnTo>
                  <a:pt x="22135" y="5884"/>
                </a:lnTo>
                <a:lnTo>
                  <a:pt x="27329" y="8701"/>
                </a:lnTo>
                <a:lnTo>
                  <a:pt x="27329" y="21245"/>
                </a:lnTo>
                <a:lnTo>
                  <a:pt x="22575" y="25559"/>
                </a:lnTo>
                <a:lnTo>
                  <a:pt x="31276" y="25559"/>
                </a:lnTo>
                <a:lnTo>
                  <a:pt x="35150" y="20543"/>
                </a:lnTo>
                <a:lnTo>
                  <a:pt x="35150" y="10083"/>
                </a:lnTo>
                <a:lnTo>
                  <a:pt x="33213" y="6586"/>
                </a:lnTo>
                <a:lnTo>
                  <a:pt x="32271" y="588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504255" y="7047570"/>
            <a:ext cx="54610" cy="61594"/>
          </a:xfrm>
          <a:custGeom>
            <a:avLst/>
            <a:gdLst/>
            <a:ahLst/>
            <a:cxnLst/>
            <a:rect l="l" t="t" r="r" b="b"/>
            <a:pathLst>
              <a:path w="54609" h="61595">
                <a:moveTo>
                  <a:pt x="27423" y="0"/>
                </a:moveTo>
                <a:lnTo>
                  <a:pt x="16463" y="2212"/>
                </a:lnTo>
                <a:lnTo>
                  <a:pt x="7778" y="8491"/>
                </a:lnTo>
                <a:lnTo>
                  <a:pt x="2059" y="18296"/>
                </a:lnTo>
                <a:lnTo>
                  <a:pt x="0" y="31088"/>
                </a:lnTo>
                <a:lnTo>
                  <a:pt x="1948" y="43351"/>
                </a:lnTo>
                <a:lnTo>
                  <a:pt x="7416" y="52863"/>
                </a:lnTo>
                <a:lnTo>
                  <a:pt x="15831" y="59016"/>
                </a:lnTo>
                <a:lnTo>
                  <a:pt x="26627" y="61202"/>
                </a:lnTo>
                <a:lnTo>
                  <a:pt x="37299" y="59185"/>
                </a:lnTo>
                <a:lnTo>
                  <a:pt x="43484" y="54972"/>
                </a:lnTo>
                <a:lnTo>
                  <a:pt x="27067" y="54972"/>
                </a:lnTo>
                <a:lnTo>
                  <a:pt x="18981" y="53001"/>
                </a:lnTo>
                <a:lnTo>
                  <a:pt x="13024" y="47709"/>
                </a:lnTo>
                <a:lnTo>
                  <a:pt x="9343" y="40028"/>
                </a:lnTo>
                <a:lnTo>
                  <a:pt x="8110" y="31088"/>
                </a:lnTo>
                <a:lnTo>
                  <a:pt x="8193" y="30030"/>
                </a:lnTo>
                <a:lnTo>
                  <a:pt x="9272" y="21593"/>
                </a:lnTo>
                <a:lnTo>
                  <a:pt x="12842" y="13722"/>
                </a:lnTo>
                <a:lnTo>
                  <a:pt x="18800" y="8269"/>
                </a:lnTo>
                <a:lnTo>
                  <a:pt x="27151" y="6230"/>
                </a:lnTo>
                <a:lnTo>
                  <a:pt x="43925" y="6230"/>
                </a:lnTo>
                <a:lnTo>
                  <a:pt x="38452" y="2209"/>
                </a:lnTo>
                <a:lnTo>
                  <a:pt x="27423" y="0"/>
                </a:lnTo>
                <a:close/>
              </a:path>
              <a:path w="54609" h="61595">
                <a:moveTo>
                  <a:pt x="43925" y="6230"/>
                </a:moveTo>
                <a:lnTo>
                  <a:pt x="27151" y="6230"/>
                </a:lnTo>
                <a:lnTo>
                  <a:pt x="35475" y="8334"/>
                </a:lnTo>
                <a:lnTo>
                  <a:pt x="41375" y="13854"/>
                </a:lnTo>
                <a:lnTo>
                  <a:pt x="44888" y="21598"/>
                </a:lnTo>
                <a:lnTo>
                  <a:pt x="46005" y="30030"/>
                </a:lnTo>
                <a:lnTo>
                  <a:pt x="45956" y="31088"/>
                </a:lnTo>
                <a:lnTo>
                  <a:pt x="44788" y="39895"/>
                </a:lnTo>
                <a:lnTo>
                  <a:pt x="41102" y="47719"/>
                </a:lnTo>
                <a:lnTo>
                  <a:pt x="35144" y="53021"/>
                </a:lnTo>
                <a:lnTo>
                  <a:pt x="27067" y="54972"/>
                </a:lnTo>
                <a:lnTo>
                  <a:pt x="43484" y="54972"/>
                </a:lnTo>
                <a:lnTo>
                  <a:pt x="46047" y="53226"/>
                </a:lnTo>
                <a:lnTo>
                  <a:pt x="51961" y="43462"/>
                </a:lnTo>
                <a:lnTo>
                  <a:pt x="54134" y="30030"/>
                </a:lnTo>
                <a:lnTo>
                  <a:pt x="52246" y="17890"/>
                </a:lnTo>
                <a:lnTo>
                  <a:pt x="46872" y="8395"/>
                </a:lnTo>
                <a:lnTo>
                  <a:pt x="43925" y="623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568322" y="7048606"/>
            <a:ext cx="33655" cy="59690"/>
          </a:xfrm>
          <a:custGeom>
            <a:avLst/>
            <a:gdLst/>
            <a:ahLst/>
            <a:cxnLst/>
            <a:rect l="l" t="t" r="r" b="b"/>
            <a:pathLst>
              <a:path w="33654" h="59690">
                <a:moveTo>
                  <a:pt x="7727" y="0"/>
                </a:moveTo>
                <a:lnTo>
                  <a:pt x="0" y="0"/>
                </a:lnTo>
                <a:lnTo>
                  <a:pt x="0" y="59191"/>
                </a:lnTo>
                <a:lnTo>
                  <a:pt x="33035" y="59191"/>
                </a:lnTo>
                <a:lnTo>
                  <a:pt x="33035" y="52794"/>
                </a:lnTo>
                <a:lnTo>
                  <a:pt x="7727" y="52794"/>
                </a:lnTo>
                <a:lnTo>
                  <a:pt x="7727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609847" y="7048606"/>
            <a:ext cx="8255" cy="59690"/>
          </a:xfrm>
          <a:custGeom>
            <a:avLst/>
            <a:gdLst/>
            <a:ahLst/>
            <a:cxnLst/>
            <a:rect l="l" t="t" r="r" b="b"/>
            <a:pathLst>
              <a:path w="8254" h="59690">
                <a:moveTo>
                  <a:pt x="0" y="0"/>
                </a:moveTo>
                <a:lnTo>
                  <a:pt x="7727" y="0"/>
                </a:lnTo>
                <a:lnTo>
                  <a:pt x="7727" y="59191"/>
                </a:lnTo>
                <a:lnTo>
                  <a:pt x="0" y="59191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624554" y="7048611"/>
            <a:ext cx="49530" cy="59690"/>
          </a:xfrm>
          <a:custGeom>
            <a:avLst/>
            <a:gdLst/>
            <a:ahLst/>
            <a:cxnLst/>
            <a:rect l="l" t="t" r="r" b="b"/>
            <a:pathLst>
              <a:path w="49529" h="59690">
                <a:moveTo>
                  <a:pt x="8345" y="0"/>
                </a:moveTo>
                <a:lnTo>
                  <a:pt x="0" y="0"/>
                </a:lnTo>
                <a:lnTo>
                  <a:pt x="19423" y="59191"/>
                </a:lnTo>
                <a:lnTo>
                  <a:pt x="27863" y="59191"/>
                </a:lnTo>
                <a:lnTo>
                  <a:pt x="30692" y="51286"/>
                </a:lnTo>
                <a:lnTo>
                  <a:pt x="23894" y="51286"/>
                </a:lnTo>
                <a:lnTo>
                  <a:pt x="22240" y="44375"/>
                </a:lnTo>
                <a:lnTo>
                  <a:pt x="19989" y="36983"/>
                </a:lnTo>
                <a:lnTo>
                  <a:pt x="17570" y="29161"/>
                </a:lnTo>
                <a:lnTo>
                  <a:pt x="8345" y="0"/>
                </a:lnTo>
                <a:close/>
              </a:path>
              <a:path w="49529" h="59690">
                <a:moveTo>
                  <a:pt x="49045" y="0"/>
                </a:moveTo>
                <a:lnTo>
                  <a:pt x="40857" y="0"/>
                </a:lnTo>
                <a:lnTo>
                  <a:pt x="30836" y="29255"/>
                </a:lnTo>
                <a:lnTo>
                  <a:pt x="28071" y="37150"/>
                </a:lnTo>
                <a:lnTo>
                  <a:pt x="25747" y="44459"/>
                </a:lnTo>
                <a:lnTo>
                  <a:pt x="24093" y="51286"/>
                </a:lnTo>
                <a:lnTo>
                  <a:pt x="30692" y="51286"/>
                </a:lnTo>
                <a:lnTo>
                  <a:pt x="4904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679972" y="7048606"/>
            <a:ext cx="8255" cy="59690"/>
          </a:xfrm>
          <a:custGeom>
            <a:avLst/>
            <a:gdLst/>
            <a:ahLst/>
            <a:cxnLst/>
            <a:rect l="l" t="t" r="r" b="b"/>
            <a:pathLst>
              <a:path w="8254" h="59690">
                <a:moveTo>
                  <a:pt x="0" y="0"/>
                </a:moveTo>
                <a:lnTo>
                  <a:pt x="7748" y="0"/>
                </a:lnTo>
                <a:lnTo>
                  <a:pt x="7748" y="59191"/>
                </a:lnTo>
                <a:lnTo>
                  <a:pt x="0" y="59191"/>
                </a:lnTo>
                <a:lnTo>
                  <a:pt x="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697324" y="7048607"/>
            <a:ext cx="50165" cy="59690"/>
          </a:xfrm>
          <a:custGeom>
            <a:avLst/>
            <a:gdLst/>
            <a:ahLst/>
            <a:cxnLst/>
            <a:rect l="l" t="t" r="r" b="b"/>
            <a:pathLst>
              <a:path w="50165" h="59690">
                <a:moveTo>
                  <a:pt x="29349" y="0"/>
                </a:moveTo>
                <a:lnTo>
                  <a:pt x="20208" y="0"/>
                </a:lnTo>
                <a:lnTo>
                  <a:pt x="0" y="59191"/>
                </a:lnTo>
                <a:lnTo>
                  <a:pt x="7905" y="59191"/>
                </a:lnTo>
                <a:lnTo>
                  <a:pt x="14062" y="40595"/>
                </a:lnTo>
                <a:lnTo>
                  <a:pt x="43216" y="40595"/>
                </a:lnTo>
                <a:lnTo>
                  <a:pt x="41170" y="34606"/>
                </a:lnTo>
                <a:lnTo>
                  <a:pt x="15633" y="34606"/>
                </a:lnTo>
                <a:lnTo>
                  <a:pt x="21444" y="17475"/>
                </a:lnTo>
                <a:lnTo>
                  <a:pt x="22679" y="13884"/>
                </a:lnTo>
                <a:lnTo>
                  <a:pt x="23559" y="10188"/>
                </a:lnTo>
                <a:lnTo>
                  <a:pt x="24418" y="6774"/>
                </a:lnTo>
                <a:lnTo>
                  <a:pt x="31664" y="6774"/>
                </a:lnTo>
                <a:lnTo>
                  <a:pt x="29349" y="0"/>
                </a:lnTo>
                <a:close/>
              </a:path>
              <a:path w="50165" h="59690">
                <a:moveTo>
                  <a:pt x="43216" y="40595"/>
                </a:moveTo>
                <a:lnTo>
                  <a:pt x="35056" y="40595"/>
                </a:lnTo>
                <a:lnTo>
                  <a:pt x="41391" y="59191"/>
                </a:lnTo>
                <a:lnTo>
                  <a:pt x="49569" y="59191"/>
                </a:lnTo>
                <a:lnTo>
                  <a:pt x="43216" y="40595"/>
                </a:lnTo>
                <a:close/>
              </a:path>
              <a:path w="50165" h="59690">
                <a:moveTo>
                  <a:pt x="31664" y="6774"/>
                </a:moveTo>
                <a:lnTo>
                  <a:pt x="24617" y="6774"/>
                </a:lnTo>
                <a:lnTo>
                  <a:pt x="26355" y="13695"/>
                </a:lnTo>
                <a:lnTo>
                  <a:pt x="27674" y="17570"/>
                </a:lnTo>
                <a:lnTo>
                  <a:pt x="33559" y="34606"/>
                </a:lnTo>
                <a:lnTo>
                  <a:pt x="41170" y="34606"/>
                </a:lnTo>
                <a:lnTo>
                  <a:pt x="31664" y="6774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704717" y="6509349"/>
            <a:ext cx="332001" cy="9751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058209" y="6595142"/>
            <a:ext cx="53975" cy="11430"/>
          </a:xfrm>
          <a:custGeom>
            <a:avLst/>
            <a:gdLst/>
            <a:ahLst/>
            <a:cxnLst/>
            <a:rect l="l" t="t" r="r" b="b"/>
            <a:pathLst>
              <a:path w="53975" h="11429">
                <a:moveTo>
                  <a:pt x="0" y="11430"/>
                </a:moveTo>
                <a:lnTo>
                  <a:pt x="53548" y="11430"/>
                </a:lnTo>
                <a:lnTo>
                  <a:pt x="53548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7058209" y="6510052"/>
            <a:ext cx="12700" cy="85090"/>
          </a:xfrm>
          <a:custGeom>
            <a:avLst/>
            <a:gdLst/>
            <a:ahLst/>
            <a:cxnLst/>
            <a:rect l="l" t="t" r="r" b="b"/>
            <a:pathLst>
              <a:path w="12700" h="85090">
                <a:moveTo>
                  <a:pt x="0" y="85090"/>
                </a:moveTo>
                <a:lnTo>
                  <a:pt x="12533" y="85090"/>
                </a:lnTo>
                <a:lnTo>
                  <a:pt x="12533" y="0"/>
                </a:lnTo>
                <a:lnTo>
                  <a:pt x="0" y="0"/>
                </a:lnTo>
                <a:lnTo>
                  <a:pt x="0" y="8509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700085" y="5977955"/>
            <a:ext cx="460065" cy="21095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846116" y="5897866"/>
            <a:ext cx="12700" cy="20955"/>
          </a:xfrm>
          <a:custGeom>
            <a:avLst/>
            <a:gdLst/>
            <a:ahLst/>
            <a:cxnLst/>
            <a:rect l="l" t="t" r="r" b="b"/>
            <a:pathLst>
              <a:path w="12700" h="20954">
                <a:moveTo>
                  <a:pt x="7633" y="0"/>
                </a:moveTo>
                <a:lnTo>
                  <a:pt x="2931" y="0"/>
                </a:lnTo>
                <a:lnTo>
                  <a:pt x="1277" y="178"/>
                </a:lnTo>
                <a:lnTo>
                  <a:pt x="0" y="408"/>
                </a:lnTo>
                <a:lnTo>
                  <a:pt x="0" y="20418"/>
                </a:lnTo>
                <a:lnTo>
                  <a:pt x="2628" y="20418"/>
                </a:lnTo>
                <a:lnTo>
                  <a:pt x="2628" y="12282"/>
                </a:lnTo>
                <a:lnTo>
                  <a:pt x="7883" y="12282"/>
                </a:lnTo>
                <a:lnTo>
                  <a:pt x="9518" y="11727"/>
                </a:lnTo>
                <a:lnTo>
                  <a:pt x="10834" y="10366"/>
                </a:lnTo>
                <a:lnTo>
                  <a:pt x="4795" y="10366"/>
                </a:lnTo>
                <a:lnTo>
                  <a:pt x="2628" y="10156"/>
                </a:lnTo>
                <a:lnTo>
                  <a:pt x="2628" y="2293"/>
                </a:lnTo>
                <a:lnTo>
                  <a:pt x="5099" y="2073"/>
                </a:lnTo>
                <a:lnTo>
                  <a:pt x="11168" y="2073"/>
                </a:lnTo>
                <a:lnTo>
                  <a:pt x="9518" y="596"/>
                </a:lnTo>
                <a:lnTo>
                  <a:pt x="7633" y="0"/>
                </a:lnTo>
                <a:close/>
              </a:path>
              <a:path w="12700" h="20954">
                <a:moveTo>
                  <a:pt x="7883" y="12282"/>
                </a:moveTo>
                <a:lnTo>
                  <a:pt x="2628" y="12282"/>
                </a:lnTo>
                <a:lnTo>
                  <a:pt x="4743" y="12481"/>
                </a:lnTo>
                <a:lnTo>
                  <a:pt x="7298" y="12481"/>
                </a:lnTo>
                <a:lnTo>
                  <a:pt x="7883" y="12282"/>
                </a:lnTo>
                <a:close/>
              </a:path>
              <a:path w="12700" h="20954">
                <a:moveTo>
                  <a:pt x="11168" y="2073"/>
                </a:moveTo>
                <a:lnTo>
                  <a:pt x="7947" y="2073"/>
                </a:lnTo>
                <a:lnTo>
                  <a:pt x="9884" y="3382"/>
                </a:lnTo>
                <a:lnTo>
                  <a:pt x="9884" y="8816"/>
                </a:lnTo>
                <a:lnTo>
                  <a:pt x="7947" y="10366"/>
                </a:lnTo>
                <a:lnTo>
                  <a:pt x="10834" y="10366"/>
                </a:lnTo>
                <a:lnTo>
                  <a:pt x="11957" y="9203"/>
                </a:lnTo>
                <a:lnTo>
                  <a:pt x="12491" y="7758"/>
                </a:lnTo>
                <a:lnTo>
                  <a:pt x="12491" y="4115"/>
                </a:lnTo>
                <a:lnTo>
                  <a:pt x="11800" y="2638"/>
                </a:lnTo>
                <a:lnTo>
                  <a:pt x="11168" y="207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857992" y="5898029"/>
            <a:ext cx="17145" cy="20320"/>
          </a:xfrm>
          <a:custGeom>
            <a:avLst/>
            <a:gdLst/>
            <a:ahLst/>
            <a:cxnLst/>
            <a:rect l="l" t="t" r="r" b="b"/>
            <a:pathLst>
              <a:path w="17145" h="20320">
                <a:moveTo>
                  <a:pt x="10052" y="0"/>
                </a:moveTo>
                <a:lnTo>
                  <a:pt x="6931" y="0"/>
                </a:lnTo>
                <a:lnTo>
                  <a:pt x="0" y="20261"/>
                </a:lnTo>
                <a:lnTo>
                  <a:pt x="2711" y="20261"/>
                </a:lnTo>
                <a:lnTo>
                  <a:pt x="4816" y="13884"/>
                </a:lnTo>
                <a:lnTo>
                  <a:pt x="14794" y="13884"/>
                </a:lnTo>
                <a:lnTo>
                  <a:pt x="14097" y="11842"/>
                </a:lnTo>
                <a:lnTo>
                  <a:pt x="5371" y="11842"/>
                </a:lnTo>
                <a:lnTo>
                  <a:pt x="7340" y="5978"/>
                </a:lnTo>
                <a:lnTo>
                  <a:pt x="8376" y="2303"/>
                </a:lnTo>
                <a:lnTo>
                  <a:pt x="10838" y="2303"/>
                </a:lnTo>
                <a:lnTo>
                  <a:pt x="10052" y="0"/>
                </a:lnTo>
                <a:close/>
              </a:path>
              <a:path w="17145" h="20320">
                <a:moveTo>
                  <a:pt x="14794" y="13884"/>
                </a:moveTo>
                <a:lnTo>
                  <a:pt x="12010" y="13884"/>
                </a:lnTo>
                <a:lnTo>
                  <a:pt x="14177" y="20261"/>
                </a:lnTo>
                <a:lnTo>
                  <a:pt x="16973" y="20261"/>
                </a:lnTo>
                <a:lnTo>
                  <a:pt x="14794" y="13884"/>
                </a:lnTo>
                <a:close/>
              </a:path>
              <a:path w="17145" h="20320">
                <a:moveTo>
                  <a:pt x="10838" y="2303"/>
                </a:moveTo>
                <a:lnTo>
                  <a:pt x="8429" y="2303"/>
                </a:lnTo>
                <a:lnTo>
                  <a:pt x="9486" y="6020"/>
                </a:lnTo>
                <a:lnTo>
                  <a:pt x="11497" y="11842"/>
                </a:lnTo>
                <a:lnTo>
                  <a:pt x="14097" y="11842"/>
                </a:lnTo>
                <a:lnTo>
                  <a:pt x="10838" y="230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877906" y="5898024"/>
            <a:ext cx="15240" cy="20320"/>
          </a:xfrm>
          <a:custGeom>
            <a:avLst/>
            <a:gdLst/>
            <a:ahLst/>
            <a:cxnLst/>
            <a:rect l="l" t="t" r="r" b="b"/>
            <a:pathLst>
              <a:path w="15239" h="20320">
                <a:moveTo>
                  <a:pt x="2889" y="0"/>
                </a:moveTo>
                <a:lnTo>
                  <a:pt x="0" y="0"/>
                </a:lnTo>
                <a:lnTo>
                  <a:pt x="0" y="20261"/>
                </a:lnTo>
                <a:lnTo>
                  <a:pt x="2481" y="20261"/>
                </a:lnTo>
                <a:lnTo>
                  <a:pt x="2426" y="5402"/>
                </a:lnTo>
                <a:lnTo>
                  <a:pt x="2293" y="3225"/>
                </a:lnTo>
                <a:lnTo>
                  <a:pt x="4929" y="3225"/>
                </a:lnTo>
                <a:lnTo>
                  <a:pt x="2889" y="0"/>
                </a:lnTo>
                <a:close/>
              </a:path>
              <a:path w="15239" h="20320">
                <a:moveTo>
                  <a:pt x="4929" y="3225"/>
                </a:moveTo>
                <a:lnTo>
                  <a:pt x="2397" y="3225"/>
                </a:lnTo>
                <a:lnTo>
                  <a:pt x="3382" y="5402"/>
                </a:lnTo>
                <a:lnTo>
                  <a:pt x="4722" y="7706"/>
                </a:lnTo>
                <a:lnTo>
                  <a:pt x="12596" y="20261"/>
                </a:lnTo>
                <a:lnTo>
                  <a:pt x="15235" y="20261"/>
                </a:lnTo>
                <a:lnTo>
                  <a:pt x="15235" y="16847"/>
                </a:lnTo>
                <a:lnTo>
                  <a:pt x="12983" y="16847"/>
                </a:lnTo>
                <a:lnTo>
                  <a:pt x="12041" y="14774"/>
                </a:lnTo>
                <a:lnTo>
                  <a:pt x="10847" y="12617"/>
                </a:lnTo>
                <a:lnTo>
                  <a:pt x="4929" y="3225"/>
                </a:lnTo>
                <a:close/>
              </a:path>
              <a:path w="15239" h="20320">
                <a:moveTo>
                  <a:pt x="15235" y="0"/>
                </a:moveTo>
                <a:lnTo>
                  <a:pt x="12764" y="0"/>
                </a:lnTo>
                <a:lnTo>
                  <a:pt x="12878" y="14774"/>
                </a:lnTo>
                <a:lnTo>
                  <a:pt x="12983" y="16847"/>
                </a:lnTo>
                <a:lnTo>
                  <a:pt x="15235" y="16847"/>
                </a:lnTo>
                <a:lnTo>
                  <a:pt x="1523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896383" y="5898029"/>
            <a:ext cx="17145" cy="20320"/>
          </a:xfrm>
          <a:custGeom>
            <a:avLst/>
            <a:gdLst/>
            <a:ahLst/>
            <a:cxnLst/>
            <a:rect l="l" t="t" r="r" b="b"/>
            <a:pathLst>
              <a:path w="17145" h="20320">
                <a:moveTo>
                  <a:pt x="10052" y="0"/>
                </a:moveTo>
                <a:lnTo>
                  <a:pt x="6921" y="0"/>
                </a:lnTo>
                <a:lnTo>
                  <a:pt x="0" y="20261"/>
                </a:lnTo>
                <a:lnTo>
                  <a:pt x="2711" y="20261"/>
                </a:lnTo>
                <a:lnTo>
                  <a:pt x="4806" y="13884"/>
                </a:lnTo>
                <a:lnTo>
                  <a:pt x="14794" y="13884"/>
                </a:lnTo>
                <a:lnTo>
                  <a:pt x="14097" y="11842"/>
                </a:lnTo>
                <a:lnTo>
                  <a:pt x="5350" y="11842"/>
                </a:lnTo>
                <a:lnTo>
                  <a:pt x="7340" y="5978"/>
                </a:lnTo>
                <a:lnTo>
                  <a:pt x="8366" y="2303"/>
                </a:lnTo>
                <a:lnTo>
                  <a:pt x="10838" y="2303"/>
                </a:lnTo>
                <a:lnTo>
                  <a:pt x="10052" y="0"/>
                </a:lnTo>
                <a:close/>
              </a:path>
              <a:path w="17145" h="20320">
                <a:moveTo>
                  <a:pt x="14794" y="13884"/>
                </a:moveTo>
                <a:lnTo>
                  <a:pt x="12010" y="13884"/>
                </a:lnTo>
                <a:lnTo>
                  <a:pt x="14177" y="20261"/>
                </a:lnTo>
                <a:lnTo>
                  <a:pt x="16973" y="20261"/>
                </a:lnTo>
                <a:lnTo>
                  <a:pt x="14794" y="13884"/>
                </a:lnTo>
                <a:close/>
              </a:path>
              <a:path w="17145" h="20320">
                <a:moveTo>
                  <a:pt x="10838" y="2303"/>
                </a:moveTo>
                <a:lnTo>
                  <a:pt x="8418" y="2303"/>
                </a:lnTo>
                <a:lnTo>
                  <a:pt x="9476" y="6020"/>
                </a:lnTo>
                <a:lnTo>
                  <a:pt x="11497" y="11842"/>
                </a:lnTo>
                <a:lnTo>
                  <a:pt x="14097" y="11842"/>
                </a:lnTo>
                <a:lnTo>
                  <a:pt x="10838" y="230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915753" y="5898029"/>
            <a:ext cx="20955" cy="20320"/>
          </a:xfrm>
          <a:custGeom>
            <a:avLst/>
            <a:gdLst/>
            <a:ahLst/>
            <a:cxnLst/>
            <a:rect l="l" t="t" r="r" b="b"/>
            <a:pathLst>
              <a:path w="20954" h="20320">
                <a:moveTo>
                  <a:pt x="4753" y="0"/>
                </a:moveTo>
                <a:lnTo>
                  <a:pt x="1403" y="0"/>
                </a:lnTo>
                <a:lnTo>
                  <a:pt x="0" y="20261"/>
                </a:lnTo>
                <a:lnTo>
                  <a:pt x="2502" y="20261"/>
                </a:lnTo>
                <a:lnTo>
                  <a:pt x="3102" y="10491"/>
                </a:lnTo>
                <a:lnTo>
                  <a:pt x="3384" y="5015"/>
                </a:lnTo>
                <a:lnTo>
                  <a:pt x="3434" y="2596"/>
                </a:lnTo>
                <a:lnTo>
                  <a:pt x="5672" y="2596"/>
                </a:lnTo>
                <a:lnTo>
                  <a:pt x="4753" y="0"/>
                </a:lnTo>
                <a:close/>
              </a:path>
              <a:path w="20954" h="20320">
                <a:moveTo>
                  <a:pt x="19606" y="2596"/>
                </a:moveTo>
                <a:lnTo>
                  <a:pt x="17308" y="2596"/>
                </a:lnTo>
                <a:lnTo>
                  <a:pt x="17310" y="5130"/>
                </a:lnTo>
                <a:lnTo>
                  <a:pt x="18114" y="20261"/>
                </a:lnTo>
                <a:lnTo>
                  <a:pt x="20711" y="20261"/>
                </a:lnTo>
                <a:lnTo>
                  <a:pt x="19606" y="2596"/>
                </a:lnTo>
                <a:close/>
              </a:path>
              <a:path w="20954" h="20320">
                <a:moveTo>
                  <a:pt x="5672" y="2596"/>
                </a:moveTo>
                <a:lnTo>
                  <a:pt x="3507" y="2596"/>
                </a:lnTo>
                <a:lnTo>
                  <a:pt x="4098" y="5130"/>
                </a:lnTo>
                <a:lnTo>
                  <a:pt x="4858" y="7601"/>
                </a:lnTo>
                <a:lnTo>
                  <a:pt x="7212" y="14575"/>
                </a:lnTo>
                <a:lnTo>
                  <a:pt x="9120" y="20135"/>
                </a:lnTo>
                <a:lnTo>
                  <a:pt x="11109" y="20135"/>
                </a:lnTo>
                <a:lnTo>
                  <a:pt x="12390" y="16617"/>
                </a:lnTo>
                <a:lnTo>
                  <a:pt x="10261" y="16617"/>
                </a:lnTo>
                <a:lnTo>
                  <a:pt x="9716" y="14523"/>
                </a:lnTo>
                <a:lnTo>
                  <a:pt x="9067" y="12282"/>
                </a:lnTo>
                <a:lnTo>
                  <a:pt x="8219" y="9800"/>
                </a:lnTo>
                <a:lnTo>
                  <a:pt x="5672" y="2596"/>
                </a:lnTo>
                <a:close/>
              </a:path>
              <a:path w="20954" h="20320">
                <a:moveTo>
                  <a:pt x="19444" y="0"/>
                </a:moveTo>
                <a:lnTo>
                  <a:pt x="16093" y="0"/>
                </a:lnTo>
                <a:lnTo>
                  <a:pt x="12481" y="9800"/>
                </a:lnTo>
                <a:lnTo>
                  <a:pt x="11601" y="12355"/>
                </a:lnTo>
                <a:lnTo>
                  <a:pt x="10879" y="14575"/>
                </a:lnTo>
                <a:lnTo>
                  <a:pt x="10313" y="16617"/>
                </a:lnTo>
                <a:lnTo>
                  <a:pt x="12390" y="16617"/>
                </a:lnTo>
                <a:lnTo>
                  <a:pt x="15706" y="7507"/>
                </a:lnTo>
                <a:lnTo>
                  <a:pt x="16533" y="4942"/>
                </a:lnTo>
                <a:lnTo>
                  <a:pt x="17256" y="2596"/>
                </a:lnTo>
                <a:lnTo>
                  <a:pt x="19606" y="2596"/>
                </a:lnTo>
                <a:lnTo>
                  <a:pt x="19444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939158" y="5898029"/>
            <a:ext cx="17145" cy="20320"/>
          </a:xfrm>
          <a:custGeom>
            <a:avLst/>
            <a:gdLst/>
            <a:ahLst/>
            <a:cxnLst/>
            <a:rect l="l" t="t" r="r" b="b"/>
            <a:pathLst>
              <a:path w="17145" h="20320">
                <a:moveTo>
                  <a:pt x="10052" y="0"/>
                </a:moveTo>
                <a:lnTo>
                  <a:pt x="6921" y="0"/>
                </a:lnTo>
                <a:lnTo>
                  <a:pt x="0" y="20261"/>
                </a:lnTo>
                <a:lnTo>
                  <a:pt x="2711" y="20261"/>
                </a:lnTo>
                <a:lnTo>
                  <a:pt x="4827" y="13884"/>
                </a:lnTo>
                <a:lnTo>
                  <a:pt x="14794" y="13884"/>
                </a:lnTo>
                <a:lnTo>
                  <a:pt x="14097" y="11842"/>
                </a:lnTo>
                <a:lnTo>
                  <a:pt x="5350" y="11842"/>
                </a:lnTo>
                <a:lnTo>
                  <a:pt x="7340" y="5978"/>
                </a:lnTo>
                <a:lnTo>
                  <a:pt x="8366" y="2303"/>
                </a:lnTo>
                <a:lnTo>
                  <a:pt x="10838" y="2303"/>
                </a:lnTo>
                <a:lnTo>
                  <a:pt x="10052" y="0"/>
                </a:lnTo>
                <a:close/>
              </a:path>
              <a:path w="17145" h="20320">
                <a:moveTo>
                  <a:pt x="14794" y="13884"/>
                </a:moveTo>
                <a:lnTo>
                  <a:pt x="12010" y="13884"/>
                </a:lnTo>
                <a:lnTo>
                  <a:pt x="14177" y="20261"/>
                </a:lnTo>
                <a:lnTo>
                  <a:pt x="16973" y="20261"/>
                </a:lnTo>
                <a:lnTo>
                  <a:pt x="14794" y="13884"/>
                </a:lnTo>
                <a:close/>
              </a:path>
              <a:path w="17145" h="20320">
                <a:moveTo>
                  <a:pt x="10838" y="2303"/>
                </a:moveTo>
                <a:lnTo>
                  <a:pt x="8429" y="2303"/>
                </a:lnTo>
                <a:lnTo>
                  <a:pt x="9486" y="6020"/>
                </a:lnTo>
                <a:lnTo>
                  <a:pt x="11497" y="11842"/>
                </a:lnTo>
                <a:lnTo>
                  <a:pt x="14097" y="11842"/>
                </a:lnTo>
                <a:lnTo>
                  <a:pt x="10838" y="230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645452" y="5834429"/>
            <a:ext cx="12700" cy="20955"/>
          </a:xfrm>
          <a:custGeom>
            <a:avLst/>
            <a:gdLst/>
            <a:ahLst/>
            <a:cxnLst/>
            <a:rect l="l" t="t" r="r" b="b"/>
            <a:pathLst>
              <a:path w="12700" h="20954">
                <a:moveTo>
                  <a:pt x="701" y="17423"/>
                </a:moveTo>
                <a:lnTo>
                  <a:pt x="0" y="19601"/>
                </a:lnTo>
                <a:lnTo>
                  <a:pt x="1088" y="20323"/>
                </a:lnTo>
                <a:lnTo>
                  <a:pt x="3214" y="20931"/>
                </a:lnTo>
                <a:lnTo>
                  <a:pt x="9968" y="20931"/>
                </a:lnTo>
                <a:lnTo>
                  <a:pt x="11813" y="18721"/>
                </a:lnTo>
                <a:lnTo>
                  <a:pt x="3549" y="18721"/>
                </a:lnTo>
                <a:lnTo>
                  <a:pt x="1863" y="18166"/>
                </a:lnTo>
                <a:lnTo>
                  <a:pt x="701" y="17423"/>
                </a:lnTo>
                <a:close/>
              </a:path>
              <a:path w="12700" h="20954">
                <a:moveTo>
                  <a:pt x="9036" y="0"/>
                </a:moveTo>
                <a:lnTo>
                  <a:pt x="3047" y="0"/>
                </a:lnTo>
                <a:lnTo>
                  <a:pt x="418" y="2335"/>
                </a:lnTo>
                <a:lnTo>
                  <a:pt x="418" y="8324"/>
                </a:lnTo>
                <a:lnTo>
                  <a:pt x="2460" y="10062"/>
                </a:lnTo>
                <a:lnTo>
                  <a:pt x="5769" y="11266"/>
                </a:lnTo>
                <a:lnTo>
                  <a:pt x="8523" y="12303"/>
                </a:lnTo>
                <a:lnTo>
                  <a:pt x="9612" y="13413"/>
                </a:lnTo>
                <a:lnTo>
                  <a:pt x="9495" y="17423"/>
                </a:lnTo>
                <a:lnTo>
                  <a:pt x="8041" y="18721"/>
                </a:lnTo>
                <a:lnTo>
                  <a:pt x="11813" y="18721"/>
                </a:lnTo>
                <a:lnTo>
                  <a:pt x="12250" y="18198"/>
                </a:lnTo>
                <a:lnTo>
                  <a:pt x="12250" y="12093"/>
                </a:lnTo>
                <a:lnTo>
                  <a:pt x="10523" y="10439"/>
                </a:lnTo>
                <a:lnTo>
                  <a:pt x="7109" y="9099"/>
                </a:lnTo>
                <a:lnTo>
                  <a:pt x="4314" y="8041"/>
                </a:lnTo>
                <a:lnTo>
                  <a:pt x="3078" y="7088"/>
                </a:lnTo>
                <a:lnTo>
                  <a:pt x="3078" y="3800"/>
                </a:lnTo>
                <a:lnTo>
                  <a:pt x="4115" y="2157"/>
                </a:lnTo>
                <a:lnTo>
                  <a:pt x="11046" y="2157"/>
                </a:lnTo>
                <a:lnTo>
                  <a:pt x="11444" y="984"/>
                </a:lnTo>
                <a:lnTo>
                  <a:pt x="10565" y="471"/>
                </a:lnTo>
                <a:lnTo>
                  <a:pt x="9036" y="0"/>
                </a:lnTo>
                <a:close/>
              </a:path>
              <a:path w="12700" h="20954">
                <a:moveTo>
                  <a:pt x="11046" y="2157"/>
                </a:moveTo>
                <a:lnTo>
                  <a:pt x="8732" y="2157"/>
                </a:lnTo>
                <a:lnTo>
                  <a:pt x="10083" y="2743"/>
                </a:lnTo>
                <a:lnTo>
                  <a:pt x="10722" y="3109"/>
                </a:lnTo>
                <a:lnTo>
                  <a:pt x="11046" y="215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5659751" y="5834764"/>
            <a:ext cx="17145" cy="20320"/>
          </a:xfrm>
          <a:custGeom>
            <a:avLst/>
            <a:gdLst/>
            <a:ahLst/>
            <a:cxnLst/>
            <a:rect l="l" t="t" r="r" b="b"/>
            <a:pathLst>
              <a:path w="17145" h="20320">
                <a:moveTo>
                  <a:pt x="10052" y="0"/>
                </a:moveTo>
                <a:lnTo>
                  <a:pt x="6921" y="0"/>
                </a:lnTo>
                <a:lnTo>
                  <a:pt x="0" y="20271"/>
                </a:lnTo>
                <a:lnTo>
                  <a:pt x="2711" y="20271"/>
                </a:lnTo>
                <a:lnTo>
                  <a:pt x="4827" y="13884"/>
                </a:lnTo>
                <a:lnTo>
                  <a:pt x="14792" y="13884"/>
                </a:lnTo>
                <a:lnTo>
                  <a:pt x="14095" y="11842"/>
                </a:lnTo>
                <a:lnTo>
                  <a:pt x="5350" y="11842"/>
                </a:lnTo>
                <a:lnTo>
                  <a:pt x="7340" y="5978"/>
                </a:lnTo>
                <a:lnTo>
                  <a:pt x="8366" y="2303"/>
                </a:lnTo>
                <a:lnTo>
                  <a:pt x="10838" y="2303"/>
                </a:lnTo>
                <a:lnTo>
                  <a:pt x="10052" y="0"/>
                </a:lnTo>
                <a:close/>
              </a:path>
              <a:path w="17145" h="20320">
                <a:moveTo>
                  <a:pt x="14792" y="13884"/>
                </a:moveTo>
                <a:lnTo>
                  <a:pt x="12010" y="13884"/>
                </a:lnTo>
                <a:lnTo>
                  <a:pt x="14177" y="20271"/>
                </a:lnTo>
                <a:lnTo>
                  <a:pt x="16973" y="20271"/>
                </a:lnTo>
                <a:lnTo>
                  <a:pt x="14792" y="13884"/>
                </a:lnTo>
                <a:close/>
              </a:path>
              <a:path w="17145" h="20320">
                <a:moveTo>
                  <a:pt x="10838" y="2303"/>
                </a:moveTo>
                <a:lnTo>
                  <a:pt x="8429" y="2303"/>
                </a:lnTo>
                <a:lnTo>
                  <a:pt x="9476" y="6020"/>
                </a:lnTo>
                <a:lnTo>
                  <a:pt x="11497" y="11842"/>
                </a:lnTo>
                <a:lnTo>
                  <a:pt x="14095" y="11842"/>
                </a:lnTo>
                <a:lnTo>
                  <a:pt x="10838" y="2303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679666" y="5834757"/>
            <a:ext cx="15240" cy="20320"/>
          </a:xfrm>
          <a:custGeom>
            <a:avLst/>
            <a:gdLst/>
            <a:ahLst/>
            <a:cxnLst/>
            <a:rect l="l" t="t" r="r" b="b"/>
            <a:pathLst>
              <a:path w="15239" h="20320">
                <a:moveTo>
                  <a:pt x="2889" y="0"/>
                </a:moveTo>
                <a:lnTo>
                  <a:pt x="0" y="0"/>
                </a:lnTo>
                <a:lnTo>
                  <a:pt x="0" y="20282"/>
                </a:lnTo>
                <a:lnTo>
                  <a:pt x="2460" y="20282"/>
                </a:lnTo>
                <a:lnTo>
                  <a:pt x="2426" y="5402"/>
                </a:lnTo>
                <a:lnTo>
                  <a:pt x="2376" y="3225"/>
                </a:lnTo>
                <a:lnTo>
                  <a:pt x="4922" y="3225"/>
                </a:lnTo>
                <a:lnTo>
                  <a:pt x="2889" y="0"/>
                </a:lnTo>
                <a:close/>
              </a:path>
              <a:path w="15239" h="20320">
                <a:moveTo>
                  <a:pt x="4922" y="3225"/>
                </a:moveTo>
                <a:lnTo>
                  <a:pt x="2376" y="3225"/>
                </a:lnTo>
                <a:lnTo>
                  <a:pt x="3382" y="5402"/>
                </a:lnTo>
                <a:lnTo>
                  <a:pt x="4732" y="7727"/>
                </a:lnTo>
                <a:lnTo>
                  <a:pt x="12575" y="20282"/>
                </a:lnTo>
                <a:lnTo>
                  <a:pt x="15235" y="20282"/>
                </a:lnTo>
                <a:lnTo>
                  <a:pt x="15235" y="16847"/>
                </a:lnTo>
                <a:lnTo>
                  <a:pt x="12962" y="16847"/>
                </a:lnTo>
                <a:lnTo>
                  <a:pt x="12041" y="14774"/>
                </a:lnTo>
                <a:lnTo>
                  <a:pt x="10826" y="12627"/>
                </a:lnTo>
                <a:lnTo>
                  <a:pt x="9350" y="10250"/>
                </a:lnTo>
                <a:lnTo>
                  <a:pt x="4922" y="3225"/>
                </a:lnTo>
                <a:close/>
              </a:path>
              <a:path w="15239" h="20320">
                <a:moveTo>
                  <a:pt x="15235" y="0"/>
                </a:moveTo>
                <a:lnTo>
                  <a:pt x="12764" y="0"/>
                </a:lnTo>
                <a:lnTo>
                  <a:pt x="12878" y="14774"/>
                </a:lnTo>
                <a:lnTo>
                  <a:pt x="12962" y="16847"/>
                </a:lnTo>
                <a:lnTo>
                  <a:pt x="15235" y="16847"/>
                </a:lnTo>
                <a:lnTo>
                  <a:pt x="15235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5703634" y="5834760"/>
            <a:ext cx="9525" cy="20955"/>
          </a:xfrm>
          <a:custGeom>
            <a:avLst/>
            <a:gdLst/>
            <a:ahLst/>
            <a:cxnLst/>
            <a:rect l="l" t="t" r="r" b="b"/>
            <a:pathLst>
              <a:path w="9525" h="20954">
                <a:moveTo>
                  <a:pt x="8942" y="0"/>
                </a:moveTo>
                <a:lnTo>
                  <a:pt x="6303" y="0"/>
                </a:lnTo>
                <a:lnTo>
                  <a:pt x="6303" y="17339"/>
                </a:lnTo>
                <a:lnTo>
                  <a:pt x="4952" y="18376"/>
                </a:lnTo>
                <a:lnTo>
                  <a:pt x="300" y="18376"/>
                </a:lnTo>
                <a:lnTo>
                  <a:pt x="0" y="20125"/>
                </a:lnTo>
                <a:lnTo>
                  <a:pt x="2816" y="20596"/>
                </a:lnTo>
                <a:lnTo>
                  <a:pt x="6303" y="20596"/>
                </a:lnTo>
                <a:lnTo>
                  <a:pt x="8942" y="18941"/>
                </a:lnTo>
                <a:lnTo>
                  <a:pt x="8942" y="18376"/>
                </a:lnTo>
                <a:lnTo>
                  <a:pt x="2586" y="18376"/>
                </a:lnTo>
                <a:lnTo>
                  <a:pt x="366" y="17988"/>
                </a:lnTo>
                <a:lnTo>
                  <a:pt x="8942" y="17988"/>
                </a:lnTo>
                <a:lnTo>
                  <a:pt x="8942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5715711" y="5834394"/>
            <a:ext cx="19050" cy="21590"/>
          </a:xfrm>
          <a:custGeom>
            <a:avLst/>
            <a:gdLst/>
            <a:ahLst/>
            <a:cxnLst/>
            <a:rect l="l" t="t" r="r" b="b"/>
            <a:pathLst>
              <a:path w="19050" h="21589">
                <a:moveTo>
                  <a:pt x="14973" y="0"/>
                </a:moveTo>
                <a:lnTo>
                  <a:pt x="3978" y="0"/>
                </a:lnTo>
                <a:lnTo>
                  <a:pt x="0" y="4219"/>
                </a:lnTo>
                <a:lnTo>
                  <a:pt x="0" y="16784"/>
                </a:lnTo>
                <a:lnTo>
                  <a:pt x="3738" y="20962"/>
                </a:lnTo>
                <a:lnTo>
                  <a:pt x="14303" y="20962"/>
                </a:lnTo>
                <a:lnTo>
                  <a:pt x="16733" y="18826"/>
                </a:lnTo>
                <a:lnTo>
                  <a:pt x="5130" y="18826"/>
                </a:lnTo>
                <a:lnTo>
                  <a:pt x="2829" y="15015"/>
                </a:lnTo>
                <a:lnTo>
                  <a:pt x="2785" y="6156"/>
                </a:lnTo>
                <a:lnTo>
                  <a:pt x="4952" y="2146"/>
                </a:lnTo>
                <a:lnTo>
                  <a:pt x="16780" y="2146"/>
                </a:lnTo>
                <a:lnTo>
                  <a:pt x="14973" y="0"/>
                </a:lnTo>
                <a:close/>
              </a:path>
              <a:path w="19050" h="21589">
                <a:moveTo>
                  <a:pt x="16780" y="2146"/>
                </a:moveTo>
                <a:lnTo>
                  <a:pt x="13664" y="2146"/>
                </a:lnTo>
                <a:lnTo>
                  <a:pt x="15679" y="6156"/>
                </a:lnTo>
                <a:lnTo>
                  <a:pt x="15779" y="15015"/>
                </a:lnTo>
                <a:lnTo>
                  <a:pt x="13434" y="18826"/>
                </a:lnTo>
                <a:lnTo>
                  <a:pt x="16733" y="18826"/>
                </a:lnTo>
                <a:lnTo>
                  <a:pt x="18543" y="17235"/>
                </a:lnTo>
                <a:lnTo>
                  <a:pt x="18526" y="4219"/>
                </a:lnTo>
                <a:lnTo>
                  <a:pt x="16780" y="2146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5736604" y="5834429"/>
            <a:ext cx="12700" cy="20955"/>
          </a:xfrm>
          <a:custGeom>
            <a:avLst/>
            <a:gdLst/>
            <a:ahLst/>
            <a:cxnLst/>
            <a:rect l="l" t="t" r="r" b="b"/>
            <a:pathLst>
              <a:path w="12700" h="20954">
                <a:moveTo>
                  <a:pt x="701" y="17423"/>
                </a:moveTo>
                <a:lnTo>
                  <a:pt x="0" y="19601"/>
                </a:lnTo>
                <a:lnTo>
                  <a:pt x="1088" y="20323"/>
                </a:lnTo>
                <a:lnTo>
                  <a:pt x="3225" y="20931"/>
                </a:lnTo>
                <a:lnTo>
                  <a:pt x="9968" y="20931"/>
                </a:lnTo>
                <a:lnTo>
                  <a:pt x="11813" y="18721"/>
                </a:lnTo>
                <a:lnTo>
                  <a:pt x="3549" y="18721"/>
                </a:lnTo>
                <a:lnTo>
                  <a:pt x="1863" y="18166"/>
                </a:lnTo>
                <a:lnTo>
                  <a:pt x="701" y="17423"/>
                </a:lnTo>
                <a:close/>
              </a:path>
              <a:path w="12700" h="20954">
                <a:moveTo>
                  <a:pt x="9036" y="0"/>
                </a:moveTo>
                <a:lnTo>
                  <a:pt x="3026" y="0"/>
                </a:lnTo>
                <a:lnTo>
                  <a:pt x="418" y="2335"/>
                </a:lnTo>
                <a:lnTo>
                  <a:pt x="418" y="8324"/>
                </a:lnTo>
                <a:lnTo>
                  <a:pt x="2460" y="10062"/>
                </a:lnTo>
                <a:lnTo>
                  <a:pt x="5769" y="11266"/>
                </a:lnTo>
                <a:lnTo>
                  <a:pt x="8523" y="12303"/>
                </a:lnTo>
                <a:lnTo>
                  <a:pt x="9591" y="13413"/>
                </a:lnTo>
                <a:lnTo>
                  <a:pt x="9475" y="17423"/>
                </a:lnTo>
                <a:lnTo>
                  <a:pt x="8041" y="18721"/>
                </a:lnTo>
                <a:lnTo>
                  <a:pt x="11813" y="18721"/>
                </a:lnTo>
                <a:lnTo>
                  <a:pt x="12250" y="18198"/>
                </a:lnTo>
                <a:lnTo>
                  <a:pt x="12250" y="12093"/>
                </a:lnTo>
                <a:lnTo>
                  <a:pt x="10523" y="10439"/>
                </a:lnTo>
                <a:lnTo>
                  <a:pt x="7099" y="9099"/>
                </a:lnTo>
                <a:lnTo>
                  <a:pt x="4314" y="8041"/>
                </a:lnTo>
                <a:lnTo>
                  <a:pt x="3057" y="7088"/>
                </a:lnTo>
                <a:lnTo>
                  <a:pt x="3057" y="3800"/>
                </a:lnTo>
                <a:lnTo>
                  <a:pt x="4115" y="2157"/>
                </a:lnTo>
                <a:lnTo>
                  <a:pt x="11025" y="2157"/>
                </a:lnTo>
                <a:lnTo>
                  <a:pt x="11423" y="984"/>
                </a:lnTo>
                <a:lnTo>
                  <a:pt x="10565" y="471"/>
                </a:lnTo>
                <a:lnTo>
                  <a:pt x="9036" y="0"/>
                </a:lnTo>
                <a:close/>
              </a:path>
              <a:path w="12700" h="20954">
                <a:moveTo>
                  <a:pt x="11025" y="2157"/>
                </a:moveTo>
                <a:lnTo>
                  <a:pt x="8732" y="2157"/>
                </a:lnTo>
                <a:lnTo>
                  <a:pt x="10083" y="2743"/>
                </a:lnTo>
                <a:lnTo>
                  <a:pt x="10701" y="3109"/>
                </a:lnTo>
                <a:lnTo>
                  <a:pt x="11025" y="2157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5752398" y="5834762"/>
            <a:ext cx="11430" cy="20320"/>
          </a:xfrm>
          <a:custGeom>
            <a:avLst/>
            <a:gdLst/>
            <a:ahLst/>
            <a:cxnLst/>
            <a:rect l="l" t="t" r="r" b="b"/>
            <a:pathLst>
              <a:path w="11429" h="20320">
                <a:moveTo>
                  <a:pt x="10983" y="0"/>
                </a:moveTo>
                <a:lnTo>
                  <a:pt x="0" y="0"/>
                </a:lnTo>
                <a:lnTo>
                  <a:pt x="0" y="20271"/>
                </a:lnTo>
                <a:lnTo>
                  <a:pt x="11423" y="20271"/>
                </a:lnTo>
                <a:lnTo>
                  <a:pt x="11423" y="18072"/>
                </a:lnTo>
                <a:lnTo>
                  <a:pt x="2638" y="18072"/>
                </a:lnTo>
                <a:lnTo>
                  <a:pt x="2638" y="10753"/>
                </a:lnTo>
                <a:lnTo>
                  <a:pt x="10512" y="10753"/>
                </a:lnTo>
                <a:lnTo>
                  <a:pt x="10512" y="8586"/>
                </a:lnTo>
                <a:lnTo>
                  <a:pt x="2638" y="8586"/>
                </a:lnTo>
                <a:lnTo>
                  <a:pt x="2638" y="2177"/>
                </a:lnTo>
                <a:lnTo>
                  <a:pt x="10983" y="2177"/>
                </a:lnTo>
                <a:lnTo>
                  <a:pt x="10983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345841" y="5505483"/>
            <a:ext cx="410236" cy="22235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5570217" y="5505640"/>
            <a:ext cx="15240" cy="20320"/>
          </a:xfrm>
          <a:custGeom>
            <a:avLst/>
            <a:gdLst/>
            <a:ahLst/>
            <a:cxnLst/>
            <a:rect l="l" t="t" r="r" b="b"/>
            <a:pathLst>
              <a:path w="15239" h="20320">
                <a:moveTo>
                  <a:pt x="14648" y="0"/>
                </a:moveTo>
                <a:lnTo>
                  <a:pt x="952" y="0"/>
                </a:lnTo>
                <a:lnTo>
                  <a:pt x="952" y="2188"/>
                </a:lnTo>
                <a:lnTo>
                  <a:pt x="11214" y="2188"/>
                </a:lnTo>
                <a:lnTo>
                  <a:pt x="0" y="18732"/>
                </a:lnTo>
                <a:lnTo>
                  <a:pt x="0" y="20261"/>
                </a:lnTo>
                <a:lnTo>
                  <a:pt x="14805" y="20261"/>
                </a:lnTo>
                <a:lnTo>
                  <a:pt x="14805" y="18062"/>
                </a:lnTo>
                <a:lnTo>
                  <a:pt x="3465" y="18062"/>
                </a:lnTo>
                <a:lnTo>
                  <a:pt x="14648" y="1591"/>
                </a:lnTo>
                <a:lnTo>
                  <a:pt x="1464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5588184" y="5505646"/>
            <a:ext cx="11430" cy="20320"/>
          </a:xfrm>
          <a:custGeom>
            <a:avLst/>
            <a:gdLst/>
            <a:ahLst/>
            <a:cxnLst/>
            <a:rect l="l" t="t" r="r" b="b"/>
            <a:pathLst>
              <a:path w="11429" h="20320">
                <a:moveTo>
                  <a:pt x="10983" y="0"/>
                </a:moveTo>
                <a:lnTo>
                  <a:pt x="0" y="0"/>
                </a:lnTo>
                <a:lnTo>
                  <a:pt x="0" y="20261"/>
                </a:lnTo>
                <a:lnTo>
                  <a:pt x="11423" y="20261"/>
                </a:lnTo>
                <a:lnTo>
                  <a:pt x="11423" y="18062"/>
                </a:lnTo>
                <a:lnTo>
                  <a:pt x="2638" y="18062"/>
                </a:lnTo>
                <a:lnTo>
                  <a:pt x="2638" y="10753"/>
                </a:lnTo>
                <a:lnTo>
                  <a:pt x="10491" y="10753"/>
                </a:lnTo>
                <a:lnTo>
                  <a:pt x="10491" y="8586"/>
                </a:lnTo>
                <a:lnTo>
                  <a:pt x="2638" y="8586"/>
                </a:lnTo>
                <a:lnTo>
                  <a:pt x="2638" y="2177"/>
                </a:lnTo>
                <a:lnTo>
                  <a:pt x="10983" y="2177"/>
                </a:lnTo>
                <a:lnTo>
                  <a:pt x="10983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297866" y="5400606"/>
            <a:ext cx="117292" cy="4449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484722" y="5443720"/>
            <a:ext cx="74810" cy="3388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588542" y="5468925"/>
            <a:ext cx="367759" cy="23485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740220" y="5809710"/>
            <a:ext cx="237116" cy="1630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450187" y="418835"/>
            <a:ext cx="14981555" cy="9070340"/>
          </a:xfrm>
          <a:custGeom>
            <a:avLst/>
            <a:gdLst/>
            <a:ahLst/>
            <a:cxnLst/>
            <a:rect l="l" t="t" r="r" b="b"/>
            <a:pathLst>
              <a:path w="14981555" h="9070340">
                <a:moveTo>
                  <a:pt x="0" y="0"/>
                </a:moveTo>
                <a:lnTo>
                  <a:pt x="14981219" y="0"/>
                </a:lnTo>
                <a:lnTo>
                  <a:pt x="14981219" y="9070184"/>
                </a:lnTo>
                <a:lnTo>
                  <a:pt x="0" y="9070184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229326" y="6912007"/>
            <a:ext cx="3651885" cy="1885314"/>
          </a:xfrm>
          <a:custGeom>
            <a:avLst/>
            <a:gdLst/>
            <a:ahLst/>
            <a:cxnLst/>
            <a:rect l="l" t="t" r="r" b="b"/>
            <a:pathLst>
              <a:path w="3651885" h="1885315">
                <a:moveTo>
                  <a:pt x="3442303" y="0"/>
                </a:moveTo>
                <a:lnTo>
                  <a:pt x="688460" y="0"/>
                </a:lnTo>
                <a:lnTo>
                  <a:pt x="640442" y="5530"/>
                </a:lnTo>
                <a:lnTo>
                  <a:pt x="596362" y="21284"/>
                </a:lnTo>
                <a:lnTo>
                  <a:pt x="557479" y="46005"/>
                </a:lnTo>
                <a:lnTo>
                  <a:pt x="525048" y="78436"/>
                </a:lnTo>
                <a:lnTo>
                  <a:pt x="500327" y="117319"/>
                </a:lnTo>
                <a:lnTo>
                  <a:pt x="484573" y="161399"/>
                </a:lnTo>
                <a:lnTo>
                  <a:pt x="479043" y="209417"/>
                </a:lnTo>
                <a:lnTo>
                  <a:pt x="479043" y="753579"/>
                </a:lnTo>
                <a:lnTo>
                  <a:pt x="0" y="858288"/>
                </a:lnTo>
                <a:lnTo>
                  <a:pt x="479043" y="962672"/>
                </a:lnTo>
                <a:lnTo>
                  <a:pt x="479043" y="1675341"/>
                </a:lnTo>
                <a:lnTo>
                  <a:pt x="484573" y="1723360"/>
                </a:lnTo>
                <a:lnTo>
                  <a:pt x="500327" y="1767439"/>
                </a:lnTo>
                <a:lnTo>
                  <a:pt x="525048" y="1806323"/>
                </a:lnTo>
                <a:lnTo>
                  <a:pt x="557479" y="1838753"/>
                </a:lnTo>
                <a:lnTo>
                  <a:pt x="596362" y="1863474"/>
                </a:lnTo>
                <a:lnTo>
                  <a:pt x="640442" y="1879228"/>
                </a:lnTo>
                <a:lnTo>
                  <a:pt x="688460" y="1884759"/>
                </a:lnTo>
                <a:lnTo>
                  <a:pt x="3442303" y="1884759"/>
                </a:lnTo>
                <a:lnTo>
                  <a:pt x="3490322" y="1879228"/>
                </a:lnTo>
                <a:lnTo>
                  <a:pt x="3534401" y="1863474"/>
                </a:lnTo>
                <a:lnTo>
                  <a:pt x="3573284" y="1838753"/>
                </a:lnTo>
                <a:lnTo>
                  <a:pt x="3605715" y="1806323"/>
                </a:lnTo>
                <a:lnTo>
                  <a:pt x="3630436" y="1767439"/>
                </a:lnTo>
                <a:lnTo>
                  <a:pt x="3646190" y="1723360"/>
                </a:lnTo>
                <a:lnTo>
                  <a:pt x="3651721" y="1675341"/>
                </a:lnTo>
                <a:lnTo>
                  <a:pt x="3651721" y="209417"/>
                </a:lnTo>
                <a:lnTo>
                  <a:pt x="3646190" y="161399"/>
                </a:lnTo>
                <a:lnTo>
                  <a:pt x="3630436" y="117319"/>
                </a:lnTo>
                <a:lnTo>
                  <a:pt x="3605715" y="78436"/>
                </a:lnTo>
                <a:lnTo>
                  <a:pt x="3573284" y="46005"/>
                </a:lnTo>
                <a:lnTo>
                  <a:pt x="3534401" y="21284"/>
                </a:lnTo>
                <a:lnTo>
                  <a:pt x="3490322" y="5530"/>
                </a:lnTo>
                <a:lnTo>
                  <a:pt x="34423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229326" y="6927102"/>
            <a:ext cx="3651885" cy="1885314"/>
          </a:xfrm>
          <a:custGeom>
            <a:avLst/>
            <a:gdLst/>
            <a:ahLst/>
            <a:cxnLst/>
            <a:rect l="l" t="t" r="r" b="b"/>
            <a:pathLst>
              <a:path w="3651885" h="1885315">
                <a:moveTo>
                  <a:pt x="688460" y="0"/>
                </a:moveTo>
                <a:lnTo>
                  <a:pt x="640442" y="5530"/>
                </a:lnTo>
                <a:lnTo>
                  <a:pt x="596362" y="21284"/>
                </a:lnTo>
                <a:lnTo>
                  <a:pt x="557479" y="46005"/>
                </a:lnTo>
                <a:lnTo>
                  <a:pt x="525048" y="78436"/>
                </a:lnTo>
                <a:lnTo>
                  <a:pt x="500327" y="117319"/>
                </a:lnTo>
                <a:lnTo>
                  <a:pt x="484573" y="161399"/>
                </a:lnTo>
                <a:lnTo>
                  <a:pt x="479043" y="209417"/>
                </a:lnTo>
                <a:lnTo>
                  <a:pt x="479043" y="753579"/>
                </a:lnTo>
                <a:lnTo>
                  <a:pt x="0" y="858288"/>
                </a:lnTo>
                <a:lnTo>
                  <a:pt x="479043" y="962672"/>
                </a:lnTo>
                <a:lnTo>
                  <a:pt x="479043" y="1675341"/>
                </a:lnTo>
                <a:lnTo>
                  <a:pt x="484573" y="1723360"/>
                </a:lnTo>
                <a:lnTo>
                  <a:pt x="500327" y="1767439"/>
                </a:lnTo>
                <a:lnTo>
                  <a:pt x="525048" y="1806323"/>
                </a:lnTo>
                <a:lnTo>
                  <a:pt x="557479" y="1838753"/>
                </a:lnTo>
                <a:lnTo>
                  <a:pt x="596362" y="1863474"/>
                </a:lnTo>
                <a:lnTo>
                  <a:pt x="640442" y="1879228"/>
                </a:lnTo>
                <a:lnTo>
                  <a:pt x="688460" y="1884759"/>
                </a:lnTo>
                <a:lnTo>
                  <a:pt x="3442303" y="1884759"/>
                </a:lnTo>
                <a:lnTo>
                  <a:pt x="3490322" y="1879228"/>
                </a:lnTo>
                <a:lnTo>
                  <a:pt x="3534401" y="1863474"/>
                </a:lnTo>
                <a:lnTo>
                  <a:pt x="3573284" y="1838753"/>
                </a:lnTo>
                <a:lnTo>
                  <a:pt x="3605715" y="1806323"/>
                </a:lnTo>
                <a:lnTo>
                  <a:pt x="3630436" y="1767439"/>
                </a:lnTo>
                <a:lnTo>
                  <a:pt x="3646190" y="1723360"/>
                </a:lnTo>
                <a:lnTo>
                  <a:pt x="3651721" y="1675341"/>
                </a:lnTo>
                <a:lnTo>
                  <a:pt x="3651721" y="209417"/>
                </a:lnTo>
                <a:lnTo>
                  <a:pt x="3646190" y="161399"/>
                </a:lnTo>
                <a:lnTo>
                  <a:pt x="3630436" y="117319"/>
                </a:lnTo>
                <a:lnTo>
                  <a:pt x="3605715" y="78436"/>
                </a:lnTo>
                <a:lnTo>
                  <a:pt x="3573284" y="46005"/>
                </a:lnTo>
                <a:lnTo>
                  <a:pt x="3534401" y="21284"/>
                </a:lnTo>
                <a:lnTo>
                  <a:pt x="3490322" y="5530"/>
                </a:lnTo>
                <a:lnTo>
                  <a:pt x="3442303" y="0"/>
                </a:lnTo>
                <a:lnTo>
                  <a:pt x="68846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 txBox="1"/>
          <p:nvPr/>
        </p:nvSpPr>
        <p:spPr>
          <a:xfrm>
            <a:off x="761954" y="7292576"/>
            <a:ext cx="2915920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spc="10" dirty="0">
                <a:latin typeface="Arial"/>
                <a:cs typeface="Arial"/>
              </a:rPr>
              <a:t>Can </a:t>
            </a:r>
            <a:r>
              <a:rPr sz="3300" spc="60" dirty="0">
                <a:latin typeface="Arial"/>
                <a:cs typeface="Arial"/>
              </a:rPr>
              <a:t>you</a:t>
            </a:r>
            <a:r>
              <a:rPr sz="3300" spc="120" dirty="0">
                <a:latin typeface="Arial"/>
                <a:cs typeface="Arial"/>
              </a:rPr>
              <a:t> </a:t>
            </a:r>
            <a:r>
              <a:rPr sz="3300" spc="45" dirty="0">
                <a:latin typeface="Arial"/>
                <a:cs typeface="Arial"/>
              </a:rPr>
              <a:t>locate</a:t>
            </a:r>
            <a:endParaRPr sz="3300">
              <a:latin typeface="Arial"/>
              <a:cs typeface="Arial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1015962" y="7892818"/>
            <a:ext cx="1530985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dirty="0">
                <a:latin typeface="Arial"/>
                <a:cs typeface="Arial"/>
              </a:rPr>
              <a:t>the</a:t>
            </a:r>
            <a:r>
              <a:rPr sz="3300" spc="20" dirty="0">
                <a:latin typeface="Arial"/>
                <a:cs typeface="Arial"/>
              </a:rPr>
              <a:t> </a:t>
            </a:r>
            <a:r>
              <a:rPr sz="3300" spc="-65" dirty="0">
                <a:latin typeface="Arial"/>
                <a:cs typeface="Arial"/>
              </a:rPr>
              <a:t>UK?</a:t>
            </a:r>
            <a:endParaRPr sz="3300">
              <a:latin typeface="Arial"/>
              <a:cs typeface="Arial"/>
            </a:endParaRPr>
          </a:p>
        </p:txBody>
      </p:sp>
      <p:sp>
        <p:nvSpPr>
          <p:cNvPr id="196" name="object 196"/>
          <p:cNvSpPr/>
          <p:nvPr/>
        </p:nvSpPr>
        <p:spPr>
          <a:xfrm>
            <a:off x="319928" y="1101888"/>
            <a:ext cx="3651885" cy="1885314"/>
          </a:xfrm>
          <a:custGeom>
            <a:avLst/>
            <a:gdLst/>
            <a:ahLst/>
            <a:cxnLst/>
            <a:rect l="l" t="t" r="r" b="b"/>
            <a:pathLst>
              <a:path w="3651885" h="1885314">
                <a:moveTo>
                  <a:pt x="3442303" y="0"/>
                </a:moveTo>
                <a:lnTo>
                  <a:pt x="688460" y="0"/>
                </a:lnTo>
                <a:lnTo>
                  <a:pt x="640442" y="5530"/>
                </a:lnTo>
                <a:lnTo>
                  <a:pt x="596362" y="21284"/>
                </a:lnTo>
                <a:lnTo>
                  <a:pt x="557479" y="46005"/>
                </a:lnTo>
                <a:lnTo>
                  <a:pt x="525048" y="78436"/>
                </a:lnTo>
                <a:lnTo>
                  <a:pt x="500327" y="117319"/>
                </a:lnTo>
                <a:lnTo>
                  <a:pt x="484573" y="161399"/>
                </a:lnTo>
                <a:lnTo>
                  <a:pt x="479043" y="209417"/>
                </a:lnTo>
                <a:lnTo>
                  <a:pt x="479043" y="753579"/>
                </a:lnTo>
                <a:lnTo>
                  <a:pt x="0" y="858288"/>
                </a:lnTo>
                <a:lnTo>
                  <a:pt x="479043" y="962672"/>
                </a:lnTo>
                <a:lnTo>
                  <a:pt x="479043" y="1675341"/>
                </a:lnTo>
                <a:lnTo>
                  <a:pt x="484573" y="1723360"/>
                </a:lnTo>
                <a:lnTo>
                  <a:pt x="500327" y="1767439"/>
                </a:lnTo>
                <a:lnTo>
                  <a:pt x="525048" y="1806323"/>
                </a:lnTo>
                <a:lnTo>
                  <a:pt x="557479" y="1838753"/>
                </a:lnTo>
                <a:lnTo>
                  <a:pt x="596362" y="1863474"/>
                </a:lnTo>
                <a:lnTo>
                  <a:pt x="640442" y="1879228"/>
                </a:lnTo>
                <a:lnTo>
                  <a:pt x="688460" y="1884759"/>
                </a:lnTo>
                <a:lnTo>
                  <a:pt x="3442303" y="1884759"/>
                </a:lnTo>
                <a:lnTo>
                  <a:pt x="3490322" y="1879228"/>
                </a:lnTo>
                <a:lnTo>
                  <a:pt x="3534401" y="1863474"/>
                </a:lnTo>
                <a:lnTo>
                  <a:pt x="3573284" y="1838753"/>
                </a:lnTo>
                <a:lnTo>
                  <a:pt x="3605715" y="1806323"/>
                </a:lnTo>
                <a:lnTo>
                  <a:pt x="3630436" y="1767439"/>
                </a:lnTo>
                <a:lnTo>
                  <a:pt x="3646190" y="1723360"/>
                </a:lnTo>
                <a:lnTo>
                  <a:pt x="3651721" y="1675341"/>
                </a:lnTo>
                <a:lnTo>
                  <a:pt x="3651721" y="209417"/>
                </a:lnTo>
                <a:lnTo>
                  <a:pt x="3646190" y="161399"/>
                </a:lnTo>
                <a:lnTo>
                  <a:pt x="3630436" y="117319"/>
                </a:lnTo>
                <a:lnTo>
                  <a:pt x="3605715" y="78436"/>
                </a:lnTo>
                <a:lnTo>
                  <a:pt x="3573284" y="46005"/>
                </a:lnTo>
                <a:lnTo>
                  <a:pt x="3534401" y="21284"/>
                </a:lnTo>
                <a:lnTo>
                  <a:pt x="3490322" y="5530"/>
                </a:lnTo>
                <a:lnTo>
                  <a:pt x="34423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19928" y="1071698"/>
            <a:ext cx="3651885" cy="1885314"/>
          </a:xfrm>
          <a:custGeom>
            <a:avLst/>
            <a:gdLst/>
            <a:ahLst/>
            <a:cxnLst/>
            <a:rect l="l" t="t" r="r" b="b"/>
            <a:pathLst>
              <a:path w="3651885" h="1885314">
                <a:moveTo>
                  <a:pt x="688460" y="0"/>
                </a:moveTo>
                <a:lnTo>
                  <a:pt x="640442" y="5530"/>
                </a:lnTo>
                <a:lnTo>
                  <a:pt x="596362" y="21284"/>
                </a:lnTo>
                <a:lnTo>
                  <a:pt x="557479" y="46005"/>
                </a:lnTo>
                <a:lnTo>
                  <a:pt x="525048" y="78436"/>
                </a:lnTo>
                <a:lnTo>
                  <a:pt x="500327" y="117319"/>
                </a:lnTo>
                <a:lnTo>
                  <a:pt x="484573" y="161399"/>
                </a:lnTo>
                <a:lnTo>
                  <a:pt x="479043" y="209417"/>
                </a:lnTo>
                <a:lnTo>
                  <a:pt x="479043" y="753579"/>
                </a:lnTo>
                <a:lnTo>
                  <a:pt x="0" y="858288"/>
                </a:lnTo>
                <a:lnTo>
                  <a:pt x="479043" y="962672"/>
                </a:lnTo>
                <a:lnTo>
                  <a:pt x="479043" y="1675341"/>
                </a:lnTo>
                <a:lnTo>
                  <a:pt x="484573" y="1723360"/>
                </a:lnTo>
                <a:lnTo>
                  <a:pt x="500327" y="1767439"/>
                </a:lnTo>
                <a:lnTo>
                  <a:pt x="525048" y="1806323"/>
                </a:lnTo>
                <a:lnTo>
                  <a:pt x="557479" y="1838753"/>
                </a:lnTo>
                <a:lnTo>
                  <a:pt x="596362" y="1863474"/>
                </a:lnTo>
                <a:lnTo>
                  <a:pt x="640442" y="1879228"/>
                </a:lnTo>
                <a:lnTo>
                  <a:pt x="688460" y="1884759"/>
                </a:lnTo>
                <a:lnTo>
                  <a:pt x="3442303" y="1884759"/>
                </a:lnTo>
                <a:lnTo>
                  <a:pt x="3490322" y="1879228"/>
                </a:lnTo>
                <a:lnTo>
                  <a:pt x="3534401" y="1863474"/>
                </a:lnTo>
                <a:lnTo>
                  <a:pt x="3573284" y="1838753"/>
                </a:lnTo>
                <a:lnTo>
                  <a:pt x="3605715" y="1806323"/>
                </a:lnTo>
                <a:lnTo>
                  <a:pt x="3630436" y="1767439"/>
                </a:lnTo>
                <a:lnTo>
                  <a:pt x="3646190" y="1723360"/>
                </a:lnTo>
                <a:lnTo>
                  <a:pt x="3651721" y="1675341"/>
                </a:lnTo>
                <a:lnTo>
                  <a:pt x="3651721" y="209417"/>
                </a:lnTo>
                <a:lnTo>
                  <a:pt x="3646190" y="161399"/>
                </a:lnTo>
                <a:lnTo>
                  <a:pt x="3630436" y="117319"/>
                </a:lnTo>
                <a:lnTo>
                  <a:pt x="3605715" y="78436"/>
                </a:lnTo>
                <a:lnTo>
                  <a:pt x="3573284" y="46005"/>
                </a:lnTo>
                <a:lnTo>
                  <a:pt x="3534401" y="21284"/>
                </a:lnTo>
                <a:lnTo>
                  <a:pt x="3490322" y="5530"/>
                </a:lnTo>
                <a:lnTo>
                  <a:pt x="3442303" y="0"/>
                </a:lnTo>
                <a:lnTo>
                  <a:pt x="68846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 txBox="1">
            <a:spLocks noGrp="1"/>
          </p:cNvSpPr>
          <p:nvPr>
            <p:ph type="title"/>
          </p:nvPr>
        </p:nvSpPr>
        <p:spPr>
          <a:xfrm>
            <a:off x="1011782" y="1467363"/>
            <a:ext cx="2983230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spc="-175" dirty="0"/>
              <a:t>This </a:t>
            </a:r>
            <a:r>
              <a:rPr sz="3300" spc="-114" dirty="0"/>
              <a:t>is </a:t>
            </a:r>
            <a:r>
              <a:rPr sz="3300" spc="140" dirty="0"/>
              <a:t>a </a:t>
            </a:r>
            <a:r>
              <a:rPr sz="3300" spc="40" dirty="0"/>
              <a:t>map</a:t>
            </a:r>
            <a:r>
              <a:rPr sz="3300" spc="-260" dirty="0"/>
              <a:t> </a:t>
            </a:r>
            <a:r>
              <a:rPr sz="3300" spc="95" dirty="0"/>
              <a:t>of</a:t>
            </a:r>
            <a:endParaRPr sz="3300"/>
          </a:p>
        </p:txBody>
      </p:sp>
      <p:sp>
        <p:nvSpPr>
          <p:cNvPr id="199" name="object 199"/>
          <p:cNvSpPr txBox="1"/>
          <p:nvPr/>
        </p:nvSpPr>
        <p:spPr>
          <a:xfrm>
            <a:off x="1438023" y="1992129"/>
            <a:ext cx="1954530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dirty="0">
                <a:latin typeface="Arial"/>
                <a:cs typeface="Arial"/>
              </a:rPr>
              <a:t>the</a:t>
            </a:r>
            <a:r>
              <a:rPr sz="3300" spc="40" dirty="0">
                <a:latin typeface="Arial"/>
                <a:cs typeface="Arial"/>
              </a:rPr>
              <a:t> </a:t>
            </a:r>
            <a:r>
              <a:rPr sz="3300" spc="120" dirty="0">
                <a:latin typeface="Arial"/>
                <a:cs typeface="Arial"/>
              </a:rPr>
              <a:t>world.</a:t>
            </a:r>
            <a:endParaRPr sz="3300">
              <a:latin typeface="Arial"/>
              <a:cs typeface="Arial"/>
            </a:endParaRPr>
          </a:p>
        </p:txBody>
      </p:sp>
      <p:sp>
        <p:nvSpPr>
          <p:cNvPr id="201" name="object 201"/>
          <p:cNvSpPr/>
          <p:nvPr/>
        </p:nvSpPr>
        <p:spPr>
          <a:xfrm>
            <a:off x="16227899" y="935843"/>
            <a:ext cx="3681095" cy="1885314"/>
          </a:xfrm>
          <a:custGeom>
            <a:avLst/>
            <a:gdLst/>
            <a:ahLst/>
            <a:cxnLst/>
            <a:rect l="l" t="t" r="r" b="b"/>
            <a:pathLst>
              <a:path w="3681094" h="1885314">
                <a:moveTo>
                  <a:pt x="2963260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1675341"/>
                </a:lnTo>
                <a:lnTo>
                  <a:pt x="5530" y="1723360"/>
                </a:lnTo>
                <a:lnTo>
                  <a:pt x="21284" y="1767439"/>
                </a:lnTo>
                <a:lnTo>
                  <a:pt x="46005" y="1806323"/>
                </a:lnTo>
                <a:lnTo>
                  <a:pt x="78436" y="1838753"/>
                </a:lnTo>
                <a:lnTo>
                  <a:pt x="117319" y="1863474"/>
                </a:lnTo>
                <a:lnTo>
                  <a:pt x="161399" y="1879228"/>
                </a:lnTo>
                <a:lnTo>
                  <a:pt x="209417" y="1884759"/>
                </a:lnTo>
                <a:lnTo>
                  <a:pt x="2963260" y="1884759"/>
                </a:lnTo>
                <a:lnTo>
                  <a:pt x="3011279" y="1879228"/>
                </a:lnTo>
                <a:lnTo>
                  <a:pt x="3055358" y="1863474"/>
                </a:lnTo>
                <a:lnTo>
                  <a:pt x="3094241" y="1838753"/>
                </a:lnTo>
                <a:lnTo>
                  <a:pt x="3126672" y="1806323"/>
                </a:lnTo>
                <a:lnTo>
                  <a:pt x="3151393" y="1767439"/>
                </a:lnTo>
                <a:lnTo>
                  <a:pt x="3167147" y="1723360"/>
                </a:lnTo>
                <a:lnTo>
                  <a:pt x="3172678" y="1675341"/>
                </a:lnTo>
                <a:lnTo>
                  <a:pt x="3172678" y="916862"/>
                </a:lnTo>
                <a:lnTo>
                  <a:pt x="3680516" y="812153"/>
                </a:lnTo>
                <a:lnTo>
                  <a:pt x="3172678" y="707109"/>
                </a:lnTo>
                <a:lnTo>
                  <a:pt x="3172678" y="209417"/>
                </a:lnTo>
                <a:lnTo>
                  <a:pt x="3167147" y="161399"/>
                </a:lnTo>
                <a:lnTo>
                  <a:pt x="3151393" y="117319"/>
                </a:lnTo>
                <a:lnTo>
                  <a:pt x="3126672" y="78436"/>
                </a:lnTo>
                <a:lnTo>
                  <a:pt x="3094241" y="46005"/>
                </a:lnTo>
                <a:lnTo>
                  <a:pt x="3055358" y="21284"/>
                </a:lnTo>
                <a:lnTo>
                  <a:pt x="3011279" y="5530"/>
                </a:lnTo>
                <a:lnTo>
                  <a:pt x="29632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16288301" y="860367"/>
            <a:ext cx="3681095" cy="1885314"/>
          </a:xfrm>
          <a:custGeom>
            <a:avLst/>
            <a:gdLst/>
            <a:ahLst/>
            <a:cxnLst/>
            <a:rect l="l" t="t" r="r" b="b"/>
            <a:pathLst>
              <a:path w="3681094" h="1885314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1675341"/>
                </a:lnTo>
                <a:lnTo>
                  <a:pt x="5530" y="1723360"/>
                </a:lnTo>
                <a:lnTo>
                  <a:pt x="21284" y="1767439"/>
                </a:lnTo>
                <a:lnTo>
                  <a:pt x="46005" y="1806323"/>
                </a:lnTo>
                <a:lnTo>
                  <a:pt x="78436" y="1838753"/>
                </a:lnTo>
                <a:lnTo>
                  <a:pt x="117319" y="1863474"/>
                </a:lnTo>
                <a:lnTo>
                  <a:pt x="161399" y="1879228"/>
                </a:lnTo>
                <a:lnTo>
                  <a:pt x="209417" y="1884759"/>
                </a:lnTo>
                <a:lnTo>
                  <a:pt x="2963260" y="1884759"/>
                </a:lnTo>
                <a:lnTo>
                  <a:pt x="3011279" y="1879228"/>
                </a:lnTo>
                <a:lnTo>
                  <a:pt x="3055358" y="1863474"/>
                </a:lnTo>
                <a:lnTo>
                  <a:pt x="3094241" y="1838753"/>
                </a:lnTo>
                <a:lnTo>
                  <a:pt x="3126672" y="1806323"/>
                </a:lnTo>
                <a:lnTo>
                  <a:pt x="3151393" y="1767439"/>
                </a:lnTo>
                <a:lnTo>
                  <a:pt x="3167147" y="1723360"/>
                </a:lnTo>
                <a:lnTo>
                  <a:pt x="3172678" y="1675341"/>
                </a:lnTo>
                <a:lnTo>
                  <a:pt x="3172678" y="916862"/>
                </a:lnTo>
                <a:lnTo>
                  <a:pt x="3680516" y="812153"/>
                </a:lnTo>
                <a:lnTo>
                  <a:pt x="3172678" y="707109"/>
                </a:lnTo>
                <a:lnTo>
                  <a:pt x="3172678" y="209417"/>
                </a:lnTo>
                <a:lnTo>
                  <a:pt x="3167147" y="161399"/>
                </a:lnTo>
                <a:lnTo>
                  <a:pt x="3151393" y="117319"/>
                </a:lnTo>
                <a:lnTo>
                  <a:pt x="3126672" y="78436"/>
                </a:lnTo>
                <a:lnTo>
                  <a:pt x="3094241" y="46005"/>
                </a:lnTo>
                <a:lnTo>
                  <a:pt x="3055358" y="21284"/>
                </a:lnTo>
                <a:lnTo>
                  <a:pt x="3011279" y="5530"/>
                </a:lnTo>
                <a:lnTo>
                  <a:pt x="2963260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 txBox="1"/>
          <p:nvPr/>
        </p:nvSpPr>
        <p:spPr>
          <a:xfrm>
            <a:off x="16432488" y="1482458"/>
            <a:ext cx="2915920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spc="10" dirty="0">
                <a:latin typeface="Arial"/>
                <a:cs typeface="Arial"/>
              </a:rPr>
              <a:t>Can </a:t>
            </a:r>
            <a:r>
              <a:rPr sz="3300" spc="60" dirty="0">
                <a:latin typeface="Arial"/>
                <a:cs typeface="Arial"/>
              </a:rPr>
              <a:t>you</a:t>
            </a:r>
            <a:r>
              <a:rPr sz="3300" spc="120" dirty="0">
                <a:latin typeface="Arial"/>
                <a:cs typeface="Arial"/>
              </a:rPr>
              <a:t> </a:t>
            </a:r>
            <a:r>
              <a:rPr sz="3300" spc="45" dirty="0">
                <a:latin typeface="Arial"/>
                <a:cs typeface="Arial"/>
              </a:rPr>
              <a:t>locate</a:t>
            </a:r>
            <a:endParaRPr sz="3300">
              <a:latin typeface="Arial"/>
              <a:cs typeface="Arial"/>
            </a:endParaRPr>
          </a:p>
        </p:txBody>
      </p:sp>
      <p:sp>
        <p:nvSpPr>
          <p:cNvPr id="204" name="object 204"/>
          <p:cNvSpPr txBox="1"/>
          <p:nvPr/>
        </p:nvSpPr>
        <p:spPr>
          <a:xfrm>
            <a:off x="17400660" y="1992129"/>
            <a:ext cx="1311275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spc="-30" dirty="0">
                <a:latin typeface="Arial"/>
                <a:cs typeface="Arial"/>
              </a:rPr>
              <a:t>Spain?</a:t>
            </a:r>
            <a:endParaRPr sz="3300">
              <a:latin typeface="Arial"/>
              <a:cs typeface="Arial"/>
            </a:endParaRPr>
          </a:p>
        </p:txBody>
      </p:sp>
      <p:sp>
        <p:nvSpPr>
          <p:cNvPr id="205" name="object 205"/>
          <p:cNvSpPr/>
          <p:nvPr/>
        </p:nvSpPr>
        <p:spPr>
          <a:xfrm>
            <a:off x="16363802" y="6758611"/>
            <a:ext cx="3681095" cy="1885314"/>
          </a:xfrm>
          <a:custGeom>
            <a:avLst/>
            <a:gdLst/>
            <a:ahLst/>
            <a:cxnLst/>
            <a:rect l="l" t="t" r="r" b="b"/>
            <a:pathLst>
              <a:path w="3681094" h="1885315">
                <a:moveTo>
                  <a:pt x="2963260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1675341"/>
                </a:lnTo>
                <a:lnTo>
                  <a:pt x="5530" y="1723360"/>
                </a:lnTo>
                <a:lnTo>
                  <a:pt x="21284" y="1767439"/>
                </a:lnTo>
                <a:lnTo>
                  <a:pt x="46005" y="1806323"/>
                </a:lnTo>
                <a:lnTo>
                  <a:pt x="78436" y="1838753"/>
                </a:lnTo>
                <a:lnTo>
                  <a:pt x="117319" y="1863474"/>
                </a:lnTo>
                <a:lnTo>
                  <a:pt x="161399" y="1879228"/>
                </a:lnTo>
                <a:lnTo>
                  <a:pt x="209417" y="1884759"/>
                </a:lnTo>
                <a:lnTo>
                  <a:pt x="2963260" y="1884759"/>
                </a:lnTo>
                <a:lnTo>
                  <a:pt x="3011279" y="1879228"/>
                </a:lnTo>
                <a:lnTo>
                  <a:pt x="3055358" y="1863474"/>
                </a:lnTo>
                <a:lnTo>
                  <a:pt x="3094241" y="1838753"/>
                </a:lnTo>
                <a:lnTo>
                  <a:pt x="3126672" y="1806323"/>
                </a:lnTo>
                <a:lnTo>
                  <a:pt x="3151393" y="1767439"/>
                </a:lnTo>
                <a:lnTo>
                  <a:pt x="3167147" y="1723360"/>
                </a:lnTo>
                <a:lnTo>
                  <a:pt x="3172678" y="1675341"/>
                </a:lnTo>
                <a:lnTo>
                  <a:pt x="3172678" y="916862"/>
                </a:lnTo>
                <a:lnTo>
                  <a:pt x="3680516" y="812153"/>
                </a:lnTo>
                <a:lnTo>
                  <a:pt x="3172678" y="707109"/>
                </a:lnTo>
                <a:lnTo>
                  <a:pt x="3172678" y="209417"/>
                </a:lnTo>
                <a:lnTo>
                  <a:pt x="3167147" y="161399"/>
                </a:lnTo>
                <a:lnTo>
                  <a:pt x="3151393" y="117319"/>
                </a:lnTo>
                <a:lnTo>
                  <a:pt x="3126672" y="78436"/>
                </a:lnTo>
                <a:lnTo>
                  <a:pt x="3094241" y="46005"/>
                </a:lnTo>
                <a:lnTo>
                  <a:pt x="3055358" y="21284"/>
                </a:lnTo>
                <a:lnTo>
                  <a:pt x="3011279" y="5530"/>
                </a:lnTo>
                <a:lnTo>
                  <a:pt x="29632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16318501" y="6758611"/>
            <a:ext cx="3681095" cy="1885314"/>
          </a:xfrm>
          <a:custGeom>
            <a:avLst/>
            <a:gdLst/>
            <a:ahLst/>
            <a:cxnLst/>
            <a:rect l="l" t="t" r="r" b="b"/>
            <a:pathLst>
              <a:path w="3681094" h="1885315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1675341"/>
                </a:lnTo>
                <a:lnTo>
                  <a:pt x="5530" y="1723360"/>
                </a:lnTo>
                <a:lnTo>
                  <a:pt x="21284" y="1767439"/>
                </a:lnTo>
                <a:lnTo>
                  <a:pt x="46005" y="1806323"/>
                </a:lnTo>
                <a:lnTo>
                  <a:pt x="78436" y="1838753"/>
                </a:lnTo>
                <a:lnTo>
                  <a:pt x="117319" y="1863474"/>
                </a:lnTo>
                <a:lnTo>
                  <a:pt x="161399" y="1879228"/>
                </a:lnTo>
                <a:lnTo>
                  <a:pt x="209417" y="1884759"/>
                </a:lnTo>
                <a:lnTo>
                  <a:pt x="2963260" y="1884759"/>
                </a:lnTo>
                <a:lnTo>
                  <a:pt x="3011279" y="1879228"/>
                </a:lnTo>
                <a:lnTo>
                  <a:pt x="3055358" y="1863474"/>
                </a:lnTo>
                <a:lnTo>
                  <a:pt x="3094241" y="1838753"/>
                </a:lnTo>
                <a:lnTo>
                  <a:pt x="3126672" y="1806323"/>
                </a:lnTo>
                <a:lnTo>
                  <a:pt x="3151393" y="1767439"/>
                </a:lnTo>
                <a:lnTo>
                  <a:pt x="3167147" y="1723360"/>
                </a:lnTo>
                <a:lnTo>
                  <a:pt x="3172678" y="1675341"/>
                </a:lnTo>
                <a:lnTo>
                  <a:pt x="3172678" y="916862"/>
                </a:lnTo>
                <a:lnTo>
                  <a:pt x="3680516" y="812153"/>
                </a:lnTo>
                <a:lnTo>
                  <a:pt x="3172678" y="707109"/>
                </a:lnTo>
                <a:lnTo>
                  <a:pt x="3172678" y="209417"/>
                </a:lnTo>
                <a:lnTo>
                  <a:pt x="3167147" y="161399"/>
                </a:lnTo>
                <a:lnTo>
                  <a:pt x="3151393" y="117319"/>
                </a:lnTo>
                <a:lnTo>
                  <a:pt x="3126672" y="78436"/>
                </a:lnTo>
                <a:lnTo>
                  <a:pt x="3094241" y="46005"/>
                </a:lnTo>
                <a:lnTo>
                  <a:pt x="3055358" y="21284"/>
                </a:lnTo>
                <a:lnTo>
                  <a:pt x="3011279" y="5530"/>
                </a:lnTo>
                <a:lnTo>
                  <a:pt x="2963260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 txBox="1"/>
          <p:nvPr/>
        </p:nvSpPr>
        <p:spPr>
          <a:xfrm>
            <a:off x="16426823" y="6830414"/>
            <a:ext cx="2930525" cy="13138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0500"/>
              </a:lnSpc>
              <a:spcBef>
                <a:spcPts val="95"/>
              </a:spcBef>
            </a:pPr>
            <a:r>
              <a:rPr sz="2550" spc="60" dirty="0">
                <a:latin typeface="Arial"/>
                <a:cs typeface="Arial"/>
              </a:rPr>
              <a:t>Do </a:t>
            </a:r>
            <a:r>
              <a:rPr sz="2550" spc="50" dirty="0">
                <a:latin typeface="Arial"/>
                <a:cs typeface="Arial"/>
              </a:rPr>
              <a:t>you </a:t>
            </a:r>
            <a:r>
              <a:rPr sz="2550" spc="40" dirty="0">
                <a:latin typeface="Arial"/>
                <a:cs typeface="Arial"/>
              </a:rPr>
              <a:t>know </a:t>
            </a:r>
            <a:r>
              <a:rPr sz="2550" spc="35" dirty="0">
                <a:latin typeface="Arial"/>
                <a:cs typeface="Arial"/>
              </a:rPr>
              <a:t>which  </a:t>
            </a:r>
            <a:r>
              <a:rPr sz="2550" spc="5" dirty="0">
                <a:latin typeface="Arial"/>
                <a:cs typeface="Arial"/>
              </a:rPr>
              <a:t>continent </a:t>
            </a:r>
            <a:r>
              <a:rPr sz="2550" spc="65" dirty="0">
                <a:latin typeface="Arial"/>
                <a:cs typeface="Arial"/>
              </a:rPr>
              <a:t>both </a:t>
            </a:r>
            <a:r>
              <a:rPr sz="2550" spc="75" dirty="0">
                <a:latin typeface="Arial"/>
                <a:cs typeface="Arial"/>
              </a:rPr>
              <a:t>of  </a:t>
            </a:r>
            <a:r>
              <a:rPr sz="2550" spc="-50" dirty="0">
                <a:latin typeface="Arial"/>
                <a:cs typeface="Arial"/>
              </a:rPr>
              <a:t>these </a:t>
            </a:r>
            <a:r>
              <a:rPr sz="2550" spc="-5" dirty="0">
                <a:latin typeface="Arial"/>
                <a:cs typeface="Arial"/>
              </a:rPr>
              <a:t>countries</a:t>
            </a:r>
            <a:r>
              <a:rPr sz="2550" spc="155" dirty="0">
                <a:latin typeface="Arial"/>
                <a:cs typeface="Arial"/>
              </a:rPr>
              <a:t> </a:t>
            </a:r>
            <a:r>
              <a:rPr sz="2550" spc="65" dirty="0">
                <a:latin typeface="Arial"/>
                <a:cs typeface="Arial"/>
              </a:rPr>
              <a:t>are</a:t>
            </a:r>
            <a:endParaRPr sz="2550">
              <a:latin typeface="Arial"/>
              <a:cs typeface="Arial"/>
            </a:endParaRPr>
          </a:p>
        </p:txBody>
      </p:sp>
      <p:sp>
        <p:nvSpPr>
          <p:cNvPr id="208" name="object 208"/>
          <p:cNvSpPr txBox="1"/>
          <p:nvPr/>
        </p:nvSpPr>
        <p:spPr>
          <a:xfrm>
            <a:off x="17613200" y="8203951"/>
            <a:ext cx="1187450" cy="415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550" spc="100" dirty="0">
                <a:latin typeface="Arial"/>
                <a:cs typeface="Arial"/>
              </a:rPr>
              <a:t>part</a:t>
            </a:r>
            <a:r>
              <a:rPr sz="2550" spc="10" dirty="0">
                <a:latin typeface="Arial"/>
                <a:cs typeface="Arial"/>
              </a:rPr>
              <a:t> </a:t>
            </a:r>
            <a:r>
              <a:rPr sz="2550" spc="-5" dirty="0">
                <a:latin typeface="Arial"/>
                <a:cs typeface="Arial"/>
              </a:rPr>
              <a:t>of?</a:t>
            </a:r>
            <a:endParaRPr sz="2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114874" y="397894"/>
            <a:ext cx="9005570" cy="9044305"/>
          </a:xfrm>
          <a:custGeom>
            <a:avLst/>
            <a:gdLst/>
            <a:ahLst/>
            <a:cxnLst/>
            <a:rect l="l" t="t" r="r" b="b"/>
            <a:pathLst>
              <a:path w="9005569" h="9044305">
                <a:moveTo>
                  <a:pt x="0" y="0"/>
                </a:moveTo>
                <a:lnTo>
                  <a:pt x="9004961" y="0"/>
                </a:lnTo>
                <a:lnTo>
                  <a:pt x="9004961" y="9043776"/>
                </a:lnTo>
                <a:lnTo>
                  <a:pt x="0" y="9043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641090" y="397893"/>
            <a:ext cx="7478746" cy="90437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646808" y="2861371"/>
            <a:ext cx="26034" cy="63500"/>
          </a:xfrm>
          <a:custGeom>
            <a:avLst/>
            <a:gdLst/>
            <a:ahLst/>
            <a:cxnLst/>
            <a:rect l="l" t="t" r="r" b="b"/>
            <a:pathLst>
              <a:path w="26034" h="63500">
                <a:moveTo>
                  <a:pt x="0" y="0"/>
                </a:moveTo>
                <a:lnTo>
                  <a:pt x="25852" y="62919"/>
                </a:lnTo>
                <a:lnTo>
                  <a:pt x="22261" y="29433"/>
                </a:lnTo>
                <a:lnTo>
                  <a:pt x="25852" y="12722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686231" y="2654606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4" h="22860">
                <a:moveTo>
                  <a:pt x="0" y="0"/>
                </a:moveTo>
                <a:lnTo>
                  <a:pt x="19255" y="22774"/>
                </a:lnTo>
                <a:lnTo>
                  <a:pt x="13256" y="1235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634275" y="2655254"/>
            <a:ext cx="52069" cy="51435"/>
          </a:xfrm>
          <a:custGeom>
            <a:avLst/>
            <a:gdLst/>
            <a:ahLst/>
            <a:cxnLst/>
            <a:rect l="l" t="t" r="r" b="b"/>
            <a:pathLst>
              <a:path w="52070" h="51435">
                <a:moveTo>
                  <a:pt x="0" y="0"/>
                </a:moveTo>
                <a:lnTo>
                  <a:pt x="26899" y="41967"/>
                </a:lnTo>
                <a:lnTo>
                  <a:pt x="51956" y="50909"/>
                </a:lnTo>
                <a:lnTo>
                  <a:pt x="49024" y="22711"/>
                </a:lnTo>
                <a:lnTo>
                  <a:pt x="17371" y="1109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650399" y="2784156"/>
            <a:ext cx="26034" cy="38735"/>
          </a:xfrm>
          <a:custGeom>
            <a:avLst/>
            <a:gdLst/>
            <a:ahLst/>
            <a:cxnLst/>
            <a:rect l="l" t="t" r="r" b="b"/>
            <a:pathLst>
              <a:path w="26034" h="38735">
                <a:moveTo>
                  <a:pt x="15015" y="0"/>
                </a:moveTo>
                <a:lnTo>
                  <a:pt x="0" y="10125"/>
                </a:lnTo>
                <a:lnTo>
                  <a:pt x="24020" y="38250"/>
                </a:lnTo>
                <a:lnTo>
                  <a:pt x="25716" y="16125"/>
                </a:lnTo>
                <a:lnTo>
                  <a:pt x="15015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610254" y="2661783"/>
            <a:ext cx="84455" cy="93980"/>
          </a:xfrm>
          <a:custGeom>
            <a:avLst/>
            <a:gdLst/>
            <a:ahLst/>
            <a:cxnLst/>
            <a:rect l="l" t="t" r="r" b="b"/>
            <a:pathLst>
              <a:path w="84454" h="93980">
                <a:moveTo>
                  <a:pt x="10837" y="0"/>
                </a:moveTo>
                <a:lnTo>
                  <a:pt x="0" y="13318"/>
                </a:lnTo>
                <a:lnTo>
                  <a:pt x="12669" y="48553"/>
                </a:lnTo>
                <a:lnTo>
                  <a:pt x="56270" y="92353"/>
                </a:lnTo>
                <a:lnTo>
                  <a:pt x="83882" y="93588"/>
                </a:lnTo>
                <a:lnTo>
                  <a:pt x="52092" y="68982"/>
                </a:lnTo>
                <a:lnTo>
                  <a:pt x="10837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586433" y="2690566"/>
            <a:ext cx="30480" cy="37465"/>
          </a:xfrm>
          <a:custGeom>
            <a:avLst/>
            <a:gdLst/>
            <a:ahLst/>
            <a:cxnLst/>
            <a:rect l="l" t="t" r="r" b="b"/>
            <a:pathLst>
              <a:path w="30479" h="37464">
                <a:moveTo>
                  <a:pt x="0" y="0"/>
                </a:moveTo>
                <a:lnTo>
                  <a:pt x="4177" y="29433"/>
                </a:lnTo>
                <a:lnTo>
                  <a:pt x="29894" y="37265"/>
                </a:lnTo>
                <a:lnTo>
                  <a:pt x="0" y="0"/>
                </a:lnTo>
                <a:close/>
              </a:path>
            </a:pathLst>
          </a:custGeom>
          <a:solidFill>
            <a:srgbClr val="1172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383352" y="3122118"/>
            <a:ext cx="28575" cy="40005"/>
          </a:xfrm>
          <a:custGeom>
            <a:avLst/>
            <a:gdLst/>
            <a:ahLst/>
            <a:cxnLst/>
            <a:rect l="l" t="t" r="r" b="b"/>
            <a:pathLst>
              <a:path w="28575" h="40005">
                <a:moveTo>
                  <a:pt x="28260" y="0"/>
                </a:moveTo>
                <a:lnTo>
                  <a:pt x="6135" y="5413"/>
                </a:lnTo>
                <a:lnTo>
                  <a:pt x="0" y="25842"/>
                </a:lnTo>
                <a:lnTo>
                  <a:pt x="24669" y="39485"/>
                </a:lnTo>
                <a:lnTo>
                  <a:pt x="28260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427150" y="3081326"/>
            <a:ext cx="28575" cy="58419"/>
          </a:xfrm>
          <a:custGeom>
            <a:avLst/>
            <a:gdLst/>
            <a:ahLst/>
            <a:cxnLst/>
            <a:rect l="l" t="t" r="r" b="b"/>
            <a:pathLst>
              <a:path w="28575" h="58419">
                <a:moveTo>
                  <a:pt x="15528" y="0"/>
                </a:moveTo>
                <a:lnTo>
                  <a:pt x="13046" y="21015"/>
                </a:lnTo>
                <a:lnTo>
                  <a:pt x="0" y="40134"/>
                </a:lnTo>
                <a:lnTo>
                  <a:pt x="17297" y="58155"/>
                </a:lnTo>
                <a:lnTo>
                  <a:pt x="28061" y="46208"/>
                </a:lnTo>
                <a:lnTo>
                  <a:pt x="27475" y="9004"/>
                </a:lnTo>
                <a:lnTo>
                  <a:pt x="15528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3467746" y="3047843"/>
            <a:ext cx="22225" cy="37465"/>
          </a:xfrm>
          <a:custGeom>
            <a:avLst/>
            <a:gdLst/>
            <a:ahLst/>
            <a:cxnLst/>
            <a:rect l="l" t="t" r="r" b="b"/>
            <a:pathLst>
              <a:path w="22225" h="37464">
                <a:moveTo>
                  <a:pt x="21601" y="0"/>
                </a:moveTo>
                <a:lnTo>
                  <a:pt x="0" y="21528"/>
                </a:lnTo>
                <a:lnTo>
                  <a:pt x="9078" y="37066"/>
                </a:lnTo>
                <a:lnTo>
                  <a:pt x="21601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414554" y="3255321"/>
            <a:ext cx="24130" cy="27305"/>
          </a:xfrm>
          <a:custGeom>
            <a:avLst/>
            <a:gdLst/>
            <a:ahLst/>
            <a:cxnLst/>
            <a:rect l="l" t="t" r="r" b="b"/>
            <a:pathLst>
              <a:path w="24130" h="27304">
                <a:moveTo>
                  <a:pt x="14418" y="0"/>
                </a:moveTo>
                <a:lnTo>
                  <a:pt x="0" y="27025"/>
                </a:lnTo>
                <a:lnTo>
                  <a:pt x="23946" y="9277"/>
                </a:lnTo>
                <a:lnTo>
                  <a:pt x="14418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3363111" y="3152138"/>
            <a:ext cx="100965" cy="92710"/>
          </a:xfrm>
          <a:custGeom>
            <a:avLst/>
            <a:gdLst/>
            <a:ahLst/>
            <a:cxnLst/>
            <a:rect l="l" t="t" r="r" b="b"/>
            <a:pathLst>
              <a:path w="100965" h="92710">
                <a:moveTo>
                  <a:pt x="20365" y="32826"/>
                </a:moveTo>
                <a:lnTo>
                  <a:pt x="0" y="41380"/>
                </a:lnTo>
                <a:lnTo>
                  <a:pt x="12533" y="58029"/>
                </a:lnTo>
                <a:lnTo>
                  <a:pt x="52092" y="59265"/>
                </a:lnTo>
                <a:lnTo>
                  <a:pt x="65149" y="85693"/>
                </a:lnTo>
                <a:lnTo>
                  <a:pt x="83159" y="92227"/>
                </a:lnTo>
                <a:lnTo>
                  <a:pt x="75987" y="65788"/>
                </a:lnTo>
                <a:lnTo>
                  <a:pt x="90991" y="49673"/>
                </a:lnTo>
                <a:lnTo>
                  <a:pt x="87798" y="36354"/>
                </a:lnTo>
                <a:lnTo>
                  <a:pt x="53851" y="36354"/>
                </a:lnTo>
                <a:lnTo>
                  <a:pt x="20365" y="32826"/>
                </a:lnTo>
                <a:close/>
              </a:path>
              <a:path w="100965" h="92710">
                <a:moveTo>
                  <a:pt x="59212" y="0"/>
                </a:moveTo>
                <a:lnTo>
                  <a:pt x="49673" y="9465"/>
                </a:lnTo>
                <a:lnTo>
                  <a:pt x="57443" y="20952"/>
                </a:lnTo>
                <a:lnTo>
                  <a:pt x="53851" y="36354"/>
                </a:lnTo>
                <a:lnTo>
                  <a:pt x="87798" y="36354"/>
                </a:lnTo>
                <a:lnTo>
                  <a:pt x="86688" y="31726"/>
                </a:lnTo>
                <a:lnTo>
                  <a:pt x="100530" y="17172"/>
                </a:lnTo>
                <a:lnTo>
                  <a:pt x="77809" y="9465"/>
                </a:lnTo>
                <a:lnTo>
                  <a:pt x="59212" y="0"/>
                </a:lnTo>
                <a:close/>
              </a:path>
            </a:pathLst>
          </a:custGeom>
          <a:solidFill>
            <a:srgbClr val="9AC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917731" y="9059940"/>
            <a:ext cx="62230" cy="36830"/>
          </a:xfrm>
          <a:custGeom>
            <a:avLst/>
            <a:gdLst/>
            <a:ahLst/>
            <a:cxnLst/>
            <a:rect l="l" t="t" r="r" b="b"/>
            <a:pathLst>
              <a:path w="62229" h="36829">
                <a:moveTo>
                  <a:pt x="44249" y="0"/>
                </a:moveTo>
                <a:lnTo>
                  <a:pt x="0" y="5947"/>
                </a:lnTo>
                <a:lnTo>
                  <a:pt x="9528" y="23957"/>
                </a:lnTo>
                <a:lnTo>
                  <a:pt x="40009" y="36365"/>
                </a:lnTo>
                <a:lnTo>
                  <a:pt x="61621" y="26899"/>
                </a:lnTo>
                <a:lnTo>
                  <a:pt x="44249" y="0"/>
                </a:lnTo>
                <a:close/>
              </a:path>
            </a:pathLst>
          </a:custGeom>
          <a:solidFill>
            <a:srgbClr val="F3DF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307686" y="1439595"/>
            <a:ext cx="1466850" cy="894080"/>
          </a:xfrm>
          <a:custGeom>
            <a:avLst/>
            <a:gdLst/>
            <a:ahLst/>
            <a:cxnLst/>
            <a:rect l="l" t="t" r="r" b="b"/>
            <a:pathLst>
              <a:path w="1466850" h="894080">
                <a:moveTo>
                  <a:pt x="775209" y="883920"/>
                </a:moveTo>
                <a:lnTo>
                  <a:pt x="712323" y="883920"/>
                </a:lnTo>
                <a:lnTo>
                  <a:pt x="739809" y="894080"/>
                </a:lnTo>
                <a:lnTo>
                  <a:pt x="775209" y="883920"/>
                </a:lnTo>
                <a:close/>
              </a:path>
              <a:path w="1466850" h="894080">
                <a:moveTo>
                  <a:pt x="786133" y="833120"/>
                </a:moveTo>
                <a:lnTo>
                  <a:pt x="559459" y="833120"/>
                </a:lnTo>
                <a:lnTo>
                  <a:pt x="590526" y="834390"/>
                </a:lnTo>
                <a:lnTo>
                  <a:pt x="643006" y="885190"/>
                </a:lnTo>
                <a:lnTo>
                  <a:pt x="712323" y="883920"/>
                </a:lnTo>
                <a:lnTo>
                  <a:pt x="775209" y="883920"/>
                </a:lnTo>
                <a:lnTo>
                  <a:pt x="784059" y="881380"/>
                </a:lnTo>
                <a:lnTo>
                  <a:pt x="778060" y="844550"/>
                </a:lnTo>
                <a:lnTo>
                  <a:pt x="786133" y="833120"/>
                </a:lnTo>
                <a:close/>
              </a:path>
              <a:path w="1466850" h="894080">
                <a:moveTo>
                  <a:pt x="864717" y="829310"/>
                </a:moveTo>
                <a:lnTo>
                  <a:pt x="788824" y="829310"/>
                </a:lnTo>
                <a:lnTo>
                  <a:pt x="797179" y="849630"/>
                </a:lnTo>
                <a:lnTo>
                  <a:pt x="834194" y="858520"/>
                </a:lnTo>
                <a:lnTo>
                  <a:pt x="864717" y="829310"/>
                </a:lnTo>
                <a:close/>
              </a:path>
              <a:path w="1466850" h="894080">
                <a:moveTo>
                  <a:pt x="968303" y="770890"/>
                </a:moveTo>
                <a:lnTo>
                  <a:pt x="473430" y="770890"/>
                </a:lnTo>
                <a:lnTo>
                  <a:pt x="469901" y="805180"/>
                </a:lnTo>
                <a:lnTo>
                  <a:pt x="506843" y="842010"/>
                </a:lnTo>
                <a:lnTo>
                  <a:pt x="533156" y="854710"/>
                </a:lnTo>
                <a:lnTo>
                  <a:pt x="559459" y="833120"/>
                </a:lnTo>
                <a:lnTo>
                  <a:pt x="786133" y="833120"/>
                </a:lnTo>
                <a:lnTo>
                  <a:pt x="788824" y="829310"/>
                </a:lnTo>
                <a:lnTo>
                  <a:pt x="864717" y="829310"/>
                </a:lnTo>
                <a:lnTo>
                  <a:pt x="870025" y="824230"/>
                </a:lnTo>
                <a:lnTo>
                  <a:pt x="872444" y="783590"/>
                </a:lnTo>
                <a:lnTo>
                  <a:pt x="915385" y="778510"/>
                </a:lnTo>
                <a:lnTo>
                  <a:pt x="962517" y="778510"/>
                </a:lnTo>
                <a:lnTo>
                  <a:pt x="968303" y="770890"/>
                </a:lnTo>
                <a:close/>
              </a:path>
              <a:path w="1466850" h="894080">
                <a:moveTo>
                  <a:pt x="962517" y="778510"/>
                </a:moveTo>
                <a:lnTo>
                  <a:pt x="915385" y="778510"/>
                </a:lnTo>
                <a:lnTo>
                  <a:pt x="899920" y="798830"/>
                </a:lnTo>
                <a:lnTo>
                  <a:pt x="911804" y="815340"/>
                </a:lnTo>
                <a:lnTo>
                  <a:pt x="924987" y="798830"/>
                </a:lnTo>
                <a:lnTo>
                  <a:pt x="949981" y="795020"/>
                </a:lnTo>
                <a:lnTo>
                  <a:pt x="962517" y="778510"/>
                </a:lnTo>
                <a:close/>
              </a:path>
              <a:path w="1466850" h="894080">
                <a:moveTo>
                  <a:pt x="344155" y="763270"/>
                </a:moveTo>
                <a:lnTo>
                  <a:pt x="235898" y="763270"/>
                </a:lnTo>
                <a:lnTo>
                  <a:pt x="261028" y="778510"/>
                </a:lnTo>
                <a:lnTo>
                  <a:pt x="315404" y="784860"/>
                </a:lnTo>
                <a:lnTo>
                  <a:pt x="344155" y="763270"/>
                </a:lnTo>
                <a:close/>
              </a:path>
              <a:path w="1466850" h="894080">
                <a:moveTo>
                  <a:pt x="977947" y="758190"/>
                </a:moveTo>
                <a:lnTo>
                  <a:pt x="412332" y="758190"/>
                </a:lnTo>
                <a:lnTo>
                  <a:pt x="418269" y="775970"/>
                </a:lnTo>
                <a:lnTo>
                  <a:pt x="438834" y="782320"/>
                </a:lnTo>
                <a:lnTo>
                  <a:pt x="473430" y="770890"/>
                </a:lnTo>
                <a:lnTo>
                  <a:pt x="968303" y="770890"/>
                </a:lnTo>
                <a:lnTo>
                  <a:pt x="977947" y="758190"/>
                </a:lnTo>
                <a:close/>
              </a:path>
              <a:path w="1466850" h="894080">
                <a:moveTo>
                  <a:pt x="192685" y="654050"/>
                </a:moveTo>
                <a:lnTo>
                  <a:pt x="191512" y="668020"/>
                </a:lnTo>
                <a:lnTo>
                  <a:pt x="179628" y="668020"/>
                </a:lnTo>
                <a:lnTo>
                  <a:pt x="186811" y="707390"/>
                </a:lnTo>
                <a:lnTo>
                  <a:pt x="202287" y="713740"/>
                </a:lnTo>
                <a:lnTo>
                  <a:pt x="190339" y="722630"/>
                </a:lnTo>
                <a:lnTo>
                  <a:pt x="186161" y="777240"/>
                </a:lnTo>
                <a:lnTo>
                  <a:pt x="225061" y="775970"/>
                </a:lnTo>
                <a:lnTo>
                  <a:pt x="235898" y="763270"/>
                </a:lnTo>
                <a:lnTo>
                  <a:pt x="344155" y="763270"/>
                </a:lnTo>
                <a:lnTo>
                  <a:pt x="354303" y="755650"/>
                </a:lnTo>
                <a:lnTo>
                  <a:pt x="1055066" y="755650"/>
                </a:lnTo>
                <a:lnTo>
                  <a:pt x="1117285" y="701040"/>
                </a:lnTo>
                <a:lnTo>
                  <a:pt x="1122921" y="693420"/>
                </a:lnTo>
                <a:lnTo>
                  <a:pt x="230485" y="693420"/>
                </a:lnTo>
                <a:lnTo>
                  <a:pt x="220296" y="671830"/>
                </a:lnTo>
                <a:lnTo>
                  <a:pt x="192685" y="654050"/>
                </a:lnTo>
                <a:close/>
              </a:path>
              <a:path w="1466850" h="894080">
                <a:moveTo>
                  <a:pt x="979875" y="755650"/>
                </a:moveTo>
                <a:lnTo>
                  <a:pt x="354303" y="755650"/>
                </a:lnTo>
                <a:lnTo>
                  <a:pt x="387202" y="773430"/>
                </a:lnTo>
                <a:lnTo>
                  <a:pt x="412332" y="758190"/>
                </a:lnTo>
                <a:lnTo>
                  <a:pt x="977947" y="758190"/>
                </a:lnTo>
                <a:lnTo>
                  <a:pt x="979875" y="755650"/>
                </a:lnTo>
                <a:close/>
              </a:path>
              <a:path w="1466850" h="894080">
                <a:moveTo>
                  <a:pt x="1049278" y="760730"/>
                </a:moveTo>
                <a:lnTo>
                  <a:pt x="1006576" y="760730"/>
                </a:lnTo>
                <a:lnTo>
                  <a:pt x="1034711" y="762000"/>
                </a:lnTo>
                <a:lnTo>
                  <a:pt x="1034062" y="770890"/>
                </a:lnTo>
                <a:lnTo>
                  <a:pt x="1047831" y="762000"/>
                </a:lnTo>
                <a:lnTo>
                  <a:pt x="1049278" y="760730"/>
                </a:lnTo>
                <a:close/>
              </a:path>
              <a:path w="1466850" h="894080">
                <a:moveTo>
                  <a:pt x="1055066" y="755650"/>
                </a:moveTo>
                <a:lnTo>
                  <a:pt x="979875" y="755650"/>
                </a:lnTo>
                <a:lnTo>
                  <a:pt x="995812" y="763270"/>
                </a:lnTo>
                <a:lnTo>
                  <a:pt x="1006576" y="760730"/>
                </a:lnTo>
                <a:lnTo>
                  <a:pt x="1049278" y="760730"/>
                </a:lnTo>
                <a:lnTo>
                  <a:pt x="1055066" y="755650"/>
                </a:lnTo>
                <a:close/>
              </a:path>
              <a:path w="1466850" h="894080">
                <a:moveTo>
                  <a:pt x="251364" y="680720"/>
                </a:moveTo>
                <a:lnTo>
                  <a:pt x="230485" y="693420"/>
                </a:lnTo>
                <a:lnTo>
                  <a:pt x="1122921" y="693420"/>
                </a:lnTo>
                <a:lnTo>
                  <a:pt x="1128558" y="685800"/>
                </a:lnTo>
                <a:lnTo>
                  <a:pt x="269321" y="685800"/>
                </a:lnTo>
                <a:lnTo>
                  <a:pt x="251364" y="680720"/>
                </a:lnTo>
                <a:close/>
              </a:path>
              <a:path w="1466850" h="894080">
                <a:moveTo>
                  <a:pt x="372847" y="610870"/>
                </a:moveTo>
                <a:lnTo>
                  <a:pt x="340596" y="622300"/>
                </a:lnTo>
                <a:lnTo>
                  <a:pt x="317225" y="642620"/>
                </a:lnTo>
                <a:lnTo>
                  <a:pt x="286619" y="643890"/>
                </a:lnTo>
                <a:lnTo>
                  <a:pt x="284923" y="666750"/>
                </a:lnTo>
                <a:lnTo>
                  <a:pt x="269321" y="685800"/>
                </a:lnTo>
                <a:lnTo>
                  <a:pt x="1128558" y="685800"/>
                </a:lnTo>
                <a:lnTo>
                  <a:pt x="1143588" y="665480"/>
                </a:lnTo>
                <a:lnTo>
                  <a:pt x="1226224" y="648970"/>
                </a:lnTo>
                <a:lnTo>
                  <a:pt x="1242339" y="629920"/>
                </a:lnTo>
                <a:lnTo>
                  <a:pt x="1239106" y="623570"/>
                </a:lnTo>
                <a:lnTo>
                  <a:pt x="394448" y="623570"/>
                </a:lnTo>
                <a:lnTo>
                  <a:pt x="372847" y="610870"/>
                </a:lnTo>
                <a:close/>
              </a:path>
              <a:path w="1466850" h="894080">
                <a:moveTo>
                  <a:pt x="1329844" y="591820"/>
                </a:moveTo>
                <a:lnTo>
                  <a:pt x="1238758" y="591820"/>
                </a:lnTo>
                <a:lnTo>
                  <a:pt x="1254223" y="594360"/>
                </a:lnTo>
                <a:lnTo>
                  <a:pt x="1261406" y="618490"/>
                </a:lnTo>
                <a:lnTo>
                  <a:pt x="1302724" y="633730"/>
                </a:lnTo>
                <a:lnTo>
                  <a:pt x="1326608" y="607060"/>
                </a:lnTo>
                <a:lnTo>
                  <a:pt x="1329844" y="591820"/>
                </a:lnTo>
                <a:close/>
              </a:path>
              <a:path w="1466850" h="894080">
                <a:moveTo>
                  <a:pt x="1342037" y="544830"/>
                </a:moveTo>
                <a:lnTo>
                  <a:pt x="333351" y="544830"/>
                </a:lnTo>
                <a:lnTo>
                  <a:pt x="326105" y="566420"/>
                </a:lnTo>
                <a:lnTo>
                  <a:pt x="296860" y="588010"/>
                </a:lnTo>
                <a:lnTo>
                  <a:pt x="280745" y="612140"/>
                </a:lnTo>
                <a:lnTo>
                  <a:pt x="305802" y="629920"/>
                </a:lnTo>
                <a:lnTo>
                  <a:pt x="350711" y="594360"/>
                </a:lnTo>
                <a:lnTo>
                  <a:pt x="1238293" y="594360"/>
                </a:lnTo>
                <a:lnTo>
                  <a:pt x="1238758" y="591820"/>
                </a:lnTo>
                <a:lnTo>
                  <a:pt x="1329844" y="591820"/>
                </a:lnTo>
                <a:lnTo>
                  <a:pt x="1330922" y="586740"/>
                </a:lnTo>
                <a:lnTo>
                  <a:pt x="1320671" y="575310"/>
                </a:lnTo>
                <a:lnTo>
                  <a:pt x="1324263" y="553720"/>
                </a:lnTo>
                <a:lnTo>
                  <a:pt x="1343383" y="548640"/>
                </a:lnTo>
                <a:lnTo>
                  <a:pt x="1342037" y="544830"/>
                </a:lnTo>
                <a:close/>
              </a:path>
              <a:path w="1466850" h="894080">
                <a:moveTo>
                  <a:pt x="1238293" y="594360"/>
                </a:moveTo>
                <a:lnTo>
                  <a:pt x="350711" y="594360"/>
                </a:lnTo>
                <a:lnTo>
                  <a:pt x="385956" y="604520"/>
                </a:lnTo>
                <a:lnTo>
                  <a:pt x="394448" y="623570"/>
                </a:lnTo>
                <a:lnTo>
                  <a:pt x="1239106" y="623570"/>
                </a:lnTo>
                <a:lnTo>
                  <a:pt x="1234580" y="614680"/>
                </a:lnTo>
                <a:lnTo>
                  <a:pt x="1238293" y="594360"/>
                </a:lnTo>
                <a:close/>
              </a:path>
              <a:path w="1466850" h="894080">
                <a:moveTo>
                  <a:pt x="1417488" y="485140"/>
                </a:moveTo>
                <a:lnTo>
                  <a:pt x="225061" y="485140"/>
                </a:lnTo>
                <a:lnTo>
                  <a:pt x="260316" y="487680"/>
                </a:lnTo>
                <a:lnTo>
                  <a:pt x="257960" y="502920"/>
                </a:lnTo>
                <a:lnTo>
                  <a:pt x="236422" y="516890"/>
                </a:lnTo>
                <a:lnTo>
                  <a:pt x="235249" y="534670"/>
                </a:lnTo>
                <a:lnTo>
                  <a:pt x="265206" y="556260"/>
                </a:lnTo>
                <a:lnTo>
                  <a:pt x="272389" y="577850"/>
                </a:lnTo>
                <a:lnTo>
                  <a:pt x="292095" y="574040"/>
                </a:lnTo>
                <a:lnTo>
                  <a:pt x="333351" y="544830"/>
                </a:lnTo>
                <a:lnTo>
                  <a:pt x="1342037" y="544830"/>
                </a:lnTo>
                <a:lnTo>
                  <a:pt x="1329027" y="508000"/>
                </a:lnTo>
                <a:lnTo>
                  <a:pt x="1342273" y="492760"/>
                </a:lnTo>
                <a:lnTo>
                  <a:pt x="1419957" y="492760"/>
                </a:lnTo>
                <a:lnTo>
                  <a:pt x="1417488" y="485140"/>
                </a:lnTo>
                <a:close/>
              </a:path>
              <a:path w="1466850" h="894080">
                <a:moveTo>
                  <a:pt x="1419957" y="492760"/>
                </a:moveTo>
                <a:lnTo>
                  <a:pt x="1342273" y="492760"/>
                </a:lnTo>
                <a:lnTo>
                  <a:pt x="1370345" y="509270"/>
                </a:lnTo>
                <a:lnTo>
                  <a:pt x="1376345" y="535940"/>
                </a:lnTo>
                <a:lnTo>
                  <a:pt x="1403308" y="532130"/>
                </a:lnTo>
                <a:lnTo>
                  <a:pt x="1421192" y="496570"/>
                </a:lnTo>
                <a:lnTo>
                  <a:pt x="1419957" y="492760"/>
                </a:lnTo>
                <a:close/>
              </a:path>
              <a:path w="1466850" h="894080">
                <a:moveTo>
                  <a:pt x="1414195" y="474980"/>
                </a:moveTo>
                <a:lnTo>
                  <a:pt x="108939" y="474980"/>
                </a:lnTo>
                <a:lnTo>
                  <a:pt x="162340" y="488950"/>
                </a:lnTo>
                <a:lnTo>
                  <a:pt x="225061" y="485140"/>
                </a:lnTo>
                <a:lnTo>
                  <a:pt x="1417488" y="485140"/>
                </a:lnTo>
                <a:lnTo>
                  <a:pt x="1414195" y="474980"/>
                </a:lnTo>
                <a:close/>
              </a:path>
              <a:path w="1466850" h="894080">
                <a:moveTo>
                  <a:pt x="31067" y="417830"/>
                </a:moveTo>
                <a:lnTo>
                  <a:pt x="53391" y="453390"/>
                </a:lnTo>
                <a:lnTo>
                  <a:pt x="66511" y="482600"/>
                </a:lnTo>
                <a:lnTo>
                  <a:pt x="108939" y="485140"/>
                </a:lnTo>
                <a:lnTo>
                  <a:pt x="108939" y="474980"/>
                </a:lnTo>
                <a:lnTo>
                  <a:pt x="1414195" y="474980"/>
                </a:lnTo>
                <a:lnTo>
                  <a:pt x="1411726" y="467360"/>
                </a:lnTo>
                <a:lnTo>
                  <a:pt x="1382292" y="436880"/>
                </a:lnTo>
                <a:lnTo>
                  <a:pt x="1381837" y="424180"/>
                </a:lnTo>
                <a:lnTo>
                  <a:pt x="102352" y="424180"/>
                </a:lnTo>
                <a:lnTo>
                  <a:pt x="92385" y="420370"/>
                </a:lnTo>
                <a:lnTo>
                  <a:pt x="46742" y="420370"/>
                </a:lnTo>
                <a:lnTo>
                  <a:pt x="31067" y="417830"/>
                </a:lnTo>
                <a:close/>
              </a:path>
              <a:path w="1466850" h="894080">
                <a:moveTo>
                  <a:pt x="158675" y="407670"/>
                </a:moveTo>
                <a:lnTo>
                  <a:pt x="130875" y="410210"/>
                </a:lnTo>
                <a:lnTo>
                  <a:pt x="102352" y="424180"/>
                </a:lnTo>
                <a:lnTo>
                  <a:pt x="1381837" y="424180"/>
                </a:lnTo>
                <a:lnTo>
                  <a:pt x="1381792" y="422910"/>
                </a:lnTo>
                <a:lnTo>
                  <a:pt x="243667" y="422910"/>
                </a:lnTo>
                <a:lnTo>
                  <a:pt x="239273" y="417830"/>
                </a:lnTo>
                <a:lnTo>
                  <a:pt x="178130" y="417830"/>
                </a:lnTo>
                <a:lnTo>
                  <a:pt x="158675" y="407670"/>
                </a:lnTo>
                <a:close/>
              </a:path>
              <a:path w="1466850" h="894080">
                <a:moveTo>
                  <a:pt x="269970" y="398780"/>
                </a:moveTo>
                <a:lnTo>
                  <a:pt x="243667" y="422910"/>
                </a:lnTo>
                <a:lnTo>
                  <a:pt x="1381792" y="422910"/>
                </a:lnTo>
                <a:lnTo>
                  <a:pt x="1381109" y="403860"/>
                </a:lnTo>
                <a:lnTo>
                  <a:pt x="289027" y="403860"/>
                </a:lnTo>
                <a:lnTo>
                  <a:pt x="269970" y="398780"/>
                </a:lnTo>
                <a:close/>
              </a:path>
              <a:path w="1466850" h="894080">
                <a:moveTo>
                  <a:pt x="69128" y="411480"/>
                </a:moveTo>
                <a:lnTo>
                  <a:pt x="46742" y="420370"/>
                </a:lnTo>
                <a:lnTo>
                  <a:pt x="92385" y="420370"/>
                </a:lnTo>
                <a:lnTo>
                  <a:pt x="69128" y="411480"/>
                </a:lnTo>
                <a:close/>
              </a:path>
              <a:path w="1466850" h="894080">
                <a:moveTo>
                  <a:pt x="202936" y="378460"/>
                </a:moveTo>
                <a:lnTo>
                  <a:pt x="197910" y="386080"/>
                </a:lnTo>
                <a:lnTo>
                  <a:pt x="203784" y="400050"/>
                </a:lnTo>
                <a:lnTo>
                  <a:pt x="178130" y="417830"/>
                </a:lnTo>
                <a:lnTo>
                  <a:pt x="239273" y="417830"/>
                </a:lnTo>
                <a:lnTo>
                  <a:pt x="230485" y="407670"/>
                </a:lnTo>
                <a:lnTo>
                  <a:pt x="220296" y="397510"/>
                </a:lnTo>
                <a:lnTo>
                  <a:pt x="220035" y="383540"/>
                </a:lnTo>
                <a:lnTo>
                  <a:pt x="202936" y="378460"/>
                </a:lnTo>
                <a:close/>
              </a:path>
              <a:path w="1466850" h="894080">
                <a:moveTo>
                  <a:pt x="442198" y="345440"/>
                </a:moveTo>
                <a:lnTo>
                  <a:pt x="366313" y="345440"/>
                </a:lnTo>
                <a:lnTo>
                  <a:pt x="364554" y="370840"/>
                </a:lnTo>
                <a:lnTo>
                  <a:pt x="346010" y="397510"/>
                </a:lnTo>
                <a:lnTo>
                  <a:pt x="289027" y="403860"/>
                </a:lnTo>
                <a:lnTo>
                  <a:pt x="1381109" y="403860"/>
                </a:lnTo>
                <a:lnTo>
                  <a:pt x="1399130" y="388620"/>
                </a:lnTo>
                <a:lnTo>
                  <a:pt x="1398706" y="383540"/>
                </a:lnTo>
                <a:lnTo>
                  <a:pt x="459137" y="383540"/>
                </a:lnTo>
                <a:lnTo>
                  <a:pt x="442198" y="345440"/>
                </a:lnTo>
                <a:close/>
              </a:path>
              <a:path w="1466850" h="894080">
                <a:moveTo>
                  <a:pt x="527209" y="261620"/>
                </a:moveTo>
                <a:lnTo>
                  <a:pt x="493723" y="278130"/>
                </a:lnTo>
                <a:lnTo>
                  <a:pt x="480676" y="317500"/>
                </a:lnTo>
                <a:lnTo>
                  <a:pt x="460373" y="331470"/>
                </a:lnTo>
                <a:lnTo>
                  <a:pt x="459137" y="383540"/>
                </a:lnTo>
                <a:lnTo>
                  <a:pt x="1398706" y="383540"/>
                </a:lnTo>
                <a:lnTo>
                  <a:pt x="1396585" y="358140"/>
                </a:lnTo>
                <a:lnTo>
                  <a:pt x="1425433" y="344170"/>
                </a:lnTo>
                <a:lnTo>
                  <a:pt x="1451212" y="342900"/>
                </a:lnTo>
                <a:lnTo>
                  <a:pt x="1466688" y="320040"/>
                </a:lnTo>
                <a:lnTo>
                  <a:pt x="1449718" y="303530"/>
                </a:lnTo>
                <a:lnTo>
                  <a:pt x="1352388" y="303530"/>
                </a:lnTo>
                <a:lnTo>
                  <a:pt x="1353904" y="300990"/>
                </a:lnTo>
                <a:lnTo>
                  <a:pt x="528392" y="300990"/>
                </a:lnTo>
                <a:lnTo>
                  <a:pt x="527209" y="261620"/>
                </a:lnTo>
                <a:close/>
              </a:path>
              <a:path w="1466850" h="894080">
                <a:moveTo>
                  <a:pt x="434284" y="283210"/>
                </a:moveTo>
                <a:lnTo>
                  <a:pt x="349476" y="283210"/>
                </a:lnTo>
                <a:lnTo>
                  <a:pt x="384857" y="303530"/>
                </a:lnTo>
                <a:lnTo>
                  <a:pt x="365664" y="311150"/>
                </a:lnTo>
                <a:lnTo>
                  <a:pt x="346533" y="311150"/>
                </a:lnTo>
                <a:lnTo>
                  <a:pt x="323822" y="327660"/>
                </a:lnTo>
                <a:lnTo>
                  <a:pt x="296860" y="330200"/>
                </a:lnTo>
                <a:lnTo>
                  <a:pt x="253259" y="349250"/>
                </a:lnTo>
                <a:lnTo>
                  <a:pt x="250191" y="361950"/>
                </a:lnTo>
                <a:lnTo>
                  <a:pt x="305351" y="377190"/>
                </a:lnTo>
                <a:lnTo>
                  <a:pt x="335183" y="372110"/>
                </a:lnTo>
                <a:lnTo>
                  <a:pt x="347706" y="353060"/>
                </a:lnTo>
                <a:lnTo>
                  <a:pt x="366313" y="345440"/>
                </a:lnTo>
                <a:lnTo>
                  <a:pt x="442198" y="345440"/>
                </a:lnTo>
                <a:lnTo>
                  <a:pt x="436552" y="332740"/>
                </a:lnTo>
                <a:lnTo>
                  <a:pt x="412531" y="330200"/>
                </a:lnTo>
                <a:lnTo>
                  <a:pt x="417359" y="304800"/>
                </a:lnTo>
                <a:lnTo>
                  <a:pt x="434284" y="283210"/>
                </a:lnTo>
                <a:close/>
              </a:path>
              <a:path w="1466850" h="894080">
                <a:moveTo>
                  <a:pt x="1373350" y="287020"/>
                </a:moveTo>
                <a:lnTo>
                  <a:pt x="1352388" y="303530"/>
                </a:lnTo>
                <a:lnTo>
                  <a:pt x="1449718" y="303530"/>
                </a:lnTo>
                <a:lnTo>
                  <a:pt x="1439275" y="293370"/>
                </a:lnTo>
                <a:lnTo>
                  <a:pt x="1373350" y="287020"/>
                </a:lnTo>
                <a:close/>
              </a:path>
              <a:path w="1466850" h="894080">
                <a:moveTo>
                  <a:pt x="17360" y="217170"/>
                </a:moveTo>
                <a:lnTo>
                  <a:pt x="0" y="250190"/>
                </a:lnTo>
                <a:lnTo>
                  <a:pt x="34731" y="262890"/>
                </a:lnTo>
                <a:lnTo>
                  <a:pt x="62333" y="294640"/>
                </a:lnTo>
                <a:lnTo>
                  <a:pt x="103002" y="302260"/>
                </a:lnTo>
                <a:lnTo>
                  <a:pt x="123367" y="269240"/>
                </a:lnTo>
                <a:lnTo>
                  <a:pt x="145762" y="262890"/>
                </a:lnTo>
                <a:lnTo>
                  <a:pt x="73044" y="262890"/>
                </a:lnTo>
                <a:lnTo>
                  <a:pt x="45045" y="224790"/>
                </a:lnTo>
                <a:lnTo>
                  <a:pt x="17360" y="217170"/>
                </a:lnTo>
                <a:close/>
              </a:path>
              <a:path w="1466850" h="894080">
                <a:moveTo>
                  <a:pt x="441253" y="248920"/>
                </a:moveTo>
                <a:lnTo>
                  <a:pt x="325644" y="248920"/>
                </a:lnTo>
                <a:lnTo>
                  <a:pt x="323822" y="264160"/>
                </a:lnTo>
                <a:lnTo>
                  <a:pt x="313048" y="289560"/>
                </a:lnTo>
                <a:lnTo>
                  <a:pt x="327414" y="300990"/>
                </a:lnTo>
                <a:lnTo>
                  <a:pt x="349476" y="283210"/>
                </a:lnTo>
                <a:lnTo>
                  <a:pt x="434284" y="283210"/>
                </a:lnTo>
                <a:lnTo>
                  <a:pt x="441253" y="274320"/>
                </a:lnTo>
                <a:lnTo>
                  <a:pt x="441253" y="248920"/>
                </a:lnTo>
                <a:close/>
              </a:path>
              <a:path w="1466850" h="894080">
                <a:moveTo>
                  <a:pt x="597709" y="88900"/>
                </a:moveTo>
                <a:lnTo>
                  <a:pt x="557103" y="123190"/>
                </a:lnTo>
                <a:lnTo>
                  <a:pt x="562977" y="198120"/>
                </a:lnTo>
                <a:lnTo>
                  <a:pt x="579751" y="220980"/>
                </a:lnTo>
                <a:lnTo>
                  <a:pt x="577343" y="274320"/>
                </a:lnTo>
                <a:lnTo>
                  <a:pt x="557103" y="299720"/>
                </a:lnTo>
                <a:lnTo>
                  <a:pt x="528392" y="300990"/>
                </a:lnTo>
                <a:lnTo>
                  <a:pt x="1353904" y="300990"/>
                </a:lnTo>
                <a:lnTo>
                  <a:pt x="1356178" y="297180"/>
                </a:lnTo>
                <a:lnTo>
                  <a:pt x="829430" y="297180"/>
                </a:lnTo>
                <a:lnTo>
                  <a:pt x="841144" y="233680"/>
                </a:lnTo>
                <a:lnTo>
                  <a:pt x="651425" y="233680"/>
                </a:lnTo>
                <a:lnTo>
                  <a:pt x="647969" y="184150"/>
                </a:lnTo>
                <a:lnTo>
                  <a:pt x="625122" y="173990"/>
                </a:lnTo>
                <a:lnTo>
                  <a:pt x="620358" y="106680"/>
                </a:lnTo>
                <a:lnTo>
                  <a:pt x="597709" y="88900"/>
                </a:lnTo>
                <a:close/>
              </a:path>
              <a:path w="1466850" h="894080">
                <a:moveTo>
                  <a:pt x="871261" y="97790"/>
                </a:moveTo>
                <a:lnTo>
                  <a:pt x="846068" y="100330"/>
                </a:lnTo>
                <a:lnTo>
                  <a:pt x="835367" y="154940"/>
                </a:lnTo>
                <a:lnTo>
                  <a:pt x="865261" y="213360"/>
                </a:lnTo>
                <a:lnTo>
                  <a:pt x="829430" y="297180"/>
                </a:lnTo>
                <a:lnTo>
                  <a:pt x="1356178" y="297180"/>
                </a:lnTo>
                <a:lnTo>
                  <a:pt x="1369822" y="274320"/>
                </a:lnTo>
                <a:lnTo>
                  <a:pt x="1366523" y="255270"/>
                </a:lnTo>
                <a:lnTo>
                  <a:pt x="1318975" y="255270"/>
                </a:lnTo>
                <a:lnTo>
                  <a:pt x="1306829" y="224790"/>
                </a:lnTo>
                <a:lnTo>
                  <a:pt x="1330263" y="195580"/>
                </a:lnTo>
                <a:lnTo>
                  <a:pt x="1354869" y="187960"/>
                </a:lnTo>
                <a:lnTo>
                  <a:pt x="1350889" y="156210"/>
                </a:lnTo>
                <a:lnTo>
                  <a:pt x="968850" y="156210"/>
                </a:lnTo>
                <a:lnTo>
                  <a:pt x="936934" y="153670"/>
                </a:lnTo>
                <a:lnTo>
                  <a:pt x="909556" y="106680"/>
                </a:lnTo>
                <a:lnTo>
                  <a:pt x="882035" y="106680"/>
                </a:lnTo>
                <a:lnTo>
                  <a:pt x="871261" y="97790"/>
                </a:lnTo>
                <a:close/>
              </a:path>
              <a:path w="1466850" h="894080">
                <a:moveTo>
                  <a:pt x="276138" y="250190"/>
                </a:moveTo>
                <a:lnTo>
                  <a:pt x="225061" y="250190"/>
                </a:lnTo>
                <a:lnTo>
                  <a:pt x="231008" y="281940"/>
                </a:lnTo>
                <a:lnTo>
                  <a:pt x="244715" y="281940"/>
                </a:lnTo>
                <a:lnTo>
                  <a:pt x="271143" y="261620"/>
                </a:lnTo>
                <a:lnTo>
                  <a:pt x="276138" y="250190"/>
                </a:lnTo>
                <a:close/>
              </a:path>
              <a:path w="1466850" h="894080">
                <a:moveTo>
                  <a:pt x="407829" y="243840"/>
                </a:moveTo>
                <a:lnTo>
                  <a:pt x="278912" y="243840"/>
                </a:lnTo>
                <a:lnTo>
                  <a:pt x="281918" y="276860"/>
                </a:lnTo>
                <a:lnTo>
                  <a:pt x="292095" y="275590"/>
                </a:lnTo>
                <a:lnTo>
                  <a:pt x="325644" y="248920"/>
                </a:lnTo>
                <a:lnTo>
                  <a:pt x="404176" y="248920"/>
                </a:lnTo>
                <a:lnTo>
                  <a:pt x="407829" y="243840"/>
                </a:lnTo>
                <a:close/>
              </a:path>
              <a:path w="1466850" h="894080">
                <a:moveTo>
                  <a:pt x="68343" y="180340"/>
                </a:moveTo>
                <a:lnTo>
                  <a:pt x="52741" y="196850"/>
                </a:lnTo>
                <a:lnTo>
                  <a:pt x="73044" y="234950"/>
                </a:lnTo>
                <a:lnTo>
                  <a:pt x="85641" y="257810"/>
                </a:lnTo>
                <a:lnTo>
                  <a:pt x="73044" y="262890"/>
                </a:lnTo>
                <a:lnTo>
                  <a:pt x="145762" y="262890"/>
                </a:lnTo>
                <a:lnTo>
                  <a:pt x="159199" y="259080"/>
                </a:lnTo>
                <a:lnTo>
                  <a:pt x="174800" y="229870"/>
                </a:lnTo>
                <a:lnTo>
                  <a:pt x="417877" y="229870"/>
                </a:lnTo>
                <a:lnTo>
                  <a:pt x="419704" y="227330"/>
                </a:lnTo>
                <a:lnTo>
                  <a:pt x="419069" y="226060"/>
                </a:lnTo>
                <a:lnTo>
                  <a:pt x="129367" y="226060"/>
                </a:lnTo>
                <a:lnTo>
                  <a:pt x="82699" y="182880"/>
                </a:lnTo>
                <a:lnTo>
                  <a:pt x="68343" y="180340"/>
                </a:lnTo>
                <a:close/>
              </a:path>
              <a:path w="1466850" h="894080">
                <a:moveTo>
                  <a:pt x="417877" y="229870"/>
                </a:moveTo>
                <a:lnTo>
                  <a:pt x="174800" y="229870"/>
                </a:lnTo>
                <a:lnTo>
                  <a:pt x="184989" y="247650"/>
                </a:lnTo>
                <a:lnTo>
                  <a:pt x="185638" y="262890"/>
                </a:lnTo>
                <a:lnTo>
                  <a:pt x="203585" y="262890"/>
                </a:lnTo>
                <a:lnTo>
                  <a:pt x="225061" y="250190"/>
                </a:lnTo>
                <a:lnTo>
                  <a:pt x="276138" y="250190"/>
                </a:lnTo>
                <a:lnTo>
                  <a:pt x="278912" y="243840"/>
                </a:lnTo>
                <a:lnTo>
                  <a:pt x="407829" y="243840"/>
                </a:lnTo>
                <a:lnTo>
                  <a:pt x="417877" y="229870"/>
                </a:lnTo>
                <a:close/>
              </a:path>
              <a:path w="1466850" h="894080">
                <a:moveTo>
                  <a:pt x="1328441" y="246380"/>
                </a:moveTo>
                <a:lnTo>
                  <a:pt x="1318975" y="255270"/>
                </a:lnTo>
                <a:lnTo>
                  <a:pt x="1366523" y="255270"/>
                </a:lnTo>
                <a:lnTo>
                  <a:pt x="1365644" y="250190"/>
                </a:lnTo>
                <a:lnTo>
                  <a:pt x="1328441" y="246380"/>
                </a:lnTo>
                <a:close/>
              </a:path>
              <a:path w="1466850" h="894080">
                <a:moveTo>
                  <a:pt x="767285" y="83820"/>
                </a:moveTo>
                <a:lnTo>
                  <a:pt x="702858" y="125730"/>
                </a:lnTo>
                <a:lnTo>
                  <a:pt x="693266" y="161290"/>
                </a:lnTo>
                <a:lnTo>
                  <a:pt x="705151" y="189230"/>
                </a:lnTo>
                <a:lnTo>
                  <a:pt x="677728" y="233680"/>
                </a:lnTo>
                <a:lnTo>
                  <a:pt x="841144" y="233680"/>
                </a:lnTo>
                <a:lnTo>
                  <a:pt x="842550" y="226060"/>
                </a:lnTo>
                <a:lnTo>
                  <a:pt x="810237" y="176530"/>
                </a:lnTo>
                <a:lnTo>
                  <a:pt x="810237" y="151130"/>
                </a:lnTo>
                <a:lnTo>
                  <a:pt x="797179" y="137160"/>
                </a:lnTo>
                <a:lnTo>
                  <a:pt x="800708" y="104140"/>
                </a:lnTo>
                <a:lnTo>
                  <a:pt x="767285" y="83820"/>
                </a:lnTo>
                <a:close/>
              </a:path>
              <a:path w="1466850" h="894080">
                <a:moveTo>
                  <a:pt x="129367" y="142240"/>
                </a:moveTo>
                <a:lnTo>
                  <a:pt x="100070" y="154940"/>
                </a:lnTo>
                <a:lnTo>
                  <a:pt x="117881" y="180340"/>
                </a:lnTo>
                <a:lnTo>
                  <a:pt x="161618" y="193040"/>
                </a:lnTo>
                <a:lnTo>
                  <a:pt x="140728" y="196850"/>
                </a:lnTo>
                <a:lnTo>
                  <a:pt x="131660" y="205740"/>
                </a:lnTo>
                <a:lnTo>
                  <a:pt x="139419" y="223520"/>
                </a:lnTo>
                <a:lnTo>
                  <a:pt x="129367" y="226060"/>
                </a:lnTo>
                <a:lnTo>
                  <a:pt x="419069" y="226060"/>
                </a:lnTo>
                <a:lnTo>
                  <a:pt x="400647" y="189230"/>
                </a:lnTo>
                <a:lnTo>
                  <a:pt x="438854" y="189230"/>
                </a:lnTo>
                <a:lnTo>
                  <a:pt x="450782" y="176530"/>
                </a:lnTo>
                <a:lnTo>
                  <a:pt x="443599" y="157480"/>
                </a:lnTo>
                <a:lnTo>
                  <a:pt x="437950" y="154940"/>
                </a:lnTo>
                <a:lnTo>
                  <a:pt x="159859" y="154940"/>
                </a:lnTo>
                <a:lnTo>
                  <a:pt x="129367" y="142240"/>
                </a:lnTo>
                <a:close/>
              </a:path>
              <a:path w="1466850" h="894080">
                <a:moveTo>
                  <a:pt x="438854" y="189230"/>
                </a:moveTo>
                <a:lnTo>
                  <a:pt x="400647" y="189230"/>
                </a:lnTo>
                <a:lnTo>
                  <a:pt x="424542" y="204470"/>
                </a:lnTo>
                <a:lnTo>
                  <a:pt x="438854" y="189230"/>
                </a:lnTo>
                <a:close/>
              </a:path>
              <a:path w="1466850" h="894080">
                <a:moveTo>
                  <a:pt x="1006576" y="85090"/>
                </a:moveTo>
                <a:lnTo>
                  <a:pt x="987320" y="113030"/>
                </a:lnTo>
                <a:lnTo>
                  <a:pt x="968850" y="156210"/>
                </a:lnTo>
                <a:lnTo>
                  <a:pt x="1350889" y="156210"/>
                </a:lnTo>
                <a:lnTo>
                  <a:pt x="1350411" y="152400"/>
                </a:lnTo>
                <a:lnTo>
                  <a:pt x="1311143" y="152400"/>
                </a:lnTo>
                <a:lnTo>
                  <a:pt x="1284243" y="140970"/>
                </a:lnTo>
                <a:lnTo>
                  <a:pt x="1277620" y="125730"/>
                </a:lnTo>
                <a:lnTo>
                  <a:pt x="1024597" y="125730"/>
                </a:lnTo>
                <a:lnTo>
                  <a:pt x="1023937" y="97790"/>
                </a:lnTo>
                <a:lnTo>
                  <a:pt x="1006576" y="85090"/>
                </a:lnTo>
                <a:close/>
              </a:path>
              <a:path w="1466850" h="894080">
                <a:moveTo>
                  <a:pt x="118603" y="82550"/>
                </a:moveTo>
                <a:lnTo>
                  <a:pt x="110771" y="102870"/>
                </a:lnTo>
                <a:lnTo>
                  <a:pt x="129367" y="127000"/>
                </a:lnTo>
                <a:lnTo>
                  <a:pt x="148435" y="138430"/>
                </a:lnTo>
                <a:lnTo>
                  <a:pt x="159859" y="154940"/>
                </a:lnTo>
                <a:lnTo>
                  <a:pt x="296860" y="154940"/>
                </a:lnTo>
                <a:lnTo>
                  <a:pt x="296860" y="134620"/>
                </a:lnTo>
                <a:lnTo>
                  <a:pt x="291480" y="130810"/>
                </a:lnTo>
                <a:lnTo>
                  <a:pt x="239950" y="130810"/>
                </a:lnTo>
                <a:lnTo>
                  <a:pt x="220820" y="124460"/>
                </a:lnTo>
                <a:lnTo>
                  <a:pt x="222753" y="120650"/>
                </a:lnTo>
                <a:lnTo>
                  <a:pt x="164623" y="120650"/>
                </a:lnTo>
                <a:lnTo>
                  <a:pt x="145492" y="91440"/>
                </a:lnTo>
                <a:lnTo>
                  <a:pt x="118603" y="82550"/>
                </a:lnTo>
                <a:close/>
              </a:path>
              <a:path w="1466850" h="894080">
                <a:moveTo>
                  <a:pt x="269321" y="50800"/>
                </a:moveTo>
                <a:lnTo>
                  <a:pt x="239950" y="50800"/>
                </a:lnTo>
                <a:lnTo>
                  <a:pt x="244191" y="62230"/>
                </a:lnTo>
                <a:lnTo>
                  <a:pt x="289687" y="91440"/>
                </a:lnTo>
                <a:lnTo>
                  <a:pt x="319581" y="128270"/>
                </a:lnTo>
                <a:lnTo>
                  <a:pt x="311288" y="152400"/>
                </a:lnTo>
                <a:lnTo>
                  <a:pt x="296860" y="154940"/>
                </a:lnTo>
                <a:lnTo>
                  <a:pt x="437950" y="154940"/>
                </a:lnTo>
                <a:lnTo>
                  <a:pt x="412531" y="143510"/>
                </a:lnTo>
                <a:lnTo>
                  <a:pt x="440007" y="123190"/>
                </a:lnTo>
                <a:lnTo>
                  <a:pt x="428613" y="110490"/>
                </a:lnTo>
                <a:lnTo>
                  <a:pt x="397055" y="110490"/>
                </a:lnTo>
                <a:lnTo>
                  <a:pt x="381590" y="85090"/>
                </a:lnTo>
                <a:lnTo>
                  <a:pt x="340596" y="62230"/>
                </a:lnTo>
                <a:lnTo>
                  <a:pt x="340543" y="59690"/>
                </a:lnTo>
                <a:lnTo>
                  <a:pt x="298692" y="59690"/>
                </a:lnTo>
                <a:lnTo>
                  <a:pt x="269321" y="50800"/>
                </a:lnTo>
                <a:close/>
              </a:path>
              <a:path w="1466850" h="894080">
                <a:moveTo>
                  <a:pt x="1333331" y="134620"/>
                </a:moveTo>
                <a:lnTo>
                  <a:pt x="1311143" y="152400"/>
                </a:lnTo>
                <a:lnTo>
                  <a:pt x="1350411" y="152400"/>
                </a:lnTo>
                <a:lnTo>
                  <a:pt x="1349456" y="144780"/>
                </a:lnTo>
                <a:lnTo>
                  <a:pt x="1333331" y="134620"/>
                </a:lnTo>
                <a:close/>
              </a:path>
              <a:path w="1466850" h="894080">
                <a:moveTo>
                  <a:pt x="262787" y="110490"/>
                </a:moveTo>
                <a:lnTo>
                  <a:pt x="239950" y="130810"/>
                </a:lnTo>
                <a:lnTo>
                  <a:pt x="291480" y="130810"/>
                </a:lnTo>
                <a:lnTo>
                  <a:pt x="262787" y="110490"/>
                </a:lnTo>
                <a:close/>
              </a:path>
              <a:path w="1466850" h="894080">
                <a:moveTo>
                  <a:pt x="1103505" y="25400"/>
                </a:moveTo>
                <a:lnTo>
                  <a:pt x="1088563" y="53340"/>
                </a:lnTo>
                <a:lnTo>
                  <a:pt x="1101683" y="85090"/>
                </a:lnTo>
                <a:lnTo>
                  <a:pt x="1089150" y="107950"/>
                </a:lnTo>
                <a:lnTo>
                  <a:pt x="1056836" y="110490"/>
                </a:lnTo>
                <a:lnTo>
                  <a:pt x="1024597" y="125730"/>
                </a:lnTo>
                <a:lnTo>
                  <a:pt x="1277620" y="125730"/>
                </a:lnTo>
                <a:lnTo>
                  <a:pt x="1277068" y="124460"/>
                </a:lnTo>
                <a:lnTo>
                  <a:pt x="1210036" y="124460"/>
                </a:lnTo>
                <a:lnTo>
                  <a:pt x="1188497" y="91440"/>
                </a:lnTo>
                <a:lnTo>
                  <a:pt x="1201094" y="72390"/>
                </a:lnTo>
                <a:lnTo>
                  <a:pt x="1185429" y="55880"/>
                </a:lnTo>
                <a:lnTo>
                  <a:pt x="1181475" y="34290"/>
                </a:lnTo>
                <a:lnTo>
                  <a:pt x="1123285" y="34290"/>
                </a:lnTo>
                <a:lnTo>
                  <a:pt x="1103505" y="25400"/>
                </a:lnTo>
                <a:close/>
              </a:path>
              <a:path w="1466850" h="894080">
                <a:moveTo>
                  <a:pt x="1317143" y="36830"/>
                </a:moveTo>
                <a:lnTo>
                  <a:pt x="1291300" y="44450"/>
                </a:lnTo>
                <a:lnTo>
                  <a:pt x="1238758" y="93980"/>
                </a:lnTo>
                <a:lnTo>
                  <a:pt x="1229093" y="121920"/>
                </a:lnTo>
                <a:lnTo>
                  <a:pt x="1210036" y="124460"/>
                </a:lnTo>
                <a:lnTo>
                  <a:pt x="1277068" y="124460"/>
                </a:lnTo>
                <a:lnTo>
                  <a:pt x="1270997" y="110490"/>
                </a:lnTo>
                <a:lnTo>
                  <a:pt x="1300892" y="97790"/>
                </a:lnTo>
                <a:lnTo>
                  <a:pt x="1304546" y="72390"/>
                </a:lnTo>
                <a:lnTo>
                  <a:pt x="1319499" y="59690"/>
                </a:lnTo>
                <a:lnTo>
                  <a:pt x="1350629" y="52070"/>
                </a:lnTo>
                <a:lnTo>
                  <a:pt x="1317143" y="36830"/>
                </a:lnTo>
                <a:close/>
              </a:path>
              <a:path w="1466850" h="894080">
                <a:moveTo>
                  <a:pt x="171795" y="57150"/>
                </a:moveTo>
                <a:lnTo>
                  <a:pt x="148435" y="71120"/>
                </a:lnTo>
                <a:lnTo>
                  <a:pt x="171146" y="102870"/>
                </a:lnTo>
                <a:lnTo>
                  <a:pt x="164623" y="120650"/>
                </a:lnTo>
                <a:lnTo>
                  <a:pt x="222753" y="120650"/>
                </a:lnTo>
                <a:lnTo>
                  <a:pt x="230485" y="105410"/>
                </a:lnTo>
                <a:lnTo>
                  <a:pt x="203585" y="71120"/>
                </a:lnTo>
                <a:lnTo>
                  <a:pt x="171795" y="57150"/>
                </a:lnTo>
                <a:close/>
              </a:path>
              <a:path w="1466850" h="894080">
                <a:moveTo>
                  <a:pt x="414940" y="95250"/>
                </a:moveTo>
                <a:lnTo>
                  <a:pt x="397055" y="110490"/>
                </a:lnTo>
                <a:lnTo>
                  <a:pt x="428613" y="110490"/>
                </a:lnTo>
                <a:lnTo>
                  <a:pt x="414940" y="95250"/>
                </a:lnTo>
                <a:close/>
              </a:path>
              <a:path w="1466850" h="894080">
                <a:moveTo>
                  <a:pt x="905857" y="100330"/>
                </a:moveTo>
                <a:lnTo>
                  <a:pt x="882035" y="106680"/>
                </a:lnTo>
                <a:lnTo>
                  <a:pt x="909556" y="106680"/>
                </a:lnTo>
                <a:lnTo>
                  <a:pt x="905857" y="100330"/>
                </a:lnTo>
                <a:close/>
              </a:path>
              <a:path w="1466850" h="894080">
                <a:moveTo>
                  <a:pt x="333535" y="21590"/>
                </a:moveTo>
                <a:lnTo>
                  <a:pt x="242495" y="21590"/>
                </a:lnTo>
                <a:lnTo>
                  <a:pt x="266316" y="22860"/>
                </a:lnTo>
                <a:lnTo>
                  <a:pt x="285436" y="35560"/>
                </a:lnTo>
                <a:lnTo>
                  <a:pt x="311812" y="44450"/>
                </a:lnTo>
                <a:lnTo>
                  <a:pt x="298692" y="59690"/>
                </a:lnTo>
                <a:lnTo>
                  <a:pt x="340543" y="59690"/>
                </a:lnTo>
                <a:lnTo>
                  <a:pt x="340010" y="34290"/>
                </a:lnTo>
                <a:lnTo>
                  <a:pt x="333535" y="21590"/>
                </a:lnTo>
                <a:close/>
              </a:path>
              <a:path w="1466850" h="894080">
                <a:moveTo>
                  <a:pt x="258609" y="0"/>
                </a:moveTo>
                <a:lnTo>
                  <a:pt x="210045" y="3810"/>
                </a:lnTo>
                <a:lnTo>
                  <a:pt x="205218" y="16510"/>
                </a:lnTo>
                <a:lnTo>
                  <a:pt x="219124" y="36830"/>
                </a:lnTo>
                <a:lnTo>
                  <a:pt x="238903" y="35560"/>
                </a:lnTo>
                <a:lnTo>
                  <a:pt x="242495" y="21590"/>
                </a:lnTo>
                <a:lnTo>
                  <a:pt x="333535" y="21590"/>
                </a:lnTo>
                <a:lnTo>
                  <a:pt x="327707" y="10160"/>
                </a:lnTo>
                <a:lnTo>
                  <a:pt x="293341" y="10160"/>
                </a:lnTo>
                <a:lnTo>
                  <a:pt x="258609" y="0"/>
                </a:lnTo>
                <a:close/>
              </a:path>
              <a:path w="1466850" h="894080">
                <a:moveTo>
                  <a:pt x="1148938" y="17780"/>
                </a:moveTo>
                <a:lnTo>
                  <a:pt x="1123285" y="34290"/>
                </a:lnTo>
                <a:lnTo>
                  <a:pt x="1181475" y="34290"/>
                </a:lnTo>
                <a:lnTo>
                  <a:pt x="1180079" y="26670"/>
                </a:lnTo>
                <a:lnTo>
                  <a:pt x="1148938" y="17780"/>
                </a:lnTo>
                <a:close/>
              </a:path>
              <a:path w="1466850" h="894080">
                <a:moveTo>
                  <a:pt x="323822" y="2540"/>
                </a:moveTo>
                <a:lnTo>
                  <a:pt x="293341" y="10160"/>
                </a:lnTo>
                <a:lnTo>
                  <a:pt x="327707" y="10160"/>
                </a:lnTo>
                <a:lnTo>
                  <a:pt x="323822" y="2540"/>
                </a:lnTo>
                <a:close/>
              </a:path>
            </a:pathLst>
          </a:custGeom>
          <a:solidFill>
            <a:srgbClr val="8663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812969" y="2316184"/>
            <a:ext cx="31115" cy="50165"/>
          </a:xfrm>
          <a:custGeom>
            <a:avLst/>
            <a:gdLst/>
            <a:ahLst/>
            <a:cxnLst/>
            <a:rect l="l" t="t" r="r" b="b"/>
            <a:pathLst>
              <a:path w="31115" h="50164">
                <a:moveTo>
                  <a:pt x="25779" y="0"/>
                </a:moveTo>
                <a:lnTo>
                  <a:pt x="8942" y="4177"/>
                </a:lnTo>
                <a:lnTo>
                  <a:pt x="0" y="27548"/>
                </a:lnTo>
                <a:lnTo>
                  <a:pt x="10177" y="49736"/>
                </a:lnTo>
                <a:lnTo>
                  <a:pt x="31067" y="34794"/>
                </a:lnTo>
                <a:lnTo>
                  <a:pt x="25779" y="0"/>
                </a:lnTo>
                <a:close/>
              </a:path>
            </a:pathLst>
          </a:custGeom>
          <a:solidFill>
            <a:srgbClr val="8663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114874" y="397894"/>
            <a:ext cx="553085" cy="335280"/>
          </a:xfrm>
          <a:custGeom>
            <a:avLst/>
            <a:gdLst/>
            <a:ahLst/>
            <a:cxnLst/>
            <a:rect l="l" t="t" r="r" b="b"/>
            <a:pathLst>
              <a:path w="553084" h="335280">
                <a:moveTo>
                  <a:pt x="68788" y="315769"/>
                </a:moveTo>
                <a:lnTo>
                  <a:pt x="18928" y="315769"/>
                </a:lnTo>
                <a:lnTo>
                  <a:pt x="37462" y="316282"/>
                </a:lnTo>
                <a:lnTo>
                  <a:pt x="47713" y="334952"/>
                </a:lnTo>
                <a:lnTo>
                  <a:pt x="60246" y="334952"/>
                </a:lnTo>
                <a:lnTo>
                  <a:pt x="68788" y="315769"/>
                </a:lnTo>
                <a:close/>
              </a:path>
              <a:path w="553084" h="335280">
                <a:moveTo>
                  <a:pt x="500104" y="0"/>
                </a:moveTo>
                <a:lnTo>
                  <a:pt x="0" y="0"/>
                </a:lnTo>
                <a:lnTo>
                  <a:pt x="0" y="327252"/>
                </a:lnTo>
                <a:lnTo>
                  <a:pt x="18928" y="315769"/>
                </a:lnTo>
                <a:lnTo>
                  <a:pt x="68788" y="315769"/>
                </a:lnTo>
                <a:lnTo>
                  <a:pt x="69837" y="313413"/>
                </a:lnTo>
                <a:lnTo>
                  <a:pt x="88371" y="294817"/>
                </a:lnTo>
                <a:lnTo>
                  <a:pt x="120621" y="292461"/>
                </a:lnTo>
                <a:lnTo>
                  <a:pt x="129700" y="278629"/>
                </a:lnTo>
                <a:lnTo>
                  <a:pt x="158348" y="271383"/>
                </a:lnTo>
                <a:lnTo>
                  <a:pt x="174473" y="261918"/>
                </a:lnTo>
                <a:lnTo>
                  <a:pt x="174473" y="246902"/>
                </a:lnTo>
                <a:lnTo>
                  <a:pt x="163175" y="224065"/>
                </a:lnTo>
                <a:lnTo>
                  <a:pt x="164285" y="207940"/>
                </a:lnTo>
                <a:lnTo>
                  <a:pt x="178127" y="205459"/>
                </a:lnTo>
                <a:lnTo>
                  <a:pt x="251384" y="205459"/>
                </a:lnTo>
                <a:lnTo>
                  <a:pt x="251759" y="193522"/>
                </a:lnTo>
                <a:lnTo>
                  <a:pt x="239152" y="182810"/>
                </a:lnTo>
                <a:lnTo>
                  <a:pt x="242680" y="169564"/>
                </a:lnTo>
                <a:lnTo>
                  <a:pt x="262460" y="160685"/>
                </a:lnTo>
                <a:lnTo>
                  <a:pt x="303639" y="160685"/>
                </a:lnTo>
                <a:lnTo>
                  <a:pt x="297119" y="139021"/>
                </a:lnTo>
                <a:lnTo>
                  <a:pt x="297119" y="115587"/>
                </a:lnTo>
                <a:lnTo>
                  <a:pt x="384584" y="115587"/>
                </a:lnTo>
                <a:lnTo>
                  <a:pt x="385755" y="93399"/>
                </a:lnTo>
                <a:lnTo>
                  <a:pt x="381577" y="78510"/>
                </a:lnTo>
                <a:lnTo>
                  <a:pt x="389346" y="70091"/>
                </a:lnTo>
                <a:lnTo>
                  <a:pt x="451426" y="70091"/>
                </a:lnTo>
                <a:lnTo>
                  <a:pt x="450444" y="52018"/>
                </a:lnTo>
                <a:lnTo>
                  <a:pt x="441439" y="45621"/>
                </a:lnTo>
                <a:lnTo>
                  <a:pt x="437847" y="29893"/>
                </a:lnTo>
                <a:lnTo>
                  <a:pt x="443784" y="21600"/>
                </a:lnTo>
                <a:lnTo>
                  <a:pt x="473679" y="20951"/>
                </a:lnTo>
                <a:lnTo>
                  <a:pt x="491420" y="20951"/>
                </a:lnTo>
                <a:lnTo>
                  <a:pt x="492872" y="16773"/>
                </a:lnTo>
                <a:lnTo>
                  <a:pt x="500104" y="0"/>
                </a:lnTo>
                <a:close/>
              </a:path>
              <a:path w="553084" h="335280">
                <a:moveTo>
                  <a:pt x="251384" y="205459"/>
                </a:moveTo>
                <a:lnTo>
                  <a:pt x="178127" y="205459"/>
                </a:lnTo>
                <a:lnTo>
                  <a:pt x="197844" y="216882"/>
                </a:lnTo>
                <a:lnTo>
                  <a:pt x="205676" y="231898"/>
                </a:lnTo>
                <a:lnTo>
                  <a:pt x="218137" y="236201"/>
                </a:lnTo>
                <a:lnTo>
                  <a:pt x="251099" y="214537"/>
                </a:lnTo>
                <a:lnTo>
                  <a:pt x="251384" y="205459"/>
                </a:lnTo>
                <a:close/>
              </a:path>
              <a:path w="553084" h="335280">
                <a:moveTo>
                  <a:pt x="303639" y="160685"/>
                </a:moveTo>
                <a:lnTo>
                  <a:pt x="262460" y="160685"/>
                </a:lnTo>
                <a:lnTo>
                  <a:pt x="268470" y="177334"/>
                </a:lnTo>
                <a:lnTo>
                  <a:pt x="288176" y="187511"/>
                </a:lnTo>
                <a:lnTo>
                  <a:pt x="303778" y="161146"/>
                </a:lnTo>
                <a:lnTo>
                  <a:pt x="303639" y="160685"/>
                </a:lnTo>
                <a:close/>
              </a:path>
              <a:path w="553084" h="335280">
                <a:moveTo>
                  <a:pt x="384584" y="115587"/>
                </a:moveTo>
                <a:lnTo>
                  <a:pt x="309715" y="115587"/>
                </a:lnTo>
                <a:lnTo>
                  <a:pt x="314553" y="128320"/>
                </a:lnTo>
                <a:lnTo>
                  <a:pt x="336615" y="139021"/>
                </a:lnTo>
                <a:lnTo>
                  <a:pt x="352792" y="123419"/>
                </a:lnTo>
                <a:lnTo>
                  <a:pt x="366499" y="116823"/>
                </a:lnTo>
                <a:lnTo>
                  <a:pt x="384519" y="116823"/>
                </a:lnTo>
                <a:lnTo>
                  <a:pt x="384584" y="115587"/>
                </a:lnTo>
                <a:close/>
              </a:path>
              <a:path w="553084" h="335280">
                <a:moveTo>
                  <a:pt x="451426" y="70091"/>
                </a:moveTo>
                <a:lnTo>
                  <a:pt x="389346" y="70091"/>
                </a:lnTo>
                <a:lnTo>
                  <a:pt x="400644" y="79033"/>
                </a:lnTo>
                <a:lnTo>
                  <a:pt x="412654" y="90457"/>
                </a:lnTo>
                <a:lnTo>
                  <a:pt x="434193" y="83933"/>
                </a:lnTo>
                <a:lnTo>
                  <a:pt x="451491" y="71274"/>
                </a:lnTo>
                <a:lnTo>
                  <a:pt x="451426" y="70091"/>
                </a:lnTo>
                <a:close/>
              </a:path>
              <a:path w="553084" h="335280">
                <a:moveTo>
                  <a:pt x="491420" y="20951"/>
                </a:moveTo>
                <a:lnTo>
                  <a:pt x="473679" y="20951"/>
                </a:lnTo>
                <a:lnTo>
                  <a:pt x="488107" y="30480"/>
                </a:lnTo>
                <a:lnTo>
                  <a:pt x="491420" y="20951"/>
                </a:lnTo>
                <a:close/>
              </a:path>
              <a:path w="553084" h="335280">
                <a:moveTo>
                  <a:pt x="550079" y="0"/>
                </a:moveTo>
                <a:lnTo>
                  <a:pt x="503806" y="0"/>
                </a:lnTo>
                <a:lnTo>
                  <a:pt x="514410" y="4177"/>
                </a:lnTo>
                <a:lnTo>
                  <a:pt x="526295" y="16773"/>
                </a:lnTo>
                <a:lnTo>
                  <a:pt x="542472" y="20951"/>
                </a:lnTo>
                <a:lnTo>
                  <a:pt x="552660" y="13119"/>
                </a:lnTo>
                <a:lnTo>
                  <a:pt x="550079" y="0"/>
                </a:lnTo>
                <a:close/>
              </a:path>
            </a:pathLst>
          </a:custGeom>
          <a:solidFill>
            <a:srgbClr val="F8D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592860" y="436268"/>
            <a:ext cx="30480" cy="26034"/>
          </a:xfrm>
          <a:custGeom>
            <a:avLst/>
            <a:gdLst/>
            <a:ahLst/>
            <a:cxnLst/>
            <a:rect l="l" t="t" r="r" b="b"/>
            <a:pathLst>
              <a:path w="30479" h="26034">
                <a:moveTo>
                  <a:pt x="26114" y="0"/>
                </a:moveTo>
                <a:lnTo>
                  <a:pt x="2094" y="10313"/>
                </a:lnTo>
                <a:lnTo>
                  <a:pt x="0" y="23433"/>
                </a:lnTo>
                <a:lnTo>
                  <a:pt x="12282" y="25454"/>
                </a:lnTo>
                <a:lnTo>
                  <a:pt x="29904" y="14941"/>
                </a:lnTo>
                <a:lnTo>
                  <a:pt x="26114" y="0"/>
                </a:lnTo>
                <a:close/>
              </a:path>
            </a:pathLst>
          </a:custGeom>
          <a:solidFill>
            <a:srgbClr val="F8D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453706" y="1784838"/>
            <a:ext cx="0" cy="213360"/>
          </a:xfrm>
          <a:custGeom>
            <a:avLst/>
            <a:gdLst/>
            <a:ahLst/>
            <a:cxnLst/>
            <a:rect l="l" t="t" r="r" b="b"/>
            <a:pathLst>
              <a:path h="213360">
                <a:moveTo>
                  <a:pt x="0" y="0"/>
                </a:moveTo>
                <a:lnTo>
                  <a:pt x="0" y="212841"/>
                </a:lnTo>
              </a:path>
            </a:pathLst>
          </a:custGeom>
          <a:ln w="27810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502916" y="1781383"/>
            <a:ext cx="161618" cy="2197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0698156" y="1986148"/>
            <a:ext cx="120014" cy="0"/>
          </a:xfrm>
          <a:custGeom>
            <a:avLst/>
            <a:gdLst/>
            <a:ahLst/>
            <a:cxnLst/>
            <a:rect l="l" t="t" r="r" b="b"/>
            <a:pathLst>
              <a:path w="120015">
                <a:moveTo>
                  <a:pt x="0" y="0"/>
                </a:moveTo>
                <a:lnTo>
                  <a:pt x="119964" y="0"/>
                </a:lnTo>
              </a:path>
            </a:pathLst>
          </a:custGeom>
          <a:ln w="24129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698156" y="1897883"/>
            <a:ext cx="27940" cy="76200"/>
          </a:xfrm>
          <a:custGeom>
            <a:avLst/>
            <a:gdLst/>
            <a:ahLst/>
            <a:cxnLst/>
            <a:rect l="l" t="t" r="r" b="b"/>
            <a:pathLst>
              <a:path w="27940" h="76200">
                <a:moveTo>
                  <a:pt x="0" y="76200"/>
                </a:moveTo>
                <a:lnTo>
                  <a:pt x="27737" y="76200"/>
                </a:lnTo>
                <a:lnTo>
                  <a:pt x="27737" y="0"/>
                </a:lnTo>
                <a:lnTo>
                  <a:pt x="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698156" y="1886453"/>
            <a:ext cx="110489" cy="0"/>
          </a:xfrm>
          <a:custGeom>
            <a:avLst/>
            <a:gdLst/>
            <a:ahLst/>
            <a:cxnLst/>
            <a:rect l="l" t="t" r="r" b="b"/>
            <a:pathLst>
              <a:path w="110490">
                <a:moveTo>
                  <a:pt x="0" y="0"/>
                </a:moveTo>
                <a:lnTo>
                  <a:pt x="110174" y="0"/>
                </a:lnTo>
              </a:path>
            </a:pathLst>
          </a:custGeom>
          <a:ln w="22859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698156" y="1807713"/>
            <a:ext cx="27940" cy="67310"/>
          </a:xfrm>
          <a:custGeom>
            <a:avLst/>
            <a:gdLst/>
            <a:ahLst/>
            <a:cxnLst/>
            <a:rect l="l" t="t" r="r" b="b"/>
            <a:pathLst>
              <a:path w="27940" h="67310">
                <a:moveTo>
                  <a:pt x="0" y="67310"/>
                </a:moveTo>
                <a:lnTo>
                  <a:pt x="27737" y="67310"/>
                </a:lnTo>
                <a:lnTo>
                  <a:pt x="27737" y="0"/>
                </a:lnTo>
                <a:lnTo>
                  <a:pt x="0" y="0"/>
                </a:lnTo>
                <a:lnTo>
                  <a:pt x="0" y="6731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698156" y="179628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200" y="0"/>
                </a:lnTo>
              </a:path>
            </a:pathLst>
          </a:custGeom>
          <a:ln w="22859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853302" y="1784835"/>
            <a:ext cx="314032" cy="21336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198402" y="1784835"/>
            <a:ext cx="159722" cy="21284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05903" y="1783342"/>
            <a:ext cx="174937" cy="21623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114874" y="8965634"/>
            <a:ext cx="13335" cy="13970"/>
          </a:xfrm>
          <a:custGeom>
            <a:avLst/>
            <a:gdLst/>
            <a:ahLst/>
            <a:cxnLst/>
            <a:rect l="l" t="t" r="r" b="b"/>
            <a:pathLst>
              <a:path w="13334" h="13970">
                <a:moveTo>
                  <a:pt x="12920" y="0"/>
                </a:moveTo>
                <a:lnTo>
                  <a:pt x="0" y="0"/>
                </a:lnTo>
                <a:lnTo>
                  <a:pt x="0" y="13643"/>
                </a:lnTo>
                <a:lnTo>
                  <a:pt x="12920" y="13643"/>
                </a:lnTo>
                <a:lnTo>
                  <a:pt x="12920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114874" y="9025287"/>
            <a:ext cx="19050" cy="13970"/>
          </a:xfrm>
          <a:custGeom>
            <a:avLst/>
            <a:gdLst/>
            <a:ahLst/>
            <a:cxnLst/>
            <a:rect l="l" t="t" r="r" b="b"/>
            <a:pathLst>
              <a:path w="19050" h="13970">
                <a:moveTo>
                  <a:pt x="18857" y="0"/>
                </a:moveTo>
                <a:lnTo>
                  <a:pt x="0" y="0"/>
                </a:lnTo>
                <a:lnTo>
                  <a:pt x="0" y="13779"/>
                </a:lnTo>
                <a:lnTo>
                  <a:pt x="18857" y="13779"/>
                </a:lnTo>
                <a:lnTo>
                  <a:pt x="18857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114874" y="8911532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5988" y="0"/>
                </a:moveTo>
                <a:lnTo>
                  <a:pt x="0" y="0"/>
                </a:lnTo>
                <a:lnTo>
                  <a:pt x="0" y="13832"/>
                </a:lnTo>
                <a:lnTo>
                  <a:pt x="15988" y="13832"/>
                </a:lnTo>
                <a:lnTo>
                  <a:pt x="15988" y="0"/>
                </a:lnTo>
                <a:close/>
              </a:path>
            </a:pathLst>
          </a:custGeom>
          <a:solidFill>
            <a:srgbClr val="3433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163175" y="8911530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4">
                <a:moveTo>
                  <a:pt x="0" y="0"/>
                </a:moveTo>
                <a:lnTo>
                  <a:pt x="0" y="127535"/>
                </a:lnTo>
              </a:path>
            </a:pathLst>
          </a:custGeom>
          <a:ln w="16711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200248" y="8910553"/>
            <a:ext cx="198820" cy="1285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466006" y="8911530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4">
                <a:moveTo>
                  <a:pt x="0" y="0"/>
                </a:moveTo>
                <a:lnTo>
                  <a:pt x="0" y="127535"/>
                </a:lnTo>
              </a:path>
            </a:pathLst>
          </a:custGeom>
          <a:ln w="16638">
            <a:solidFill>
              <a:srgbClr val="3433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496591" y="8909437"/>
            <a:ext cx="77023" cy="13171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596127" y="8911527"/>
            <a:ext cx="302482" cy="12753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927321" y="8909437"/>
            <a:ext cx="196538" cy="13171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114874" y="9136181"/>
            <a:ext cx="89811" cy="13183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225969" y="9137487"/>
            <a:ext cx="285110" cy="13053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532098" y="9134618"/>
            <a:ext cx="361810" cy="15422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114875" y="397893"/>
            <a:ext cx="9005570" cy="9044305"/>
          </a:xfrm>
          <a:custGeom>
            <a:avLst/>
            <a:gdLst/>
            <a:ahLst/>
            <a:cxnLst/>
            <a:rect l="l" t="t" r="r" b="b"/>
            <a:pathLst>
              <a:path w="9005569" h="9044305">
                <a:moveTo>
                  <a:pt x="0" y="0"/>
                </a:moveTo>
                <a:lnTo>
                  <a:pt x="9004961" y="0"/>
                </a:lnTo>
                <a:lnTo>
                  <a:pt x="9004961" y="9043776"/>
                </a:lnTo>
                <a:lnTo>
                  <a:pt x="0" y="9043776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030367" y="1319331"/>
            <a:ext cx="7121525" cy="3749040"/>
          </a:xfrm>
          <a:custGeom>
            <a:avLst/>
            <a:gdLst/>
            <a:ahLst/>
            <a:cxnLst/>
            <a:rect l="l" t="t" r="r" b="b"/>
            <a:pathLst>
              <a:path w="7121525" h="3749040">
                <a:moveTo>
                  <a:pt x="6911768" y="0"/>
                </a:moveTo>
                <a:lnTo>
                  <a:pt x="713004" y="0"/>
                </a:lnTo>
                <a:lnTo>
                  <a:pt x="664985" y="5530"/>
                </a:lnTo>
                <a:lnTo>
                  <a:pt x="620906" y="21284"/>
                </a:lnTo>
                <a:lnTo>
                  <a:pt x="582023" y="46005"/>
                </a:lnTo>
                <a:lnTo>
                  <a:pt x="549592" y="78436"/>
                </a:lnTo>
                <a:lnTo>
                  <a:pt x="524871" y="117319"/>
                </a:lnTo>
                <a:lnTo>
                  <a:pt x="509117" y="161399"/>
                </a:lnTo>
                <a:lnTo>
                  <a:pt x="503586" y="209417"/>
                </a:lnTo>
                <a:lnTo>
                  <a:pt x="503586" y="1671739"/>
                </a:lnTo>
                <a:lnTo>
                  <a:pt x="0" y="1776448"/>
                </a:lnTo>
                <a:lnTo>
                  <a:pt x="503586" y="1881481"/>
                </a:lnTo>
                <a:lnTo>
                  <a:pt x="503586" y="3539159"/>
                </a:lnTo>
                <a:lnTo>
                  <a:pt x="509117" y="3587177"/>
                </a:lnTo>
                <a:lnTo>
                  <a:pt x="524871" y="3631257"/>
                </a:lnTo>
                <a:lnTo>
                  <a:pt x="549592" y="3670140"/>
                </a:lnTo>
                <a:lnTo>
                  <a:pt x="582023" y="3702571"/>
                </a:lnTo>
                <a:lnTo>
                  <a:pt x="620906" y="3727292"/>
                </a:lnTo>
                <a:lnTo>
                  <a:pt x="664985" y="3743046"/>
                </a:lnTo>
                <a:lnTo>
                  <a:pt x="713004" y="3748576"/>
                </a:lnTo>
                <a:lnTo>
                  <a:pt x="6911768" y="3748576"/>
                </a:lnTo>
                <a:lnTo>
                  <a:pt x="6959787" y="3743046"/>
                </a:lnTo>
                <a:lnTo>
                  <a:pt x="7003866" y="3727292"/>
                </a:lnTo>
                <a:lnTo>
                  <a:pt x="7042750" y="3702571"/>
                </a:lnTo>
                <a:lnTo>
                  <a:pt x="7075180" y="3670140"/>
                </a:lnTo>
                <a:lnTo>
                  <a:pt x="7099901" y="3631257"/>
                </a:lnTo>
                <a:lnTo>
                  <a:pt x="7115655" y="3587177"/>
                </a:lnTo>
                <a:lnTo>
                  <a:pt x="7121186" y="3539159"/>
                </a:lnTo>
                <a:lnTo>
                  <a:pt x="7121186" y="209417"/>
                </a:lnTo>
                <a:lnTo>
                  <a:pt x="7115655" y="161399"/>
                </a:lnTo>
                <a:lnTo>
                  <a:pt x="7099901" y="117319"/>
                </a:lnTo>
                <a:lnTo>
                  <a:pt x="7075180" y="78436"/>
                </a:lnTo>
                <a:lnTo>
                  <a:pt x="7042750" y="46005"/>
                </a:lnTo>
                <a:lnTo>
                  <a:pt x="7003866" y="21284"/>
                </a:lnTo>
                <a:lnTo>
                  <a:pt x="6959787" y="5530"/>
                </a:lnTo>
                <a:lnTo>
                  <a:pt x="69117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030367" y="1319331"/>
            <a:ext cx="7121525" cy="3749040"/>
          </a:xfrm>
          <a:custGeom>
            <a:avLst/>
            <a:gdLst/>
            <a:ahLst/>
            <a:cxnLst/>
            <a:rect l="l" t="t" r="r" b="b"/>
            <a:pathLst>
              <a:path w="7121525" h="3749040">
                <a:moveTo>
                  <a:pt x="713004" y="0"/>
                </a:moveTo>
                <a:lnTo>
                  <a:pt x="664985" y="5530"/>
                </a:lnTo>
                <a:lnTo>
                  <a:pt x="620906" y="21284"/>
                </a:lnTo>
                <a:lnTo>
                  <a:pt x="582023" y="46005"/>
                </a:lnTo>
                <a:lnTo>
                  <a:pt x="549592" y="78436"/>
                </a:lnTo>
                <a:lnTo>
                  <a:pt x="524871" y="117319"/>
                </a:lnTo>
                <a:lnTo>
                  <a:pt x="509117" y="161399"/>
                </a:lnTo>
                <a:lnTo>
                  <a:pt x="503586" y="209417"/>
                </a:lnTo>
                <a:lnTo>
                  <a:pt x="503586" y="1671739"/>
                </a:lnTo>
                <a:lnTo>
                  <a:pt x="0" y="1776448"/>
                </a:lnTo>
                <a:lnTo>
                  <a:pt x="503586" y="1881481"/>
                </a:lnTo>
                <a:lnTo>
                  <a:pt x="503586" y="3539159"/>
                </a:lnTo>
                <a:lnTo>
                  <a:pt x="509117" y="3587177"/>
                </a:lnTo>
                <a:lnTo>
                  <a:pt x="524871" y="3631257"/>
                </a:lnTo>
                <a:lnTo>
                  <a:pt x="549592" y="3670140"/>
                </a:lnTo>
                <a:lnTo>
                  <a:pt x="582023" y="3702571"/>
                </a:lnTo>
                <a:lnTo>
                  <a:pt x="620906" y="3727292"/>
                </a:lnTo>
                <a:lnTo>
                  <a:pt x="664985" y="3743046"/>
                </a:lnTo>
                <a:lnTo>
                  <a:pt x="713004" y="3748576"/>
                </a:lnTo>
                <a:lnTo>
                  <a:pt x="6911768" y="3748576"/>
                </a:lnTo>
                <a:lnTo>
                  <a:pt x="6959787" y="3743046"/>
                </a:lnTo>
                <a:lnTo>
                  <a:pt x="7003866" y="3727292"/>
                </a:lnTo>
                <a:lnTo>
                  <a:pt x="7042750" y="3702571"/>
                </a:lnTo>
                <a:lnTo>
                  <a:pt x="7075180" y="3670140"/>
                </a:lnTo>
                <a:lnTo>
                  <a:pt x="7099901" y="3631257"/>
                </a:lnTo>
                <a:lnTo>
                  <a:pt x="7115655" y="3587177"/>
                </a:lnTo>
                <a:lnTo>
                  <a:pt x="7121186" y="3539159"/>
                </a:lnTo>
                <a:lnTo>
                  <a:pt x="7121186" y="209417"/>
                </a:lnTo>
                <a:lnTo>
                  <a:pt x="7115655" y="161399"/>
                </a:lnTo>
                <a:lnTo>
                  <a:pt x="7099901" y="117319"/>
                </a:lnTo>
                <a:lnTo>
                  <a:pt x="7075180" y="78436"/>
                </a:lnTo>
                <a:lnTo>
                  <a:pt x="7042750" y="46005"/>
                </a:lnTo>
                <a:lnTo>
                  <a:pt x="7003866" y="21284"/>
                </a:lnTo>
                <a:lnTo>
                  <a:pt x="6959787" y="5530"/>
                </a:lnTo>
                <a:lnTo>
                  <a:pt x="6911768" y="0"/>
                </a:lnTo>
                <a:lnTo>
                  <a:pt x="713004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xfrm>
            <a:off x="2677256" y="1738262"/>
            <a:ext cx="6336665" cy="2789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4445" algn="ctr">
              <a:lnSpc>
                <a:spcPct val="110900"/>
              </a:lnSpc>
              <a:spcBef>
                <a:spcPts val="100"/>
              </a:spcBef>
            </a:pPr>
            <a:r>
              <a:rPr sz="5450" spc="-265" dirty="0"/>
              <a:t>The </a:t>
            </a:r>
            <a:r>
              <a:rPr sz="5450" spc="25" dirty="0"/>
              <a:t>UK </a:t>
            </a:r>
            <a:r>
              <a:rPr sz="5450" spc="135" dirty="0"/>
              <a:t>and </a:t>
            </a:r>
            <a:r>
              <a:rPr sz="5450" spc="10" dirty="0"/>
              <a:t>Spain  </a:t>
            </a:r>
            <a:r>
              <a:rPr sz="5450" spc="130" dirty="0"/>
              <a:t>are both </a:t>
            </a:r>
            <a:r>
              <a:rPr sz="5450" spc="210" dirty="0"/>
              <a:t>part </a:t>
            </a:r>
            <a:r>
              <a:rPr sz="5450" spc="170" dirty="0"/>
              <a:t>of </a:t>
            </a:r>
            <a:r>
              <a:rPr sz="5450" dirty="0"/>
              <a:t>the  continent </a:t>
            </a:r>
            <a:r>
              <a:rPr sz="5450" spc="165" dirty="0"/>
              <a:t>of</a:t>
            </a:r>
            <a:r>
              <a:rPr sz="5450" spc="300" dirty="0"/>
              <a:t> </a:t>
            </a:r>
            <a:r>
              <a:rPr sz="5450" spc="15" dirty="0"/>
              <a:t>Europe.</a:t>
            </a:r>
            <a:endParaRPr sz="5450"/>
          </a:p>
        </p:txBody>
      </p:sp>
      <p:sp>
        <p:nvSpPr>
          <p:cNvPr id="50" name="object 50"/>
          <p:cNvSpPr/>
          <p:nvPr/>
        </p:nvSpPr>
        <p:spPr>
          <a:xfrm>
            <a:off x="450248" y="6041700"/>
            <a:ext cx="7035800" cy="3308985"/>
          </a:xfrm>
          <a:custGeom>
            <a:avLst/>
            <a:gdLst/>
            <a:ahLst/>
            <a:cxnLst/>
            <a:rect l="l" t="t" r="r" b="b"/>
            <a:pathLst>
              <a:path w="7035800" h="3308984">
                <a:moveTo>
                  <a:pt x="6230176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3099382"/>
                </a:lnTo>
                <a:lnTo>
                  <a:pt x="5530" y="3147400"/>
                </a:lnTo>
                <a:lnTo>
                  <a:pt x="21284" y="3191480"/>
                </a:lnTo>
                <a:lnTo>
                  <a:pt x="46005" y="3230363"/>
                </a:lnTo>
                <a:lnTo>
                  <a:pt x="78436" y="3262794"/>
                </a:lnTo>
                <a:lnTo>
                  <a:pt x="117319" y="3287514"/>
                </a:lnTo>
                <a:lnTo>
                  <a:pt x="161399" y="3303269"/>
                </a:lnTo>
                <a:lnTo>
                  <a:pt x="209417" y="3308799"/>
                </a:lnTo>
                <a:lnTo>
                  <a:pt x="6230176" y="3308799"/>
                </a:lnTo>
                <a:lnTo>
                  <a:pt x="6278195" y="3303269"/>
                </a:lnTo>
                <a:lnTo>
                  <a:pt x="6322274" y="3287514"/>
                </a:lnTo>
                <a:lnTo>
                  <a:pt x="6361158" y="3262794"/>
                </a:lnTo>
                <a:lnTo>
                  <a:pt x="6393588" y="3230363"/>
                </a:lnTo>
                <a:lnTo>
                  <a:pt x="6418309" y="3191480"/>
                </a:lnTo>
                <a:lnTo>
                  <a:pt x="6434063" y="3147400"/>
                </a:lnTo>
                <a:lnTo>
                  <a:pt x="6439594" y="3099382"/>
                </a:lnTo>
                <a:lnTo>
                  <a:pt x="6439594" y="1042837"/>
                </a:lnTo>
                <a:lnTo>
                  <a:pt x="7035775" y="938453"/>
                </a:lnTo>
                <a:lnTo>
                  <a:pt x="6439594" y="833744"/>
                </a:lnTo>
                <a:lnTo>
                  <a:pt x="6439594" y="209417"/>
                </a:lnTo>
                <a:lnTo>
                  <a:pt x="6434063" y="161399"/>
                </a:lnTo>
                <a:lnTo>
                  <a:pt x="6418309" y="117319"/>
                </a:lnTo>
                <a:lnTo>
                  <a:pt x="6393588" y="78436"/>
                </a:lnTo>
                <a:lnTo>
                  <a:pt x="6361158" y="46005"/>
                </a:lnTo>
                <a:lnTo>
                  <a:pt x="6322274" y="21284"/>
                </a:lnTo>
                <a:lnTo>
                  <a:pt x="6278195" y="5530"/>
                </a:lnTo>
                <a:lnTo>
                  <a:pt x="62301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50248" y="6041700"/>
            <a:ext cx="7035800" cy="3308985"/>
          </a:xfrm>
          <a:custGeom>
            <a:avLst/>
            <a:gdLst/>
            <a:ahLst/>
            <a:cxnLst/>
            <a:rect l="l" t="t" r="r" b="b"/>
            <a:pathLst>
              <a:path w="7035800" h="3308984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3099382"/>
                </a:lnTo>
                <a:lnTo>
                  <a:pt x="5530" y="3147400"/>
                </a:lnTo>
                <a:lnTo>
                  <a:pt x="21284" y="3191480"/>
                </a:lnTo>
                <a:lnTo>
                  <a:pt x="46005" y="3230363"/>
                </a:lnTo>
                <a:lnTo>
                  <a:pt x="78436" y="3262794"/>
                </a:lnTo>
                <a:lnTo>
                  <a:pt x="117319" y="3287514"/>
                </a:lnTo>
                <a:lnTo>
                  <a:pt x="161399" y="3303269"/>
                </a:lnTo>
                <a:lnTo>
                  <a:pt x="209417" y="3308799"/>
                </a:lnTo>
                <a:lnTo>
                  <a:pt x="6230176" y="3308799"/>
                </a:lnTo>
                <a:lnTo>
                  <a:pt x="6278195" y="3303269"/>
                </a:lnTo>
                <a:lnTo>
                  <a:pt x="6322274" y="3287514"/>
                </a:lnTo>
                <a:lnTo>
                  <a:pt x="6361158" y="3262794"/>
                </a:lnTo>
                <a:lnTo>
                  <a:pt x="6393588" y="3230363"/>
                </a:lnTo>
                <a:lnTo>
                  <a:pt x="6418309" y="3191480"/>
                </a:lnTo>
                <a:lnTo>
                  <a:pt x="6434063" y="3147400"/>
                </a:lnTo>
                <a:lnTo>
                  <a:pt x="6439594" y="3099382"/>
                </a:lnTo>
                <a:lnTo>
                  <a:pt x="6439594" y="1042837"/>
                </a:lnTo>
                <a:lnTo>
                  <a:pt x="7035775" y="938453"/>
                </a:lnTo>
                <a:lnTo>
                  <a:pt x="6439594" y="833744"/>
                </a:lnTo>
                <a:lnTo>
                  <a:pt x="6439594" y="209417"/>
                </a:lnTo>
                <a:lnTo>
                  <a:pt x="6434063" y="161399"/>
                </a:lnTo>
                <a:lnTo>
                  <a:pt x="6418309" y="117319"/>
                </a:lnTo>
                <a:lnTo>
                  <a:pt x="6393588" y="78436"/>
                </a:lnTo>
                <a:lnTo>
                  <a:pt x="6361158" y="46005"/>
                </a:lnTo>
                <a:lnTo>
                  <a:pt x="6322274" y="21284"/>
                </a:lnTo>
                <a:lnTo>
                  <a:pt x="6278195" y="5530"/>
                </a:lnTo>
                <a:lnTo>
                  <a:pt x="6230176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24367" y="6192513"/>
            <a:ext cx="6094095" cy="2883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11600"/>
              </a:lnSpc>
              <a:spcBef>
                <a:spcPts val="100"/>
              </a:spcBef>
            </a:pPr>
            <a:r>
              <a:rPr sz="5600" spc="114" dirty="0">
                <a:latin typeface="Arial"/>
                <a:cs typeface="Arial"/>
              </a:rPr>
              <a:t>Altogether, </a:t>
            </a:r>
            <a:r>
              <a:rPr sz="5600" spc="40" dirty="0">
                <a:latin typeface="Arial"/>
                <a:cs typeface="Arial"/>
              </a:rPr>
              <a:t>there  </a:t>
            </a:r>
            <a:r>
              <a:rPr sz="5600" spc="140" dirty="0">
                <a:latin typeface="Arial"/>
                <a:cs typeface="Arial"/>
              </a:rPr>
              <a:t>are </a:t>
            </a:r>
            <a:r>
              <a:rPr sz="5600" spc="340" dirty="0">
                <a:latin typeface="Arial"/>
                <a:cs typeface="Arial"/>
              </a:rPr>
              <a:t>44 </a:t>
            </a:r>
            <a:r>
              <a:rPr sz="5600" spc="-10" dirty="0">
                <a:latin typeface="Arial"/>
                <a:cs typeface="Arial"/>
              </a:rPr>
              <a:t>countries</a:t>
            </a:r>
            <a:r>
              <a:rPr sz="5600" spc="-35" dirty="0">
                <a:latin typeface="Arial"/>
                <a:cs typeface="Arial"/>
              </a:rPr>
              <a:t> </a:t>
            </a:r>
            <a:r>
              <a:rPr sz="5600" spc="50" dirty="0">
                <a:latin typeface="Arial"/>
                <a:cs typeface="Arial"/>
              </a:rPr>
              <a:t>in  </a:t>
            </a:r>
            <a:r>
              <a:rPr sz="5600" spc="25" dirty="0">
                <a:latin typeface="Arial"/>
                <a:cs typeface="Arial"/>
              </a:rPr>
              <a:t>Europe.</a:t>
            </a:r>
            <a:endParaRPr sz="5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9888" y="251301"/>
            <a:ext cx="11737862" cy="90991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9888" y="250966"/>
            <a:ext cx="11737975" cy="9103360"/>
          </a:xfrm>
          <a:custGeom>
            <a:avLst/>
            <a:gdLst/>
            <a:ahLst/>
            <a:cxnLst/>
            <a:rect l="l" t="t" r="r" b="b"/>
            <a:pathLst>
              <a:path w="11737975" h="9103360">
                <a:moveTo>
                  <a:pt x="0" y="0"/>
                </a:moveTo>
                <a:lnTo>
                  <a:pt x="11737862" y="0"/>
                </a:lnTo>
                <a:lnTo>
                  <a:pt x="11737862" y="9102958"/>
                </a:lnTo>
                <a:lnTo>
                  <a:pt x="0" y="910295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56774" y="1622987"/>
            <a:ext cx="6064885" cy="7005320"/>
          </a:xfrm>
          <a:custGeom>
            <a:avLst/>
            <a:gdLst/>
            <a:ahLst/>
            <a:cxnLst/>
            <a:rect l="l" t="t" r="r" b="b"/>
            <a:pathLst>
              <a:path w="6064884" h="7005320">
                <a:moveTo>
                  <a:pt x="5855193" y="0"/>
                </a:moveTo>
                <a:lnTo>
                  <a:pt x="703517" y="0"/>
                </a:lnTo>
                <a:lnTo>
                  <a:pt x="655499" y="5530"/>
                </a:lnTo>
                <a:lnTo>
                  <a:pt x="611419" y="21284"/>
                </a:lnTo>
                <a:lnTo>
                  <a:pt x="572536" y="46005"/>
                </a:lnTo>
                <a:lnTo>
                  <a:pt x="540105" y="78436"/>
                </a:lnTo>
                <a:lnTo>
                  <a:pt x="515385" y="117319"/>
                </a:lnTo>
                <a:lnTo>
                  <a:pt x="499630" y="161399"/>
                </a:lnTo>
                <a:lnTo>
                  <a:pt x="494100" y="209417"/>
                </a:lnTo>
                <a:lnTo>
                  <a:pt x="494100" y="3179222"/>
                </a:lnTo>
                <a:lnTo>
                  <a:pt x="0" y="3283606"/>
                </a:lnTo>
                <a:lnTo>
                  <a:pt x="494100" y="3388315"/>
                </a:lnTo>
                <a:lnTo>
                  <a:pt x="494100" y="6795604"/>
                </a:lnTo>
                <a:lnTo>
                  <a:pt x="499630" y="6843623"/>
                </a:lnTo>
                <a:lnTo>
                  <a:pt x="515385" y="6887702"/>
                </a:lnTo>
                <a:lnTo>
                  <a:pt x="540105" y="6926586"/>
                </a:lnTo>
                <a:lnTo>
                  <a:pt x="572536" y="6959016"/>
                </a:lnTo>
                <a:lnTo>
                  <a:pt x="611419" y="6983737"/>
                </a:lnTo>
                <a:lnTo>
                  <a:pt x="655499" y="6999491"/>
                </a:lnTo>
                <a:lnTo>
                  <a:pt x="703517" y="7005022"/>
                </a:lnTo>
                <a:lnTo>
                  <a:pt x="5855193" y="7005022"/>
                </a:lnTo>
                <a:lnTo>
                  <a:pt x="5903212" y="6999491"/>
                </a:lnTo>
                <a:lnTo>
                  <a:pt x="5947291" y="6983737"/>
                </a:lnTo>
                <a:lnTo>
                  <a:pt x="5986174" y="6959016"/>
                </a:lnTo>
                <a:lnTo>
                  <a:pt x="6018605" y="6926586"/>
                </a:lnTo>
                <a:lnTo>
                  <a:pt x="6043326" y="6887702"/>
                </a:lnTo>
                <a:lnTo>
                  <a:pt x="6059080" y="6843623"/>
                </a:lnTo>
                <a:lnTo>
                  <a:pt x="6064611" y="6795604"/>
                </a:lnTo>
                <a:lnTo>
                  <a:pt x="6064611" y="209417"/>
                </a:lnTo>
                <a:lnTo>
                  <a:pt x="6059080" y="161399"/>
                </a:lnTo>
                <a:lnTo>
                  <a:pt x="6043326" y="117319"/>
                </a:lnTo>
                <a:lnTo>
                  <a:pt x="6018605" y="78436"/>
                </a:lnTo>
                <a:lnTo>
                  <a:pt x="5986174" y="46005"/>
                </a:lnTo>
                <a:lnTo>
                  <a:pt x="5947291" y="21284"/>
                </a:lnTo>
                <a:lnTo>
                  <a:pt x="5903212" y="5530"/>
                </a:lnTo>
                <a:lnTo>
                  <a:pt x="58551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756774" y="1622987"/>
            <a:ext cx="6064885" cy="7005320"/>
          </a:xfrm>
          <a:custGeom>
            <a:avLst/>
            <a:gdLst/>
            <a:ahLst/>
            <a:cxnLst/>
            <a:rect l="l" t="t" r="r" b="b"/>
            <a:pathLst>
              <a:path w="6064884" h="7005320">
                <a:moveTo>
                  <a:pt x="703517" y="0"/>
                </a:moveTo>
                <a:lnTo>
                  <a:pt x="655499" y="5530"/>
                </a:lnTo>
                <a:lnTo>
                  <a:pt x="611419" y="21284"/>
                </a:lnTo>
                <a:lnTo>
                  <a:pt x="572536" y="46005"/>
                </a:lnTo>
                <a:lnTo>
                  <a:pt x="540105" y="78436"/>
                </a:lnTo>
                <a:lnTo>
                  <a:pt x="515385" y="117319"/>
                </a:lnTo>
                <a:lnTo>
                  <a:pt x="499630" y="161399"/>
                </a:lnTo>
                <a:lnTo>
                  <a:pt x="494100" y="209417"/>
                </a:lnTo>
                <a:lnTo>
                  <a:pt x="494100" y="3179222"/>
                </a:lnTo>
                <a:lnTo>
                  <a:pt x="0" y="3283606"/>
                </a:lnTo>
                <a:lnTo>
                  <a:pt x="494100" y="3388315"/>
                </a:lnTo>
                <a:lnTo>
                  <a:pt x="494100" y="6795604"/>
                </a:lnTo>
                <a:lnTo>
                  <a:pt x="499630" y="6843623"/>
                </a:lnTo>
                <a:lnTo>
                  <a:pt x="515385" y="6887702"/>
                </a:lnTo>
                <a:lnTo>
                  <a:pt x="540105" y="6926586"/>
                </a:lnTo>
                <a:lnTo>
                  <a:pt x="572536" y="6959016"/>
                </a:lnTo>
                <a:lnTo>
                  <a:pt x="611419" y="6983737"/>
                </a:lnTo>
                <a:lnTo>
                  <a:pt x="655499" y="6999491"/>
                </a:lnTo>
                <a:lnTo>
                  <a:pt x="703517" y="7005022"/>
                </a:lnTo>
                <a:lnTo>
                  <a:pt x="5855193" y="7005022"/>
                </a:lnTo>
                <a:lnTo>
                  <a:pt x="5903212" y="6999491"/>
                </a:lnTo>
                <a:lnTo>
                  <a:pt x="5947291" y="6983737"/>
                </a:lnTo>
                <a:lnTo>
                  <a:pt x="5986174" y="6959016"/>
                </a:lnTo>
                <a:lnTo>
                  <a:pt x="6018605" y="6926586"/>
                </a:lnTo>
                <a:lnTo>
                  <a:pt x="6043326" y="6887702"/>
                </a:lnTo>
                <a:lnTo>
                  <a:pt x="6059080" y="6843623"/>
                </a:lnTo>
                <a:lnTo>
                  <a:pt x="6064611" y="6795604"/>
                </a:lnTo>
                <a:lnTo>
                  <a:pt x="6064611" y="209417"/>
                </a:lnTo>
                <a:lnTo>
                  <a:pt x="6059080" y="161399"/>
                </a:lnTo>
                <a:lnTo>
                  <a:pt x="6043326" y="117319"/>
                </a:lnTo>
                <a:lnTo>
                  <a:pt x="6018605" y="78436"/>
                </a:lnTo>
                <a:lnTo>
                  <a:pt x="5986174" y="46005"/>
                </a:lnTo>
                <a:lnTo>
                  <a:pt x="5947291" y="21284"/>
                </a:lnTo>
                <a:lnTo>
                  <a:pt x="5903212" y="5530"/>
                </a:lnTo>
                <a:lnTo>
                  <a:pt x="5855193" y="0"/>
                </a:lnTo>
                <a:lnTo>
                  <a:pt x="7035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4419324" y="1694264"/>
            <a:ext cx="5236845" cy="67252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2540" algn="ctr">
              <a:lnSpc>
                <a:spcPct val="111000"/>
              </a:lnSpc>
              <a:spcBef>
                <a:spcPts val="100"/>
              </a:spcBef>
            </a:pPr>
            <a:r>
              <a:rPr sz="4950" spc="40" dirty="0">
                <a:latin typeface="Arial"/>
                <a:cs typeface="Arial"/>
              </a:rPr>
              <a:t>Here </a:t>
            </a:r>
            <a:r>
              <a:rPr sz="4950" spc="-175" dirty="0">
                <a:latin typeface="Arial"/>
                <a:cs typeface="Arial"/>
              </a:rPr>
              <a:t>is </a:t>
            </a:r>
            <a:r>
              <a:rPr sz="4950" spc="210" dirty="0">
                <a:latin typeface="Arial"/>
                <a:cs typeface="Arial"/>
              </a:rPr>
              <a:t>a </a:t>
            </a:r>
            <a:r>
              <a:rPr sz="4950" spc="65" dirty="0">
                <a:latin typeface="Arial"/>
                <a:cs typeface="Arial"/>
              </a:rPr>
              <a:t>map </a:t>
            </a:r>
            <a:r>
              <a:rPr sz="4950" spc="150" dirty="0">
                <a:latin typeface="Arial"/>
                <a:cs typeface="Arial"/>
              </a:rPr>
              <a:t>of  </a:t>
            </a:r>
            <a:r>
              <a:rPr sz="4950" spc="35" dirty="0">
                <a:latin typeface="Arial"/>
                <a:cs typeface="Arial"/>
              </a:rPr>
              <a:t>Spain. </a:t>
            </a:r>
            <a:r>
              <a:rPr sz="4950" spc="20" dirty="0">
                <a:latin typeface="Arial"/>
                <a:cs typeface="Arial"/>
              </a:rPr>
              <a:t>Can </a:t>
            </a:r>
            <a:r>
              <a:rPr sz="4950" spc="90" dirty="0">
                <a:latin typeface="Arial"/>
                <a:cs typeface="Arial"/>
              </a:rPr>
              <a:t>you  </a:t>
            </a:r>
            <a:r>
              <a:rPr sz="4950" spc="-170" dirty="0">
                <a:latin typeface="Arial"/>
                <a:cs typeface="Arial"/>
              </a:rPr>
              <a:t>see </a:t>
            </a:r>
            <a:r>
              <a:rPr sz="4950" spc="65" dirty="0">
                <a:latin typeface="Arial"/>
                <a:cs typeface="Arial"/>
              </a:rPr>
              <a:t>where </a:t>
            </a:r>
            <a:r>
              <a:rPr sz="4950" dirty="0">
                <a:latin typeface="Arial"/>
                <a:cs typeface="Arial"/>
              </a:rPr>
              <a:t>the </a:t>
            </a:r>
            <a:r>
              <a:rPr sz="4950" spc="-10" dirty="0">
                <a:latin typeface="Arial"/>
                <a:cs typeface="Arial"/>
              </a:rPr>
              <a:t>star  </a:t>
            </a:r>
            <a:r>
              <a:rPr sz="4950" spc="-175" dirty="0">
                <a:latin typeface="Arial"/>
                <a:cs typeface="Arial"/>
              </a:rPr>
              <a:t>is </a:t>
            </a:r>
            <a:r>
              <a:rPr sz="4950" spc="40" dirty="0">
                <a:latin typeface="Arial"/>
                <a:cs typeface="Arial"/>
              </a:rPr>
              <a:t>in </a:t>
            </a:r>
            <a:r>
              <a:rPr sz="4950" dirty="0">
                <a:latin typeface="Arial"/>
                <a:cs typeface="Arial"/>
              </a:rPr>
              <a:t>the</a:t>
            </a:r>
            <a:r>
              <a:rPr sz="4950" spc="560" dirty="0">
                <a:latin typeface="Arial"/>
                <a:cs typeface="Arial"/>
              </a:rPr>
              <a:t> </a:t>
            </a:r>
            <a:r>
              <a:rPr sz="4950" spc="-60" dirty="0">
                <a:latin typeface="Arial"/>
                <a:cs typeface="Arial"/>
              </a:rPr>
              <a:t>centre?</a:t>
            </a:r>
            <a:endParaRPr sz="4950">
              <a:latin typeface="Arial"/>
              <a:cs typeface="Arial"/>
            </a:endParaRPr>
          </a:p>
          <a:p>
            <a:pPr marL="157480" marR="151130" indent="-3175" algn="ctr">
              <a:lnSpc>
                <a:spcPct val="111000"/>
              </a:lnSpc>
            </a:pPr>
            <a:r>
              <a:rPr sz="4950" spc="-260" dirty="0">
                <a:latin typeface="Arial"/>
                <a:cs typeface="Arial"/>
              </a:rPr>
              <a:t>This </a:t>
            </a:r>
            <a:r>
              <a:rPr sz="4950" spc="-45" dirty="0">
                <a:latin typeface="Arial"/>
                <a:cs typeface="Arial"/>
              </a:rPr>
              <a:t>marks </a:t>
            </a:r>
            <a:r>
              <a:rPr sz="4950" spc="65" dirty="0">
                <a:latin typeface="Arial"/>
                <a:cs typeface="Arial"/>
              </a:rPr>
              <a:t>where  </a:t>
            </a:r>
            <a:r>
              <a:rPr sz="4950" spc="254" dirty="0">
                <a:latin typeface="Arial"/>
                <a:cs typeface="Arial"/>
              </a:rPr>
              <a:t>Madrid, </a:t>
            </a:r>
            <a:r>
              <a:rPr sz="4950" dirty="0">
                <a:latin typeface="Arial"/>
                <a:cs typeface="Arial"/>
              </a:rPr>
              <a:t>the  </a:t>
            </a:r>
            <a:r>
              <a:rPr sz="4950" spc="114" dirty="0">
                <a:latin typeface="Arial"/>
                <a:cs typeface="Arial"/>
              </a:rPr>
              <a:t>capital </a:t>
            </a:r>
            <a:r>
              <a:rPr sz="4950" spc="50" dirty="0">
                <a:latin typeface="Arial"/>
                <a:cs typeface="Arial"/>
              </a:rPr>
              <a:t>city </a:t>
            </a:r>
            <a:r>
              <a:rPr sz="4950" spc="150" dirty="0">
                <a:latin typeface="Arial"/>
                <a:cs typeface="Arial"/>
              </a:rPr>
              <a:t>of  </a:t>
            </a:r>
            <a:r>
              <a:rPr sz="4950" spc="35" dirty="0">
                <a:latin typeface="Arial"/>
                <a:cs typeface="Arial"/>
              </a:rPr>
              <a:t>Spain, </a:t>
            </a:r>
            <a:r>
              <a:rPr sz="4950" spc="-175" dirty="0">
                <a:latin typeface="Arial"/>
                <a:cs typeface="Arial"/>
              </a:rPr>
              <a:t>is</a:t>
            </a:r>
            <a:r>
              <a:rPr sz="4950" spc="215" dirty="0">
                <a:latin typeface="Arial"/>
                <a:cs typeface="Arial"/>
              </a:rPr>
              <a:t> </a:t>
            </a:r>
            <a:r>
              <a:rPr sz="4950" spc="95" dirty="0">
                <a:latin typeface="Arial"/>
                <a:cs typeface="Arial"/>
              </a:rPr>
              <a:t>located.</a:t>
            </a:r>
            <a:endParaRPr sz="4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52110" y="261772"/>
            <a:ext cx="11737862" cy="90991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052110" y="261437"/>
            <a:ext cx="11737975" cy="9103360"/>
          </a:xfrm>
          <a:custGeom>
            <a:avLst/>
            <a:gdLst/>
            <a:ahLst/>
            <a:cxnLst/>
            <a:rect l="l" t="t" r="r" b="b"/>
            <a:pathLst>
              <a:path w="11737975" h="9103360">
                <a:moveTo>
                  <a:pt x="0" y="0"/>
                </a:moveTo>
                <a:lnTo>
                  <a:pt x="11737862" y="0"/>
                </a:lnTo>
                <a:lnTo>
                  <a:pt x="11737862" y="9102958"/>
                </a:lnTo>
                <a:lnTo>
                  <a:pt x="0" y="910295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7063" y="764374"/>
            <a:ext cx="6296025" cy="8366759"/>
          </a:xfrm>
          <a:custGeom>
            <a:avLst/>
            <a:gdLst/>
            <a:ahLst/>
            <a:cxnLst/>
            <a:rect l="l" t="t" r="r" b="b"/>
            <a:pathLst>
              <a:path w="6296025" h="8366759">
                <a:moveTo>
                  <a:pt x="5706632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8156819"/>
                </a:lnTo>
                <a:lnTo>
                  <a:pt x="5530" y="8204838"/>
                </a:lnTo>
                <a:lnTo>
                  <a:pt x="21284" y="8248917"/>
                </a:lnTo>
                <a:lnTo>
                  <a:pt x="46005" y="8287801"/>
                </a:lnTo>
                <a:lnTo>
                  <a:pt x="78436" y="8320231"/>
                </a:lnTo>
                <a:lnTo>
                  <a:pt x="117319" y="8344952"/>
                </a:lnTo>
                <a:lnTo>
                  <a:pt x="161399" y="8360706"/>
                </a:lnTo>
                <a:lnTo>
                  <a:pt x="209417" y="8366237"/>
                </a:lnTo>
                <a:lnTo>
                  <a:pt x="5706632" y="8366237"/>
                </a:lnTo>
                <a:lnTo>
                  <a:pt x="5754651" y="8360706"/>
                </a:lnTo>
                <a:lnTo>
                  <a:pt x="5798730" y="8344952"/>
                </a:lnTo>
                <a:lnTo>
                  <a:pt x="5837613" y="8320231"/>
                </a:lnTo>
                <a:lnTo>
                  <a:pt x="5870044" y="8287801"/>
                </a:lnTo>
                <a:lnTo>
                  <a:pt x="5894765" y="8248917"/>
                </a:lnTo>
                <a:lnTo>
                  <a:pt x="5910519" y="8204838"/>
                </a:lnTo>
                <a:lnTo>
                  <a:pt x="5916050" y="8156819"/>
                </a:lnTo>
                <a:lnTo>
                  <a:pt x="5916050" y="3619984"/>
                </a:lnTo>
                <a:lnTo>
                  <a:pt x="6295619" y="3467171"/>
                </a:lnTo>
                <a:lnTo>
                  <a:pt x="5916050" y="3314359"/>
                </a:lnTo>
                <a:lnTo>
                  <a:pt x="5916050" y="209417"/>
                </a:lnTo>
                <a:lnTo>
                  <a:pt x="5910519" y="161399"/>
                </a:lnTo>
                <a:lnTo>
                  <a:pt x="5894765" y="117319"/>
                </a:lnTo>
                <a:lnTo>
                  <a:pt x="5870044" y="78436"/>
                </a:lnTo>
                <a:lnTo>
                  <a:pt x="5837613" y="46005"/>
                </a:lnTo>
                <a:lnTo>
                  <a:pt x="5798730" y="21284"/>
                </a:lnTo>
                <a:lnTo>
                  <a:pt x="5754651" y="5530"/>
                </a:lnTo>
                <a:lnTo>
                  <a:pt x="57066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7063" y="764374"/>
            <a:ext cx="6296025" cy="8366759"/>
          </a:xfrm>
          <a:custGeom>
            <a:avLst/>
            <a:gdLst/>
            <a:ahLst/>
            <a:cxnLst/>
            <a:rect l="l" t="t" r="r" b="b"/>
            <a:pathLst>
              <a:path w="6296025" h="8366759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8156819"/>
                </a:lnTo>
                <a:lnTo>
                  <a:pt x="5530" y="8204838"/>
                </a:lnTo>
                <a:lnTo>
                  <a:pt x="21284" y="8248917"/>
                </a:lnTo>
                <a:lnTo>
                  <a:pt x="46005" y="8287801"/>
                </a:lnTo>
                <a:lnTo>
                  <a:pt x="78436" y="8320231"/>
                </a:lnTo>
                <a:lnTo>
                  <a:pt x="117319" y="8344952"/>
                </a:lnTo>
                <a:lnTo>
                  <a:pt x="161399" y="8360706"/>
                </a:lnTo>
                <a:lnTo>
                  <a:pt x="209417" y="8366237"/>
                </a:lnTo>
                <a:lnTo>
                  <a:pt x="5706632" y="8366237"/>
                </a:lnTo>
                <a:lnTo>
                  <a:pt x="5754651" y="8360706"/>
                </a:lnTo>
                <a:lnTo>
                  <a:pt x="5798730" y="8344952"/>
                </a:lnTo>
                <a:lnTo>
                  <a:pt x="5837613" y="8320231"/>
                </a:lnTo>
                <a:lnTo>
                  <a:pt x="5870044" y="8287801"/>
                </a:lnTo>
                <a:lnTo>
                  <a:pt x="5894765" y="8248917"/>
                </a:lnTo>
                <a:lnTo>
                  <a:pt x="5910519" y="8204838"/>
                </a:lnTo>
                <a:lnTo>
                  <a:pt x="5916050" y="8156819"/>
                </a:lnTo>
                <a:lnTo>
                  <a:pt x="5916050" y="3619984"/>
                </a:lnTo>
                <a:lnTo>
                  <a:pt x="6295619" y="3467171"/>
                </a:lnTo>
                <a:lnTo>
                  <a:pt x="5916050" y="3314359"/>
                </a:lnTo>
                <a:lnTo>
                  <a:pt x="5916050" y="209417"/>
                </a:lnTo>
                <a:lnTo>
                  <a:pt x="5910519" y="161399"/>
                </a:lnTo>
                <a:lnTo>
                  <a:pt x="5894765" y="117319"/>
                </a:lnTo>
                <a:lnTo>
                  <a:pt x="5870044" y="78436"/>
                </a:lnTo>
                <a:lnTo>
                  <a:pt x="5837613" y="46005"/>
                </a:lnTo>
                <a:lnTo>
                  <a:pt x="5798730" y="21284"/>
                </a:lnTo>
                <a:lnTo>
                  <a:pt x="5754651" y="5530"/>
                </a:lnTo>
                <a:lnTo>
                  <a:pt x="5706632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02003" y="1296160"/>
            <a:ext cx="5826760" cy="7240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0300"/>
              </a:lnSpc>
              <a:spcBef>
                <a:spcPts val="100"/>
              </a:spcBef>
            </a:pPr>
            <a:r>
              <a:rPr sz="3300" spc="-170" dirty="0">
                <a:latin typeface="Arial"/>
                <a:cs typeface="Arial"/>
              </a:rPr>
              <a:t>Just </a:t>
            </a:r>
            <a:r>
              <a:rPr sz="3300" spc="20" dirty="0">
                <a:latin typeface="Arial"/>
                <a:cs typeface="Arial"/>
              </a:rPr>
              <a:t>like </a:t>
            </a:r>
            <a:r>
              <a:rPr sz="3300" spc="25" dirty="0">
                <a:latin typeface="Arial"/>
                <a:cs typeface="Arial"/>
              </a:rPr>
              <a:t>in </a:t>
            </a:r>
            <a:r>
              <a:rPr sz="3300" dirty="0">
                <a:latin typeface="Arial"/>
                <a:cs typeface="Arial"/>
              </a:rPr>
              <a:t>the </a:t>
            </a:r>
            <a:r>
              <a:rPr sz="3300" spc="45" dirty="0">
                <a:latin typeface="Arial"/>
                <a:cs typeface="Arial"/>
              </a:rPr>
              <a:t>UK, </a:t>
            </a:r>
            <a:r>
              <a:rPr sz="3300" spc="5" dirty="0">
                <a:latin typeface="Arial"/>
                <a:cs typeface="Arial"/>
              </a:rPr>
              <a:t>Spain </a:t>
            </a:r>
            <a:r>
              <a:rPr sz="3300" spc="-120" dirty="0">
                <a:latin typeface="Arial"/>
                <a:cs typeface="Arial"/>
              </a:rPr>
              <a:t>is  </a:t>
            </a:r>
            <a:r>
              <a:rPr sz="3300" spc="85" dirty="0">
                <a:latin typeface="Arial"/>
                <a:cs typeface="Arial"/>
              </a:rPr>
              <a:t>divided </a:t>
            </a:r>
            <a:r>
              <a:rPr sz="3300" spc="50" dirty="0">
                <a:latin typeface="Arial"/>
                <a:cs typeface="Arial"/>
              </a:rPr>
              <a:t>into </a:t>
            </a:r>
            <a:r>
              <a:rPr sz="3300" spc="25" dirty="0">
                <a:latin typeface="Arial"/>
                <a:cs typeface="Arial"/>
              </a:rPr>
              <a:t>regions. </a:t>
            </a:r>
            <a:r>
              <a:rPr sz="3300" spc="10" dirty="0">
                <a:latin typeface="Arial"/>
                <a:cs typeface="Arial"/>
              </a:rPr>
              <a:t>In </a:t>
            </a:r>
            <a:r>
              <a:rPr sz="3300" dirty="0">
                <a:latin typeface="Arial"/>
                <a:cs typeface="Arial"/>
              </a:rPr>
              <a:t>the </a:t>
            </a:r>
            <a:r>
              <a:rPr sz="3300" spc="15" dirty="0">
                <a:latin typeface="Arial"/>
                <a:cs typeface="Arial"/>
              </a:rPr>
              <a:t>UK  </a:t>
            </a:r>
            <a:r>
              <a:rPr sz="3300" spc="20" dirty="0">
                <a:latin typeface="Arial"/>
                <a:cs typeface="Arial"/>
              </a:rPr>
              <a:t>they </a:t>
            </a:r>
            <a:r>
              <a:rPr sz="3300" spc="80" dirty="0">
                <a:latin typeface="Arial"/>
                <a:cs typeface="Arial"/>
              </a:rPr>
              <a:t>are </a:t>
            </a:r>
            <a:r>
              <a:rPr sz="3300" spc="60" dirty="0">
                <a:latin typeface="Arial"/>
                <a:cs typeface="Arial"/>
              </a:rPr>
              <a:t>called </a:t>
            </a:r>
            <a:r>
              <a:rPr sz="3300" spc="-20" dirty="0">
                <a:latin typeface="Arial"/>
                <a:cs typeface="Arial"/>
              </a:rPr>
              <a:t>counties, </a:t>
            </a:r>
            <a:r>
              <a:rPr sz="3300" spc="25" dirty="0">
                <a:latin typeface="Arial"/>
                <a:cs typeface="Arial"/>
              </a:rPr>
              <a:t>but  in </a:t>
            </a:r>
            <a:r>
              <a:rPr sz="3300" spc="5" dirty="0">
                <a:latin typeface="Arial"/>
                <a:cs typeface="Arial"/>
              </a:rPr>
              <a:t>Spain </a:t>
            </a:r>
            <a:r>
              <a:rPr sz="3300" spc="20" dirty="0">
                <a:latin typeface="Arial"/>
                <a:cs typeface="Arial"/>
              </a:rPr>
              <a:t>they </a:t>
            </a:r>
            <a:r>
              <a:rPr sz="3300" spc="80" dirty="0">
                <a:latin typeface="Arial"/>
                <a:cs typeface="Arial"/>
              </a:rPr>
              <a:t>are </a:t>
            </a:r>
            <a:r>
              <a:rPr sz="3300" spc="60" dirty="0">
                <a:latin typeface="Arial"/>
                <a:cs typeface="Arial"/>
              </a:rPr>
              <a:t>called  </a:t>
            </a:r>
            <a:r>
              <a:rPr sz="3300" spc="30" dirty="0">
                <a:latin typeface="Arial"/>
                <a:cs typeface="Arial"/>
              </a:rPr>
              <a:t>‘autonomous</a:t>
            </a:r>
            <a:r>
              <a:rPr sz="3300" spc="90" dirty="0">
                <a:latin typeface="Arial"/>
                <a:cs typeface="Arial"/>
              </a:rPr>
              <a:t> </a:t>
            </a:r>
            <a:r>
              <a:rPr sz="3300" spc="-15" dirty="0">
                <a:latin typeface="Arial"/>
                <a:cs typeface="Arial"/>
              </a:rPr>
              <a:t>communities’.</a:t>
            </a:r>
            <a:endParaRPr sz="3300">
              <a:latin typeface="Arial"/>
              <a:cs typeface="Arial"/>
            </a:endParaRPr>
          </a:p>
          <a:p>
            <a:pPr marL="43180" marR="30480" indent="-8890" algn="ctr">
              <a:lnSpc>
                <a:spcPct val="110300"/>
              </a:lnSpc>
              <a:spcBef>
                <a:spcPts val="5"/>
              </a:spcBef>
            </a:pPr>
            <a:r>
              <a:rPr sz="3300" spc="-100" dirty="0">
                <a:latin typeface="Arial"/>
                <a:cs typeface="Arial"/>
              </a:rPr>
              <a:t>They </a:t>
            </a:r>
            <a:r>
              <a:rPr sz="3300" spc="15" dirty="0">
                <a:latin typeface="Arial"/>
                <a:cs typeface="Arial"/>
              </a:rPr>
              <a:t>have </a:t>
            </a:r>
            <a:r>
              <a:rPr sz="3300" spc="40" dirty="0">
                <a:latin typeface="Arial"/>
                <a:cs typeface="Arial"/>
              </a:rPr>
              <a:t>their </a:t>
            </a:r>
            <a:r>
              <a:rPr sz="3300" spc="70" dirty="0">
                <a:latin typeface="Arial"/>
                <a:cs typeface="Arial"/>
              </a:rPr>
              <a:t>own </a:t>
            </a:r>
            <a:r>
              <a:rPr sz="3300" spc="80" dirty="0">
                <a:latin typeface="Arial"/>
                <a:cs typeface="Arial"/>
              </a:rPr>
              <a:t>regional  </a:t>
            </a:r>
            <a:r>
              <a:rPr sz="3300" spc="15" dirty="0">
                <a:latin typeface="Arial"/>
                <a:cs typeface="Arial"/>
              </a:rPr>
              <a:t>government, </a:t>
            </a:r>
            <a:r>
              <a:rPr sz="3300" spc="95" dirty="0">
                <a:latin typeface="Arial"/>
                <a:cs typeface="Arial"/>
              </a:rPr>
              <a:t>flag </a:t>
            </a:r>
            <a:r>
              <a:rPr sz="3300" spc="85" dirty="0">
                <a:latin typeface="Arial"/>
                <a:cs typeface="Arial"/>
              </a:rPr>
              <a:t>and </a:t>
            </a:r>
            <a:r>
              <a:rPr sz="3300" spc="75" dirty="0">
                <a:latin typeface="Arial"/>
                <a:cs typeface="Arial"/>
              </a:rPr>
              <a:t>capital  </a:t>
            </a:r>
            <a:r>
              <a:rPr sz="3300" spc="5" dirty="0">
                <a:latin typeface="Arial"/>
                <a:cs typeface="Arial"/>
              </a:rPr>
              <a:t>city. </a:t>
            </a:r>
            <a:r>
              <a:rPr sz="3300" spc="-80" dirty="0">
                <a:latin typeface="Arial"/>
                <a:cs typeface="Arial"/>
              </a:rPr>
              <a:t>There </a:t>
            </a:r>
            <a:r>
              <a:rPr sz="3300" spc="80" dirty="0">
                <a:latin typeface="Arial"/>
                <a:cs typeface="Arial"/>
              </a:rPr>
              <a:t>are </a:t>
            </a:r>
            <a:r>
              <a:rPr sz="3300" spc="45" dirty="0">
                <a:latin typeface="Arial"/>
                <a:cs typeface="Arial"/>
              </a:rPr>
              <a:t>17 </a:t>
            </a:r>
            <a:r>
              <a:rPr sz="3300" dirty="0">
                <a:latin typeface="Arial"/>
                <a:cs typeface="Arial"/>
              </a:rPr>
              <a:t>autonomous  </a:t>
            </a:r>
            <a:r>
              <a:rPr sz="3300" spc="-40" dirty="0">
                <a:latin typeface="Arial"/>
                <a:cs typeface="Arial"/>
              </a:rPr>
              <a:t>communities</a:t>
            </a:r>
            <a:r>
              <a:rPr sz="3300" spc="90" dirty="0">
                <a:latin typeface="Arial"/>
                <a:cs typeface="Arial"/>
              </a:rPr>
              <a:t> </a:t>
            </a:r>
            <a:r>
              <a:rPr sz="3300" spc="50" dirty="0">
                <a:latin typeface="Arial"/>
                <a:cs typeface="Arial"/>
              </a:rPr>
              <a:t>altogether.</a:t>
            </a:r>
            <a:endParaRPr sz="3300">
              <a:latin typeface="Arial"/>
              <a:cs typeface="Arial"/>
            </a:endParaRPr>
          </a:p>
          <a:p>
            <a:pPr marL="80010" marR="71755" algn="ctr">
              <a:lnSpc>
                <a:spcPct val="110300"/>
              </a:lnSpc>
            </a:pPr>
            <a:r>
              <a:rPr sz="3300" spc="105" dirty="0">
                <a:latin typeface="Arial"/>
                <a:cs typeface="Arial"/>
              </a:rPr>
              <a:t>(One </a:t>
            </a:r>
            <a:r>
              <a:rPr sz="3300" spc="100" dirty="0">
                <a:latin typeface="Arial"/>
                <a:cs typeface="Arial"/>
              </a:rPr>
              <a:t>of </a:t>
            </a:r>
            <a:r>
              <a:rPr sz="3300" spc="-70" dirty="0">
                <a:latin typeface="Arial"/>
                <a:cs typeface="Arial"/>
              </a:rPr>
              <a:t>these </a:t>
            </a:r>
            <a:r>
              <a:rPr sz="3300" spc="-114" dirty="0">
                <a:latin typeface="Arial"/>
                <a:cs typeface="Arial"/>
              </a:rPr>
              <a:t>is </a:t>
            </a:r>
            <a:r>
              <a:rPr sz="3300" spc="75" dirty="0">
                <a:latin typeface="Arial"/>
                <a:cs typeface="Arial"/>
              </a:rPr>
              <a:t>Catalonia, </a:t>
            </a:r>
            <a:r>
              <a:rPr sz="3300" spc="135" dirty="0">
                <a:latin typeface="Arial"/>
                <a:cs typeface="Arial"/>
              </a:rPr>
              <a:t>or  </a:t>
            </a:r>
            <a:r>
              <a:rPr sz="3300" spc="45" dirty="0">
                <a:latin typeface="Arial"/>
                <a:cs typeface="Arial"/>
              </a:rPr>
              <a:t>Cataluna </a:t>
            </a:r>
            <a:r>
              <a:rPr sz="3300" spc="25" dirty="0">
                <a:latin typeface="Arial"/>
                <a:cs typeface="Arial"/>
              </a:rPr>
              <a:t>in </a:t>
            </a:r>
            <a:r>
              <a:rPr sz="3300" spc="-30" dirty="0">
                <a:latin typeface="Arial"/>
                <a:cs typeface="Arial"/>
              </a:rPr>
              <a:t>Spanish, </a:t>
            </a:r>
            <a:r>
              <a:rPr sz="3300" spc="40" dirty="0">
                <a:latin typeface="Arial"/>
                <a:cs typeface="Arial"/>
              </a:rPr>
              <a:t>which  </a:t>
            </a:r>
            <a:r>
              <a:rPr sz="3300" spc="50" dirty="0">
                <a:latin typeface="Arial"/>
                <a:cs typeface="Arial"/>
              </a:rPr>
              <a:t>we </a:t>
            </a:r>
            <a:r>
              <a:rPr sz="3300" spc="105" dirty="0">
                <a:latin typeface="Arial"/>
                <a:cs typeface="Arial"/>
              </a:rPr>
              <a:t>will </a:t>
            </a:r>
            <a:r>
              <a:rPr sz="3300" spc="65" dirty="0">
                <a:latin typeface="Arial"/>
                <a:cs typeface="Arial"/>
              </a:rPr>
              <a:t>be </a:t>
            </a:r>
            <a:r>
              <a:rPr sz="3300" spc="55" dirty="0">
                <a:latin typeface="Arial"/>
                <a:cs typeface="Arial"/>
              </a:rPr>
              <a:t>finding </a:t>
            </a:r>
            <a:r>
              <a:rPr sz="3300" spc="25" dirty="0">
                <a:latin typeface="Arial"/>
                <a:cs typeface="Arial"/>
              </a:rPr>
              <a:t>out </a:t>
            </a:r>
            <a:r>
              <a:rPr sz="3300" spc="20" dirty="0">
                <a:latin typeface="Arial"/>
                <a:cs typeface="Arial"/>
              </a:rPr>
              <a:t>more  </a:t>
            </a:r>
            <a:r>
              <a:rPr sz="3300" spc="75" dirty="0">
                <a:latin typeface="Arial"/>
                <a:cs typeface="Arial"/>
              </a:rPr>
              <a:t>about </a:t>
            </a:r>
            <a:r>
              <a:rPr sz="3300" spc="25" dirty="0">
                <a:latin typeface="Arial"/>
                <a:cs typeface="Arial"/>
              </a:rPr>
              <a:t>in </a:t>
            </a:r>
            <a:r>
              <a:rPr sz="3300" spc="140" dirty="0">
                <a:latin typeface="Arial"/>
                <a:cs typeface="Arial"/>
              </a:rPr>
              <a:t>a </a:t>
            </a:r>
            <a:r>
              <a:rPr sz="3300" spc="70" dirty="0">
                <a:latin typeface="Arial"/>
                <a:cs typeface="Arial"/>
              </a:rPr>
              <a:t>later</a:t>
            </a:r>
            <a:r>
              <a:rPr sz="3300" spc="130" dirty="0">
                <a:latin typeface="Arial"/>
                <a:cs typeface="Arial"/>
              </a:rPr>
              <a:t> </a:t>
            </a:r>
            <a:r>
              <a:rPr sz="3300" spc="-25" dirty="0">
                <a:latin typeface="Arial"/>
                <a:cs typeface="Arial"/>
              </a:rPr>
              <a:t>lesson!)</a:t>
            </a:r>
            <a:endParaRPr sz="3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0830" y="219888"/>
            <a:ext cx="11737862" cy="90991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0830" y="219553"/>
            <a:ext cx="11737975" cy="9103360"/>
          </a:xfrm>
          <a:custGeom>
            <a:avLst/>
            <a:gdLst/>
            <a:ahLst/>
            <a:cxnLst/>
            <a:rect l="l" t="t" r="r" b="b"/>
            <a:pathLst>
              <a:path w="11737975" h="9103360">
                <a:moveTo>
                  <a:pt x="0" y="0"/>
                </a:moveTo>
                <a:lnTo>
                  <a:pt x="11737862" y="0"/>
                </a:lnTo>
                <a:lnTo>
                  <a:pt x="11737862" y="9102958"/>
                </a:lnTo>
                <a:lnTo>
                  <a:pt x="0" y="910295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723404" y="586369"/>
            <a:ext cx="6014720" cy="8502650"/>
          </a:xfrm>
          <a:custGeom>
            <a:avLst/>
            <a:gdLst/>
            <a:ahLst/>
            <a:cxnLst/>
            <a:rect l="l" t="t" r="r" b="b"/>
            <a:pathLst>
              <a:path w="6014719" h="8502650">
                <a:moveTo>
                  <a:pt x="5804797" y="0"/>
                </a:moveTo>
                <a:lnTo>
                  <a:pt x="653121" y="0"/>
                </a:lnTo>
                <a:lnTo>
                  <a:pt x="605102" y="5530"/>
                </a:lnTo>
                <a:lnTo>
                  <a:pt x="561023" y="21284"/>
                </a:lnTo>
                <a:lnTo>
                  <a:pt x="522140" y="46005"/>
                </a:lnTo>
                <a:lnTo>
                  <a:pt x="489709" y="78436"/>
                </a:lnTo>
                <a:lnTo>
                  <a:pt x="464988" y="117319"/>
                </a:lnTo>
                <a:lnTo>
                  <a:pt x="449234" y="161399"/>
                </a:lnTo>
                <a:lnTo>
                  <a:pt x="443703" y="209417"/>
                </a:lnTo>
                <a:lnTo>
                  <a:pt x="443703" y="3279020"/>
                </a:lnTo>
                <a:lnTo>
                  <a:pt x="0" y="3383729"/>
                </a:lnTo>
                <a:lnTo>
                  <a:pt x="443703" y="3488762"/>
                </a:lnTo>
                <a:lnTo>
                  <a:pt x="443703" y="8292941"/>
                </a:lnTo>
                <a:lnTo>
                  <a:pt x="449234" y="8340959"/>
                </a:lnTo>
                <a:lnTo>
                  <a:pt x="464988" y="8385039"/>
                </a:lnTo>
                <a:lnTo>
                  <a:pt x="489709" y="8423922"/>
                </a:lnTo>
                <a:lnTo>
                  <a:pt x="522140" y="8456353"/>
                </a:lnTo>
                <a:lnTo>
                  <a:pt x="561023" y="8481074"/>
                </a:lnTo>
                <a:lnTo>
                  <a:pt x="605102" y="8496828"/>
                </a:lnTo>
                <a:lnTo>
                  <a:pt x="653121" y="8502358"/>
                </a:lnTo>
                <a:lnTo>
                  <a:pt x="5804797" y="8502358"/>
                </a:lnTo>
                <a:lnTo>
                  <a:pt x="5852815" y="8496828"/>
                </a:lnTo>
                <a:lnTo>
                  <a:pt x="5896895" y="8481074"/>
                </a:lnTo>
                <a:lnTo>
                  <a:pt x="5935778" y="8456353"/>
                </a:lnTo>
                <a:lnTo>
                  <a:pt x="5968209" y="8423922"/>
                </a:lnTo>
                <a:lnTo>
                  <a:pt x="5992929" y="8385039"/>
                </a:lnTo>
                <a:lnTo>
                  <a:pt x="6008684" y="8340959"/>
                </a:lnTo>
                <a:lnTo>
                  <a:pt x="6014214" y="8292941"/>
                </a:lnTo>
                <a:lnTo>
                  <a:pt x="6014214" y="209417"/>
                </a:lnTo>
                <a:lnTo>
                  <a:pt x="6008684" y="161399"/>
                </a:lnTo>
                <a:lnTo>
                  <a:pt x="5992929" y="117319"/>
                </a:lnTo>
                <a:lnTo>
                  <a:pt x="5968209" y="78436"/>
                </a:lnTo>
                <a:lnTo>
                  <a:pt x="5935778" y="46005"/>
                </a:lnTo>
                <a:lnTo>
                  <a:pt x="5896895" y="21284"/>
                </a:lnTo>
                <a:lnTo>
                  <a:pt x="5852815" y="5530"/>
                </a:lnTo>
                <a:lnTo>
                  <a:pt x="580479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23404" y="586369"/>
            <a:ext cx="6014720" cy="8502650"/>
          </a:xfrm>
          <a:custGeom>
            <a:avLst/>
            <a:gdLst/>
            <a:ahLst/>
            <a:cxnLst/>
            <a:rect l="l" t="t" r="r" b="b"/>
            <a:pathLst>
              <a:path w="6014719" h="8502650">
                <a:moveTo>
                  <a:pt x="653121" y="0"/>
                </a:moveTo>
                <a:lnTo>
                  <a:pt x="605102" y="5530"/>
                </a:lnTo>
                <a:lnTo>
                  <a:pt x="561023" y="21284"/>
                </a:lnTo>
                <a:lnTo>
                  <a:pt x="522140" y="46005"/>
                </a:lnTo>
                <a:lnTo>
                  <a:pt x="489709" y="78436"/>
                </a:lnTo>
                <a:lnTo>
                  <a:pt x="464988" y="117319"/>
                </a:lnTo>
                <a:lnTo>
                  <a:pt x="449234" y="161399"/>
                </a:lnTo>
                <a:lnTo>
                  <a:pt x="443703" y="209417"/>
                </a:lnTo>
                <a:lnTo>
                  <a:pt x="443703" y="3279020"/>
                </a:lnTo>
                <a:lnTo>
                  <a:pt x="0" y="3383729"/>
                </a:lnTo>
                <a:lnTo>
                  <a:pt x="443703" y="3488762"/>
                </a:lnTo>
                <a:lnTo>
                  <a:pt x="443703" y="8292941"/>
                </a:lnTo>
                <a:lnTo>
                  <a:pt x="449234" y="8340959"/>
                </a:lnTo>
                <a:lnTo>
                  <a:pt x="464988" y="8385039"/>
                </a:lnTo>
                <a:lnTo>
                  <a:pt x="489709" y="8423922"/>
                </a:lnTo>
                <a:lnTo>
                  <a:pt x="522140" y="8456353"/>
                </a:lnTo>
                <a:lnTo>
                  <a:pt x="561023" y="8481074"/>
                </a:lnTo>
                <a:lnTo>
                  <a:pt x="605102" y="8496828"/>
                </a:lnTo>
                <a:lnTo>
                  <a:pt x="653121" y="8502358"/>
                </a:lnTo>
                <a:lnTo>
                  <a:pt x="5804797" y="8502358"/>
                </a:lnTo>
                <a:lnTo>
                  <a:pt x="5852815" y="8496828"/>
                </a:lnTo>
                <a:lnTo>
                  <a:pt x="5896895" y="8481074"/>
                </a:lnTo>
                <a:lnTo>
                  <a:pt x="5935778" y="8456353"/>
                </a:lnTo>
                <a:lnTo>
                  <a:pt x="5968209" y="8423922"/>
                </a:lnTo>
                <a:lnTo>
                  <a:pt x="5992929" y="8385039"/>
                </a:lnTo>
                <a:lnTo>
                  <a:pt x="6008684" y="8340959"/>
                </a:lnTo>
                <a:lnTo>
                  <a:pt x="6014214" y="8292941"/>
                </a:lnTo>
                <a:lnTo>
                  <a:pt x="6014214" y="209417"/>
                </a:lnTo>
                <a:lnTo>
                  <a:pt x="6008684" y="161399"/>
                </a:lnTo>
                <a:lnTo>
                  <a:pt x="5992929" y="117319"/>
                </a:lnTo>
                <a:lnTo>
                  <a:pt x="5968209" y="78436"/>
                </a:lnTo>
                <a:lnTo>
                  <a:pt x="5935778" y="46005"/>
                </a:lnTo>
                <a:lnTo>
                  <a:pt x="5896895" y="21284"/>
                </a:lnTo>
                <a:lnTo>
                  <a:pt x="5852815" y="5530"/>
                </a:lnTo>
                <a:lnTo>
                  <a:pt x="5804797" y="0"/>
                </a:lnTo>
                <a:lnTo>
                  <a:pt x="65312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238417" y="929679"/>
            <a:ext cx="5430520" cy="77489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3175" algn="ctr">
              <a:lnSpc>
                <a:spcPct val="110600"/>
              </a:lnSpc>
              <a:spcBef>
                <a:spcPts val="95"/>
              </a:spcBef>
            </a:pPr>
            <a:r>
              <a:rPr sz="4100" spc="25" dirty="0">
                <a:latin typeface="Arial"/>
                <a:cs typeface="Arial"/>
              </a:rPr>
              <a:t>Spain </a:t>
            </a:r>
            <a:r>
              <a:rPr sz="4100" spc="-75" dirty="0">
                <a:latin typeface="Arial"/>
                <a:cs typeface="Arial"/>
              </a:rPr>
              <a:t>has </a:t>
            </a:r>
            <a:r>
              <a:rPr sz="4100" spc="110" dirty="0">
                <a:latin typeface="Arial"/>
                <a:cs typeface="Arial"/>
              </a:rPr>
              <a:t>land  </a:t>
            </a:r>
            <a:r>
              <a:rPr sz="4100" spc="75" dirty="0">
                <a:latin typeface="Arial"/>
                <a:cs typeface="Arial"/>
              </a:rPr>
              <a:t>borders </a:t>
            </a:r>
            <a:r>
              <a:rPr sz="4100" spc="95" dirty="0">
                <a:latin typeface="Arial"/>
                <a:cs typeface="Arial"/>
              </a:rPr>
              <a:t>with </a:t>
            </a:r>
            <a:r>
              <a:rPr sz="4100" spc="35" dirty="0">
                <a:latin typeface="Arial"/>
                <a:cs typeface="Arial"/>
              </a:rPr>
              <a:t>three  </a:t>
            </a:r>
            <a:r>
              <a:rPr sz="4100" spc="85" dirty="0">
                <a:latin typeface="Arial"/>
                <a:cs typeface="Arial"/>
              </a:rPr>
              <a:t>other </a:t>
            </a:r>
            <a:r>
              <a:rPr sz="4100" spc="10" dirty="0">
                <a:latin typeface="Arial"/>
                <a:cs typeface="Arial"/>
              </a:rPr>
              <a:t>countries:  </a:t>
            </a:r>
            <a:r>
              <a:rPr sz="4100" spc="45" dirty="0">
                <a:latin typeface="Arial"/>
                <a:cs typeface="Arial"/>
              </a:rPr>
              <a:t>Portugal, </a:t>
            </a:r>
            <a:r>
              <a:rPr sz="4100" spc="-15" dirty="0">
                <a:latin typeface="Arial"/>
                <a:cs typeface="Arial"/>
              </a:rPr>
              <a:t>France, </a:t>
            </a:r>
            <a:r>
              <a:rPr sz="4100" spc="120" dirty="0">
                <a:latin typeface="Arial"/>
                <a:cs typeface="Arial"/>
              </a:rPr>
              <a:t>and  </a:t>
            </a:r>
            <a:r>
              <a:rPr sz="4100" spc="170" dirty="0">
                <a:latin typeface="Arial"/>
                <a:cs typeface="Arial"/>
              </a:rPr>
              <a:t>Andorra. </a:t>
            </a:r>
            <a:r>
              <a:rPr sz="4100" spc="30" dirty="0">
                <a:latin typeface="Arial"/>
                <a:cs typeface="Arial"/>
              </a:rPr>
              <a:t>It also  </a:t>
            </a:r>
            <a:r>
              <a:rPr sz="4100" spc="75" dirty="0">
                <a:latin typeface="Arial"/>
                <a:cs typeface="Arial"/>
              </a:rPr>
              <a:t>borders </a:t>
            </a:r>
            <a:r>
              <a:rPr sz="4100" spc="10" dirty="0">
                <a:latin typeface="Arial"/>
                <a:cs typeface="Arial"/>
              </a:rPr>
              <a:t>the </a:t>
            </a:r>
            <a:r>
              <a:rPr sz="4100" spc="-40" dirty="0">
                <a:latin typeface="Arial"/>
                <a:cs typeface="Arial"/>
              </a:rPr>
              <a:t>British  </a:t>
            </a:r>
            <a:r>
              <a:rPr sz="4100" dirty="0">
                <a:latin typeface="Arial"/>
                <a:cs typeface="Arial"/>
              </a:rPr>
              <a:t>Overseas </a:t>
            </a:r>
            <a:r>
              <a:rPr sz="4100" spc="70" dirty="0">
                <a:latin typeface="Arial"/>
                <a:cs typeface="Arial"/>
              </a:rPr>
              <a:t>Territory </a:t>
            </a:r>
            <a:r>
              <a:rPr sz="4100" spc="135" dirty="0">
                <a:latin typeface="Arial"/>
                <a:cs typeface="Arial"/>
              </a:rPr>
              <a:t>of  </a:t>
            </a:r>
            <a:r>
              <a:rPr sz="4100" spc="130" dirty="0">
                <a:latin typeface="Arial"/>
                <a:cs typeface="Arial"/>
              </a:rPr>
              <a:t>Gibraltar. </a:t>
            </a:r>
            <a:r>
              <a:rPr sz="4100" spc="30" dirty="0">
                <a:latin typeface="Arial"/>
                <a:cs typeface="Arial"/>
              </a:rPr>
              <a:t>Can </a:t>
            </a:r>
            <a:r>
              <a:rPr sz="4100" spc="85" dirty="0">
                <a:latin typeface="Arial"/>
                <a:cs typeface="Arial"/>
              </a:rPr>
              <a:t>you  </a:t>
            </a:r>
            <a:r>
              <a:rPr sz="4100" spc="5" dirty="0">
                <a:latin typeface="Arial"/>
                <a:cs typeface="Arial"/>
              </a:rPr>
              <a:t>spot </a:t>
            </a:r>
            <a:r>
              <a:rPr sz="4100" spc="140" dirty="0">
                <a:latin typeface="Arial"/>
                <a:cs typeface="Arial"/>
              </a:rPr>
              <a:t>all </a:t>
            </a:r>
            <a:r>
              <a:rPr sz="4100" spc="135" dirty="0">
                <a:latin typeface="Arial"/>
                <a:cs typeface="Arial"/>
              </a:rPr>
              <a:t>of </a:t>
            </a:r>
            <a:r>
              <a:rPr sz="4100" spc="-70" dirty="0">
                <a:latin typeface="Arial"/>
                <a:cs typeface="Arial"/>
              </a:rPr>
              <a:t>these </a:t>
            </a:r>
            <a:r>
              <a:rPr sz="4100" spc="85" dirty="0">
                <a:latin typeface="Arial"/>
                <a:cs typeface="Arial"/>
              </a:rPr>
              <a:t>on </a:t>
            </a:r>
            <a:r>
              <a:rPr sz="4100" spc="10" dirty="0">
                <a:latin typeface="Arial"/>
                <a:cs typeface="Arial"/>
              </a:rPr>
              <a:t>the  </a:t>
            </a:r>
            <a:r>
              <a:rPr sz="4100" spc="-15" dirty="0">
                <a:latin typeface="Arial"/>
                <a:cs typeface="Arial"/>
              </a:rPr>
              <a:t>map?</a:t>
            </a:r>
            <a:endParaRPr sz="4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675"/>
              </a:spcBef>
            </a:pPr>
            <a:r>
              <a:rPr sz="3100" spc="70" dirty="0">
                <a:latin typeface="Arial"/>
                <a:cs typeface="Arial"/>
              </a:rPr>
              <a:t>(Hint: </a:t>
            </a:r>
            <a:r>
              <a:rPr sz="3100" spc="140" dirty="0">
                <a:latin typeface="Arial"/>
                <a:cs typeface="Arial"/>
              </a:rPr>
              <a:t>Andorra </a:t>
            </a:r>
            <a:r>
              <a:rPr sz="3100" spc="-100" dirty="0">
                <a:latin typeface="Arial"/>
                <a:cs typeface="Arial"/>
              </a:rPr>
              <a:t>is </a:t>
            </a:r>
            <a:r>
              <a:rPr sz="3100" spc="100" dirty="0">
                <a:latin typeface="Arial"/>
                <a:cs typeface="Arial"/>
              </a:rPr>
              <a:t>very</a:t>
            </a:r>
            <a:r>
              <a:rPr sz="3100" spc="300" dirty="0">
                <a:latin typeface="Arial"/>
                <a:cs typeface="Arial"/>
              </a:rPr>
              <a:t> </a:t>
            </a:r>
            <a:r>
              <a:rPr sz="3100" spc="30" dirty="0">
                <a:latin typeface="Arial"/>
                <a:cs typeface="Arial"/>
              </a:rPr>
              <a:t>small!)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14936" y="293184"/>
            <a:ext cx="11737862" cy="90991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114936" y="292849"/>
            <a:ext cx="11737975" cy="9103360"/>
          </a:xfrm>
          <a:custGeom>
            <a:avLst/>
            <a:gdLst/>
            <a:ahLst/>
            <a:cxnLst/>
            <a:rect l="l" t="t" r="r" b="b"/>
            <a:pathLst>
              <a:path w="11737975" h="9103360">
                <a:moveTo>
                  <a:pt x="0" y="0"/>
                </a:moveTo>
                <a:lnTo>
                  <a:pt x="11737862" y="0"/>
                </a:lnTo>
                <a:lnTo>
                  <a:pt x="11737862" y="9102958"/>
                </a:lnTo>
                <a:lnTo>
                  <a:pt x="0" y="910295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8946" y="554956"/>
            <a:ext cx="7728692" cy="8680450"/>
          </a:xfrm>
          <a:custGeom>
            <a:avLst/>
            <a:gdLst/>
            <a:ahLst/>
            <a:cxnLst/>
            <a:rect l="l" t="t" r="r" b="b"/>
            <a:pathLst>
              <a:path w="6112510" h="8680450">
                <a:moveTo>
                  <a:pt x="5444860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8470946"/>
                </a:lnTo>
                <a:lnTo>
                  <a:pt x="5530" y="8518964"/>
                </a:lnTo>
                <a:lnTo>
                  <a:pt x="21284" y="8563044"/>
                </a:lnTo>
                <a:lnTo>
                  <a:pt x="46005" y="8601927"/>
                </a:lnTo>
                <a:lnTo>
                  <a:pt x="78436" y="8634358"/>
                </a:lnTo>
                <a:lnTo>
                  <a:pt x="117319" y="8659079"/>
                </a:lnTo>
                <a:lnTo>
                  <a:pt x="161399" y="8674833"/>
                </a:lnTo>
                <a:lnTo>
                  <a:pt x="209417" y="8680363"/>
                </a:lnTo>
                <a:lnTo>
                  <a:pt x="5444860" y="8680363"/>
                </a:lnTo>
                <a:lnTo>
                  <a:pt x="5492878" y="8674833"/>
                </a:lnTo>
                <a:lnTo>
                  <a:pt x="5536958" y="8659079"/>
                </a:lnTo>
                <a:lnTo>
                  <a:pt x="5575841" y="8634358"/>
                </a:lnTo>
                <a:lnTo>
                  <a:pt x="5608272" y="8601927"/>
                </a:lnTo>
                <a:lnTo>
                  <a:pt x="5632993" y="8563044"/>
                </a:lnTo>
                <a:lnTo>
                  <a:pt x="5648747" y="8518964"/>
                </a:lnTo>
                <a:lnTo>
                  <a:pt x="5654278" y="8470946"/>
                </a:lnTo>
                <a:lnTo>
                  <a:pt x="5654278" y="4670999"/>
                </a:lnTo>
                <a:lnTo>
                  <a:pt x="6112379" y="4518187"/>
                </a:lnTo>
                <a:lnTo>
                  <a:pt x="5654278" y="4365050"/>
                </a:lnTo>
                <a:lnTo>
                  <a:pt x="5654278" y="209417"/>
                </a:lnTo>
                <a:lnTo>
                  <a:pt x="5648747" y="161399"/>
                </a:lnTo>
                <a:lnTo>
                  <a:pt x="5632993" y="117319"/>
                </a:lnTo>
                <a:lnTo>
                  <a:pt x="5608272" y="78436"/>
                </a:lnTo>
                <a:lnTo>
                  <a:pt x="5575841" y="46005"/>
                </a:lnTo>
                <a:lnTo>
                  <a:pt x="5536958" y="21284"/>
                </a:lnTo>
                <a:lnTo>
                  <a:pt x="5492878" y="5530"/>
                </a:lnTo>
                <a:lnTo>
                  <a:pt x="54448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8946" y="554956"/>
            <a:ext cx="7834423" cy="8680450"/>
          </a:xfrm>
          <a:custGeom>
            <a:avLst/>
            <a:gdLst/>
            <a:ahLst/>
            <a:cxnLst/>
            <a:rect l="l" t="t" r="r" b="b"/>
            <a:pathLst>
              <a:path w="6112510" h="8680450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8470946"/>
                </a:lnTo>
                <a:lnTo>
                  <a:pt x="5530" y="8518964"/>
                </a:lnTo>
                <a:lnTo>
                  <a:pt x="21284" y="8563044"/>
                </a:lnTo>
                <a:lnTo>
                  <a:pt x="46005" y="8601927"/>
                </a:lnTo>
                <a:lnTo>
                  <a:pt x="78436" y="8634358"/>
                </a:lnTo>
                <a:lnTo>
                  <a:pt x="117319" y="8659079"/>
                </a:lnTo>
                <a:lnTo>
                  <a:pt x="161399" y="8674833"/>
                </a:lnTo>
                <a:lnTo>
                  <a:pt x="209417" y="8680363"/>
                </a:lnTo>
                <a:lnTo>
                  <a:pt x="5444860" y="8680363"/>
                </a:lnTo>
                <a:lnTo>
                  <a:pt x="5492878" y="8674833"/>
                </a:lnTo>
                <a:lnTo>
                  <a:pt x="5536958" y="8659079"/>
                </a:lnTo>
                <a:lnTo>
                  <a:pt x="5575841" y="8634358"/>
                </a:lnTo>
                <a:lnTo>
                  <a:pt x="5608272" y="8601927"/>
                </a:lnTo>
                <a:lnTo>
                  <a:pt x="5632993" y="8563044"/>
                </a:lnTo>
                <a:lnTo>
                  <a:pt x="5648747" y="8518964"/>
                </a:lnTo>
                <a:lnTo>
                  <a:pt x="5654278" y="8470946"/>
                </a:lnTo>
                <a:lnTo>
                  <a:pt x="5654278" y="4670999"/>
                </a:lnTo>
                <a:lnTo>
                  <a:pt x="6112379" y="4518187"/>
                </a:lnTo>
                <a:lnTo>
                  <a:pt x="5654278" y="4365050"/>
                </a:lnTo>
                <a:lnTo>
                  <a:pt x="5654278" y="209417"/>
                </a:lnTo>
                <a:lnTo>
                  <a:pt x="5648747" y="161399"/>
                </a:lnTo>
                <a:lnTo>
                  <a:pt x="5632993" y="117319"/>
                </a:lnTo>
                <a:lnTo>
                  <a:pt x="5608272" y="78436"/>
                </a:lnTo>
                <a:lnTo>
                  <a:pt x="5575841" y="46005"/>
                </a:lnTo>
                <a:lnTo>
                  <a:pt x="5536958" y="21284"/>
                </a:lnTo>
                <a:lnTo>
                  <a:pt x="5492878" y="5530"/>
                </a:lnTo>
                <a:lnTo>
                  <a:pt x="5444860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4670" y="690985"/>
            <a:ext cx="6791009" cy="70387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" marR="26670" indent="-2540" algn="ctr">
              <a:lnSpc>
                <a:spcPct val="110300"/>
              </a:lnSpc>
              <a:spcBef>
                <a:spcPts val="100"/>
              </a:spcBef>
            </a:pPr>
            <a:r>
              <a:rPr sz="3800" spc="5" dirty="0">
                <a:latin typeface="Arial"/>
                <a:cs typeface="Arial"/>
              </a:rPr>
              <a:t>Spain </a:t>
            </a:r>
            <a:r>
              <a:rPr sz="3800" spc="-135" dirty="0">
                <a:latin typeface="Arial"/>
                <a:cs typeface="Arial"/>
              </a:rPr>
              <a:t>is </a:t>
            </a:r>
            <a:r>
              <a:rPr sz="3800" spc="25" dirty="0">
                <a:latin typeface="Arial"/>
                <a:cs typeface="Arial"/>
              </a:rPr>
              <a:t>surrounded </a:t>
            </a:r>
            <a:r>
              <a:rPr sz="3800" spc="125" dirty="0">
                <a:latin typeface="Arial"/>
                <a:cs typeface="Arial"/>
              </a:rPr>
              <a:t>by  </a:t>
            </a:r>
            <a:r>
              <a:rPr sz="3800" dirty="0">
                <a:latin typeface="Arial"/>
                <a:cs typeface="Arial"/>
              </a:rPr>
              <a:t>the </a:t>
            </a:r>
            <a:r>
              <a:rPr sz="3800" spc="60" dirty="0">
                <a:latin typeface="Arial"/>
                <a:cs typeface="Arial"/>
              </a:rPr>
              <a:t>Atlantic </a:t>
            </a:r>
            <a:r>
              <a:rPr sz="3800" spc="90" dirty="0">
                <a:latin typeface="Arial"/>
                <a:cs typeface="Arial"/>
              </a:rPr>
              <a:t>Ocean </a:t>
            </a:r>
            <a:r>
              <a:rPr sz="3800" spc="85" dirty="0">
                <a:latin typeface="Arial"/>
                <a:cs typeface="Arial"/>
              </a:rPr>
              <a:t>to </a:t>
            </a:r>
            <a:r>
              <a:rPr sz="3800" spc="-5" dirty="0">
                <a:latin typeface="Arial"/>
                <a:cs typeface="Arial"/>
              </a:rPr>
              <a:t>the  </a:t>
            </a:r>
            <a:r>
              <a:rPr sz="3800" spc="-35" dirty="0">
                <a:latin typeface="Arial"/>
                <a:cs typeface="Arial"/>
              </a:rPr>
              <a:t>west, </a:t>
            </a:r>
            <a:r>
              <a:rPr sz="3800" dirty="0">
                <a:latin typeface="Arial"/>
                <a:cs typeface="Arial"/>
              </a:rPr>
              <a:t>the </a:t>
            </a:r>
            <a:r>
              <a:rPr sz="3800" spc="15" dirty="0">
                <a:latin typeface="Arial"/>
                <a:cs typeface="Arial"/>
              </a:rPr>
              <a:t>Bay </a:t>
            </a:r>
            <a:r>
              <a:rPr sz="3800" spc="114" dirty="0">
                <a:latin typeface="Arial"/>
                <a:cs typeface="Arial"/>
              </a:rPr>
              <a:t>of </a:t>
            </a:r>
            <a:r>
              <a:rPr sz="3800" spc="-55" dirty="0">
                <a:latin typeface="Arial"/>
                <a:cs typeface="Arial"/>
              </a:rPr>
              <a:t>Biscay  </a:t>
            </a:r>
            <a:r>
              <a:rPr sz="3800" spc="85" dirty="0">
                <a:latin typeface="Arial"/>
                <a:cs typeface="Arial"/>
              </a:rPr>
              <a:t>to </a:t>
            </a:r>
            <a:r>
              <a:rPr sz="3800" dirty="0">
                <a:latin typeface="Arial"/>
                <a:cs typeface="Arial"/>
              </a:rPr>
              <a:t>the </a:t>
            </a:r>
            <a:r>
              <a:rPr sz="3800" spc="90" dirty="0">
                <a:latin typeface="Arial"/>
                <a:cs typeface="Arial"/>
              </a:rPr>
              <a:t>north, </a:t>
            </a:r>
            <a:r>
              <a:rPr sz="3800" dirty="0">
                <a:latin typeface="Arial"/>
                <a:cs typeface="Arial"/>
              </a:rPr>
              <a:t>the  </a:t>
            </a:r>
            <a:r>
              <a:rPr sz="3800" spc="95" dirty="0">
                <a:latin typeface="Arial"/>
                <a:cs typeface="Arial"/>
              </a:rPr>
              <a:t>Mediterranean </a:t>
            </a:r>
            <a:r>
              <a:rPr sz="3800" spc="-65" dirty="0">
                <a:latin typeface="Arial"/>
                <a:cs typeface="Arial"/>
              </a:rPr>
              <a:t>Sea</a:t>
            </a:r>
            <a:r>
              <a:rPr sz="3800" spc="105" dirty="0">
                <a:latin typeface="Arial"/>
                <a:cs typeface="Arial"/>
              </a:rPr>
              <a:t> </a:t>
            </a:r>
            <a:r>
              <a:rPr sz="3800" spc="85" dirty="0">
                <a:latin typeface="Arial"/>
                <a:cs typeface="Arial"/>
              </a:rPr>
              <a:t>to</a:t>
            </a:r>
            <a:endParaRPr sz="3800">
              <a:latin typeface="Arial"/>
              <a:cs typeface="Arial"/>
            </a:endParaRPr>
          </a:p>
          <a:p>
            <a:pPr marL="12065" marR="5080" indent="-9525" algn="ctr">
              <a:lnSpc>
                <a:spcPct val="110300"/>
              </a:lnSpc>
            </a:pPr>
            <a:r>
              <a:rPr sz="3800" dirty="0">
                <a:latin typeface="Arial"/>
                <a:cs typeface="Arial"/>
              </a:rPr>
              <a:t>the </a:t>
            </a:r>
            <a:r>
              <a:rPr sz="3800" spc="-50" dirty="0">
                <a:latin typeface="Arial"/>
                <a:cs typeface="Arial"/>
              </a:rPr>
              <a:t>south </a:t>
            </a:r>
            <a:r>
              <a:rPr sz="3800" spc="90" dirty="0">
                <a:latin typeface="Arial"/>
                <a:cs typeface="Arial"/>
              </a:rPr>
              <a:t>and </a:t>
            </a:r>
            <a:r>
              <a:rPr sz="3800" dirty="0">
                <a:latin typeface="Arial"/>
                <a:cs typeface="Arial"/>
              </a:rPr>
              <a:t>the  </a:t>
            </a:r>
            <a:r>
              <a:rPr sz="3800" spc="35" dirty="0">
                <a:latin typeface="Arial"/>
                <a:cs typeface="Arial"/>
              </a:rPr>
              <a:t>Balearic </a:t>
            </a:r>
            <a:r>
              <a:rPr sz="3800" spc="-65" dirty="0">
                <a:latin typeface="Arial"/>
                <a:cs typeface="Arial"/>
              </a:rPr>
              <a:t>Sea </a:t>
            </a:r>
            <a:r>
              <a:rPr sz="3800" spc="85" dirty="0">
                <a:latin typeface="Arial"/>
                <a:cs typeface="Arial"/>
              </a:rPr>
              <a:t>to </a:t>
            </a:r>
            <a:r>
              <a:rPr sz="3800" dirty="0">
                <a:latin typeface="Arial"/>
                <a:cs typeface="Arial"/>
              </a:rPr>
              <a:t>the </a:t>
            </a:r>
            <a:r>
              <a:rPr sz="3800" spc="-35" dirty="0">
                <a:latin typeface="Arial"/>
                <a:cs typeface="Arial"/>
              </a:rPr>
              <a:t>west.  </a:t>
            </a:r>
            <a:r>
              <a:rPr sz="3800" spc="-90" dirty="0">
                <a:latin typeface="Arial"/>
                <a:cs typeface="Arial"/>
              </a:rPr>
              <a:t>There </a:t>
            </a:r>
            <a:r>
              <a:rPr sz="3800" spc="-135" dirty="0">
                <a:latin typeface="Arial"/>
                <a:cs typeface="Arial"/>
              </a:rPr>
              <a:t>is </a:t>
            </a:r>
            <a:r>
              <a:rPr sz="3800" spc="15" dirty="0">
                <a:latin typeface="Arial"/>
                <a:cs typeface="Arial"/>
              </a:rPr>
              <a:t>also </a:t>
            </a:r>
            <a:r>
              <a:rPr sz="3800" spc="160" dirty="0">
                <a:latin typeface="Arial"/>
                <a:cs typeface="Arial"/>
              </a:rPr>
              <a:t>a </a:t>
            </a:r>
            <a:r>
              <a:rPr sz="3800" spc="-35" dirty="0">
                <a:latin typeface="Arial"/>
                <a:cs typeface="Arial"/>
              </a:rPr>
              <a:t>small </a:t>
            </a:r>
            <a:r>
              <a:rPr sz="3800" spc="15" dirty="0">
                <a:latin typeface="Arial"/>
                <a:cs typeface="Arial"/>
              </a:rPr>
              <a:t>strip  </a:t>
            </a:r>
            <a:r>
              <a:rPr sz="3800" spc="114" dirty="0">
                <a:latin typeface="Arial"/>
                <a:cs typeface="Arial"/>
              </a:rPr>
              <a:t>of </a:t>
            </a:r>
            <a:r>
              <a:rPr sz="3800" spc="65" dirty="0">
                <a:latin typeface="Arial"/>
                <a:cs typeface="Arial"/>
              </a:rPr>
              <a:t>water, called </a:t>
            </a:r>
            <a:r>
              <a:rPr sz="3800" dirty="0">
                <a:latin typeface="Arial"/>
                <a:cs typeface="Arial"/>
              </a:rPr>
              <a:t>the </a:t>
            </a:r>
            <a:r>
              <a:rPr sz="3800" spc="10" dirty="0">
                <a:latin typeface="Arial"/>
                <a:cs typeface="Arial"/>
              </a:rPr>
              <a:t>Strait  </a:t>
            </a:r>
            <a:r>
              <a:rPr sz="3800" spc="114" dirty="0">
                <a:latin typeface="Arial"/>
                <a:cs typeface="Arial"/>
              </a:rPr>
              <a:t>of Gibraltar, </a:t>
            </a:r>
            <a:r>
              <a:rPr sz="3800" spc="35" dirty="0">
                <a:latin typeface="Arial"/>
                <a:cs typeface="Arial"/>
              </a:rPr>
              <a:t>that  </a:t>
            </a:r>
            <a:r>
              <a:rPr sz="3800" spc="-15" dirty="0">
                <a:latin typeface="Arial"/>
                <a:cs typeface="Arial"/>
              </a:rPr>
              <a:t>separates </a:t>
            </a:r>
            <a:r>
              <a:rPr sz="3800" spc="5" dirty="0">
                <a:latin typeface="Arial"/>
                <a:cs typeface="Arial"/>
              </a:rPr>
              <a:t>Spain </a:t>
            </a:r>
            <a:r>
              <a:rPr sz="3800" spc="45" dirty="0">
                <a:latin typeface="Arial"/>
                <a:cs typeface="Arial"/>
              </a:rPr>
              <a:t>from </a:t>
            </a:r>
            <a:r>
              <a:rPr sz="3800" spc="-5" dirty="0">
                <a:latin typeface="Arial"/>
                <a:cs typeface="Arial"/>
              </a:rPr>
              <a:t>the  </a:t>
            </a:r>
            <a:r>
              <a:rPr sz="3800" spc="60" dirty="0">
                <a:latin typeface="Arial"/>
                <a:cs typeface="Arial"/>
              </a:rPr>
              <a:t>country </a:t>
            </a:r>
            <a:r>
              <a:rPr sz="3800" spc="114" dirty="0">
                <a:latin typeface="Arial"/>
                <a:cs typeface="Arial"/>
              </a:rPr>
              <a:t>of </a:t>
            </a:r>
            <a:r>
              <a:rPr sz="3800" spc="125" dirty="0">
                <a:latin typeface="Arial"/>
                <a:cs typeface="Arial"/>
              </a:rPr>
              <a:t>Morocco. </a:t>
            </a:r>
            <a:r>
              <a:rPr sz="3800" spc="5" dirty="0">
                <a:latin typeface="Arial"/>
                <a:cs typeface="Arial"/>
              </a:rPr>
              <a:t>Can  </a:t>
            </a:r>
            <a:r>
              <a:rPr sz="3800" spc="65" dirty="0">
                <a:latin typeface="Arial"/>
                <a:cs typeface="Arial"/>
              </a:rPr>
              <a:t>you </a:t>
            </a:r>
            <a:r>
              <a:rPr sz="3800" spc="60" dirty="0">
                <a:latin typeface="Arial"/>
                <a:cs typeface="Arial"/>
              </a:rPr>
              <a:t>find</a:t>
            </a:r>
            <a:r>
              <a:rPr sz="3800" spc="150" dirty="0">
                <a:latin typeface="Arial"/>
                <a:cs typeface="Arial"/>
              </a:rPr>
              <a:t> </a:t>
            </a:r>
            <a:r>
              <a:rPr sz="3800" spc="-65" dirty="0">
                <a:latin typeface="Arial"/>
                <a:cs typeface="Arial"/>
              </a:rPr>
              <a:t>it?</a:t>
            </a:r>
            <a:endParaRPr sz="3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125224" y="408364"/>
            <a:ext cx="5758986" cy="40461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125224" y="408364"/>
            <a:ext cx="5759450" cy="4046220"/>
          </a:xfrm>
          <a:custGeom>
            <a:avLst/>
            <a:gdLst/>
            <a:ahLst/>
            <a:cxnLst/>
            <a:rect l="l" t="t" r="r" b="b"/>
            <a:pathLst>
              <a:path w="5759450" h="4046220">
                <a:moveTo>
                  <a:pt x="0" y="0"/>
                </a:moveTo>
                <a:lnTo>
                  <a:pt x="5758986" y="0"/>
                </a:lnTo>
                <a:lnTo>
                  <a:pt x="5758986" y="4046180"/>
                </a:lnTo>
                <a:lnTo>
                  <a:pt x="0" y="4046180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93184" y="6512890"/>
            <a:ext cx="5675219" cy="29004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3184" y="6512890"/>
            <a:ext cx="5675630" cy="2900680"/>
          </a:xfrm>
          <a:custGeom>
            <a:avLst/>
            <a:gdLst/>
            <a:ahLst/>
            <a:cxnLst/>
            <a:rect l="l" t="t" r="r" b="b"/>
            <a:pathLst>
              <a:path w="5675630" h="2900679">
                <a:moveTo>
                  <a:pt x="0" y="0"/>
                </a:moveTo>
                <a:lnTo>
                  <a:pt x="5675219" y="0"/>
                </a:lnTo>
                <a:lnTo>
                  <a:pt x="5675219" y="2900435"/>
                </a:lnTo>
                <a:lnTo>
                  <a:pt x="0" y="2900435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03472" y="1916171"/>
            <a:ext cx="7444799" cy="576945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303472" y="1915837"/>
            <a:ext cx="7445375" cy="5774055"/>
          </a:xfrm>
          <a:custGeom>
            <a:avLst/>
            <a:gdLst/>
            <a:ahLst/>
            <a:cxnLst/>
            <a:rect l="l" t="t" r="r" b="b"/>
            <a:pathLst>
              <a:path w="7445375" h="5774055">
                <a:moveTo>
                  <a:pt x="0" y="0"/>
                </a:moveTo>
                <a:lnTo>
                  <a:pt x="7444799" y="0"/>
                </a:lnTo>
                <a:lnTo>
                  <a:pt x="7444799" y="5773593"/>
                </a:lnTo>
                <a:lnTo>
                  <a:pt x="0" y="5773593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427194" y="3817606"/>
            <a:ext cx="1358900" cy="662940"/>
          </a:xfrm>
          <a:custGeom>
            <a:avLst/>
            <a:gdLst/>
            <a:ahLst/>
            <a:cxnLst/>
            <a:rect l="l" t="t" r="r" b="b"/>
            <a:pathLst>
              <a:path w="1358900" h="662939">
                <a:moveTo>
                  <a:pt x="1358764" y="0"/>
                </a:moveTo>
                <a:lnTo>
                  <a:pt x="1335236" y="11476"/>
                </a:lnTo>
                <a:lnTo>
                  <a:pt x="0" y="662796"/>
                </a:lnTo>
              </a:path>
            </a:pathLst>
          </a:custGeom>
          <a:ln w="52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667605" y="3756502"/>
            <a:ext cx="239395" cy="192405"/>
          </a:xfrm>
          <a:custGeom>
            <a:avLst/>
            <a:gdLst/>
            <a:ahLst/>
            <a:cxnLst/>
            <a:rect l="l" t="t" r="r" b="b"/>
            <a:pathLst>
              <a:path w="239394" h="192404">
                <a:moveTo>
                  <a:pt x="0" y="0"/>
                </a:moveTo>
                <a:lnTo>
                  <a:pt x="94824" y="72584"/>
                </a:lnTo>
                <a:lnTo>
                  <a:pt x="93641" y="191983"/>
                </a:lnTo>
                <a:lnTo>
                  <a:pt x="238809" y="23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434209" y="4104587"/>
            <a:ext cx="2136140" cy="1560195"/>
          </a:xfrm>
          <a:custGeom>
            <a:avLst/>
            <a:gdLst/>
            <a:ahLst/>
            <a:cxnLst/>
            <a:rect l="l" t="t" r="r" b="b"/>
            <a:pathLst>
              <a:path w="2136140" h="1560195">
                <a:moveTo>
                  <a:pt x="1823240" y="228479"/>
                </a:moveTo>
                <a:lnTo>
                  <a:pt x="1863558" y="259560"/>
                </a:lnTo>
                <a:lnTo>
                  <a:pt x="1901096" y="291819"/>
                </a:lnTo>
                <a:lnTo>
                  <a:pt x="1935853" y="325171"/>
                </a:lnTo>
                <a:lnTo>
                  <a:pt x="1967830" y="359533"/>
                </a:lnTo>
                <a:lnTo>
                  <a:pt x="1997026" y="394820"/>
                </a:lnTo>
                <a:lnTo>
                  <a:pt x="2023441" y="430949"/>
                </a:lnTo>
                <a:lnTo>
                  <a:pt x="2047076" y="467834"/>
                </a:lnTo>
                <a:lnTo>
                  <a:pt x="2067931" y="505393"/>
                </a:lnTo>
                <a:lnTo>
                  <a:pt x="2086004" y="543540"/>
                </a:lnTo>
                <a:lnTo>
                  <a:pt x="2101298" y="582193"/>
                </a:lnTo>
                <a:lnTo>
                  <a:pt x="2113810" y="621265"/>
                </a:lnTo>
                <a:lnTo>
                  <a:pt x="2123542" y="660675"/>
                </a:lnTo>
                <a:lnTo>
                  <a:pt x="2130494" y="700336"/>
                </a:lnTo>
                <a:lnTo>
                  <a:pt x="2134665" y="740166"/>
                </a:lnTo>
                <a:lnTo>
                  <a:pt x="2136055" y="780080"/>
                </a:lnTo>
                <a:lnTo>
                  <a:pt x="2134665" y="819995"/>
                </a:lnTo>
                <a:lnTo>
                  <a:pt x="2130494" y="859824"/>
                </a:lnTo>
                <a:lnTo>
                  <a:pt x="2123542" y="899486"/>
                </a:lnTo>
                <a:lnTo>
                  <a:pt x="2113810" y="938896"/>
                </a:lnTo>
                <a:lnTo>
                  <a:pt x="2101298" y="977968"/>
                </a:lnTo>
                <a:lnTo>
                  <a:pt x="2086004" y="1016621"/>
                </a:lnTo>
                <a:lnTo>
                  <a:pt x="2067931" y="1054768"/>
                </a:lnTo>
                <a:lnTo>
                  <a:pt x="2047076" y="1092327"/>
                </a:lnTo>
                <a:lnTo>
                  <a:pt x="2023441" y="1129212"/>
                </a:lnTo>
                <a:lnTo>
                  <a:pt x="1997026" y="1165341"/>
                </a:lnTo>
                <a:lnTo>
                  <a:pt x="1967830" y="1200628"/>
                </a:lnTo>
                <a:lnTo>
                  <a:pt x="1935853" y="1234990"/>
                </a:lnTo>
                <a:lnTo>
                  <a:pt x="1901096" y="1268342"/>
                </a:lnTo>
                <a:lnTo>
                  <a:pt x="1863558" y="1300601"/>
                </a:lnTo>
                <a:lnTo>
                  <a:pt x="1823240" y="1331681"/>
                </a:lnTo>
                <a:lnTo>
                  <a:pt x="1785778" y="1357771"/>
                </a:lnTo>
                <a:lnTo>
                  <a:pt x="1747050" y="1382279"/>
                </a:lnTo>
                <a:lnTo>
                  <a:pt x="1707135" y="1405206"/>
                </a:lnTo>
                <a:lnTo>
                  <a:pt x="1666113" y="1426552"/>
                </a:lnTo>
                <a:lnTo>
                  <a:pt x="1624062" y="1446317"/>
                </a:lnTo>
                <a:lnTo>
                  <a:pt x="1581061" y="1464500"/>
                </a:lnTo>
                <a:lnTo>
                  <a:pt x="1537191" y="1481103"/>
                </a:lnTo>
                <a:lnTo>
                  <a:pt x="1492529" y="1496124"/>
                </a:lnTo>
                <a:lnTo>
                  <a:pt x="1447155" y="1509564"/>
                </a:lnTo>
                <a:lnTo>
                  <a:pt x="1401148" y="1521423"/>
                </a:lnTo>
                <a:lnTo>
                  <a:pt x="1354587" y="1531700"/>
                </a:lnTo>
                <a:lnTo>
                  <a:pt x="1307552" y="1540397"/>
                </a:lnTo>
                <a:lnTo>
                  <a:pt x="1260121" y="1547512"/>
                </a:lnTo>
                <a:lnTo>
                  <a:pt x="1212373" y="1553046"/>
                </a:lnTo>
                <a:lnTo>
                  <a:pt x="1164388" y="1556999"/>
                </a:lnTo>
                <a:lnTo>
                  <a:pt x="1116245" y="1559371"/>
                </a:lnTo>
                <a:lnTo>
                  <a:pt x="1068023" y="1560161"/>
                </a:lnTo>
                <a:lnTo>
                  <a:pt x="1019801" y="1559371"/>
                </a:lnTo>
                <a:lnTo>
                  <a:pt x="971658" y="1556999"/>
                </a:lnTo>
                <a:lnTo>
                  <a:pt x="923674" y="1553046"/>
                </a:lnTo>
                <a:lnTo>
                  <a:pt x="875926" y="1547512"/>
                </a:lnTo>
                <a:lnTo>
                  <a:pt x="828496" y="1540397"/>
                </a:lnTo>
                <a:lnTo>
                  <a:pt x="781460" y="1531700"/>
                </a:lnTo>
                <a:lnTo>
                  <a:pt x="734900" y="1521423"/>
                </a:lnTo>
                <a:lnTo>
                  <a:pt x="688894" y="1509564"/>
                </a:lnTo>
                <a:lnTo>
                  <a:pt x="643520" y="1496124"/>
                </a:lnTo>
                <a:lnTo>
                  <a:pt x="598859" y="1481103"/>
                </a:lnTo>
                <a:lnTo>
                  <a:pt x="554989" y="1464500"/>
                </a:lnTo>
                <a:lnTo>
                  <a:pt x="511989" y="1446317"/>
                </a:lnTo>
                <a:lnTo>
                  <a:pt x="469938" y="1426552"/>
                </a:lnTo>
                <a:lnTo>
                  <a:pt x="428917" y="1405206"/>
                </a:lnTo>
                <a:lnTo>
                  <a:pt x="389003" y="1382279"/>
                </a:lnTo>
                <a:lnTo>
                  <a:pt x="350276" y="1357771"/>
                </a:lnTo>
                <a:lnTo>
                  <a:pt x="312815" y="1331681"/>
                </a:lnTo>
                <a:lnTo>
                  <a:pt x="272496" y="1300601"/>
                </a:lnTo>
                <a:lnTo>
                  <a:pt x="234958" y="1268342"/>
                </a:lnTo>
                <a:lnTo>
                  <a:pt x="200201" y="1234990"/>
                </a:lnTo>
                <a:lnTo>
                  <a:pt x="168224" y="1200628"/>
                </a:lnTo>
                <a:lnTo>
                  <a:pt x="139028" y="1165341"/>
                </a:lnTo>
                <a:lnTo>
                  <a:pt x="112613" y="1129212"/>
                </a:lnTo>
                <a:lnTo>
                  <a:pt x="88978" y="1092327"/>
                </a:lnTo>
                <a:lnTo>
                  <a:pt x="68124" y="1054768"/>
                </a:lnTo>
                <a:lnTo>
                  <a:pt x="50050" y="1016621"/>
                </a:lnTo>
                <a:lnTo>
                  <a:pt x="34757" y="977968"/>
                </a:lnTo>
                <a:lnTo>
                  <a:pt x="22244" y="938896"/>
                </a:lnTo>
                <a:lnTo>
                  <a:pt x="12512" y="899486"/>
                </a:lnTo>
                <a:lnTo>
                  <a:pt x="5561" y="859824"/>
                </a:lnTo>
                <a:lnTo>
                  <a:pt x="1390" y="819995"/>
                </a:lnTo>
                <a:lnTo>
                  <a:pt x="0" y="780080"/>
                </a:lnTo>
                <a:lnTo>
                  <a:pt x="1390" y="740166"/>
                </a:lnTo>
                <a:lnTo>
                  <a:pt x="5561" y="700336"/>
                </a:lnTo>
                <a:lnTo>
                  <a:pt x="12512" y="660675"/>
                </a:lnTo>
                <a:lnTo>
                  <a:pt x="22244" y="621265"/>
                </a:lnTo>
                <a:lnTo>
                  <a:pt x="34757" y="582193"/>
                </a:lnTo>
                <a:lnTo>
                  <a:pt x="50050" y="543540"/>
                </a:lnTo>
                <a:lnTo>
                  <a:pt x="68124" y="505393"/>
                </a:lnTo>
                <a:lnTo>
                  <a:pt x="88978" y="467834"/>
                </a:lnTo>
                <a:lnTo>
                  <a:pt x="112613" y="430949"/>
                </a:lnTo>
                <a:lnTo>
                  <a:pt x="139028" y="394820"/>
                </a:lnTo>
                <a:lnTo>
                  <a:pt x="168224" y="359533"/>
                </a:lnTo>
                <a:lnTo>
                  <a:pt x="200201" y="325171"/>
                </a:lnTo>
                <a:lnTo>
                  <a:pt x="234958" y="291819"/>
                </a:lnTo>
                <a:lnTo>
                  <a:pt x="272496" y="259560"/>
                </a:lnTo>
                <a:lnTo>
                  <a:pt x="312815" y="228479"/>
                </a:lnTo>
                <a:lnTo>
                  <a:pt x="350276" y="202390"/>
                </a:lnTo>
                <a:lnTo>
                  <a:pt x="389003" y="177882"/>
                </a:lnTo>
                <a:lnTo>
                  <a:pt x="428917" y="154955"/>
                </a:lnTo>
                <a:lnTo>
                  <a:pt x="469938" y="133609"/>
                </a:lnTo>
                <a:lnTo>
                  <a:pt x="511989" y="113844"/>
                </a:lnTo>
                <a:lnTo>
                  <a:pt x="554989" y="95661"/>
                </a:lnTo>
                <a:lnTo>
                  <a:pt x="598859" y="79058"/>
                </a:lnTo>
                <a:lnTo>
                  <a:pt x="643520" y="64037"/>
                </a:lnTo>
                <a:lnTo>
                  <a:pt x="688894" y="50597"/>
                </a:lnTo>
                <a:lnTo>
                  <a:pt x="734900" y="38738"/>
                </a:lnTo>
                <a:lnTo>
                  <a:pt x="781460" y="28461"/>
                </a:lnTo>
                <a:lnTo>
                  <a:pt x="828496" y="19764"/>
                </a:lnTo>
                <a:lnTo>
                  <a:pt x="875926" y="12649"/>
                </a:lnTo>
                <a:lnTo>
                  <a:pt x="923674" y="7115"/>
                </a:lnTo>
                <a:lnTo>
                  <a:pt x="971658" y="3162"/>
                </a:lnTo>
                <a:lnTo>
                  <a:pt x="1019801" y="790"/>
                </a:lnTo>
                <a:lnTo>
                  <a:pt x="1068023" y="0"/>
                </a:lnTo>
                <a:lnTo>
                  <a:pt x="1116245" y="790"/>
                </a:lnTo>
                <a:lnTo>
                  <a:pt x="1164388" y="3162"/>
                </a:lnTo>
                <a:lnTo>
                  <a:pt x="1212373" y="7115"/>
                </a:lnTo>
                <a:lnTo>
                  <a:pt x="1260121" y="12649"/>
                </a:lnTo>
                <a:lnTo>
                  <a:pt x="1307552" y="19764"/>
                </a:lnTo>
                <a:lnTo>
                  <a:pt x="1354587" y="28461"/>
                </a:lnTo>
                <a:lnTo>
                  <a:pt x="1401148" y="38738"/>
                </a:lnTo>
                <a:lnTo>
                  <a:pt x="1447155" y="50597"/>
                </a:lnTo>
                <a:lnTo>
                  <a:pt x="1492529" y="64037"/>
                </a:lnTo>
                <a:lnTo>
                  <a:pt x="1537191" y="79058"/>
                </a:lnTo>
                <a:lnTo>
                  <a:pt x="1581061" y="95661"/>
                </a:lnTo>
                <a:lnTo>
                  <a:pt x="1624062" y="113844"/>
                </a:lnTo>
                <a:lnTo>
                  <a:pt x="1666113" y="133609"/>
                </a:lnTo>
                <a:lnTo>
                  <a:pt x="1707135" y="154955"/>
                </a:lnTo>
                <a:lnTo>
                  <a:pt x="1747050" y="177882"/>
                </a:lnTo>
                <a:lnTo>
                  <a:pt x="1785778" y="202390"/>
                </a:lnTo>
                <a:lnTo>
                  <a:pt x="1823240" y="228479"/>
                </a:lnTo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303475" y="6691094"/>
            <a:ext cx="1801495" cy="994410"/>
          </a:xfrm>
          <a:custGeom>
            <a:avLst/>
            <a:gdLst/>
            <a:ahLst/>
            <a:cxnLst/>
            <a:rect l="l" t="t" r="r" b="b"/>
            <a:pathLst>
              <a:path w="1801495" h="994409">
                <a:moveTo>
                  <a:pt x="1537238" y="145476"/>
                </a:moveTo>
                <a:lnTo>
                  <a:pt x="1583013" y="172688"/>
                </a:lnTo>
                <a:lnTo>
                  <a:pt x="1624428" y="201260"/>
                </a:lnTo>
                <a:lnTo>
                  <a:pt x="1661483" y="231056"/>
                </a:lnTo>
                <a:lnTo>
                  <a:pt x="1694179" y="261939"/>
                </a:lnTo>
                <a:lnTo>
                  <a:pt x="1722516" y="293775"/>
                </a:lnTo>
                <a:lnTo>
                  <a:pt x="1746493" y="326427"/>
                </a:lnTo>
                <a:lnTo>
                  <a:pt x="1766111" y="359759"/>
                </a:lnTo>
                <a:lnTo>
                  <a:pt x="1792268" y="427919"/>
                </a:lnTo>
                <a:lnTo>
                  <a:pt x="1800987" y="497167"/>
                </a:lnTo>
                <a:lnTo>
                  <a:pt x="1798807" y="531859"/>
                </a:lnTo>
                <a:lnTo>
                  <a:pt x="1781369" y="600698"/>
                </a:lnTo>
                <a:lnTo>
                  <a:pt x="1746493" y="667906"/>
                </a:lnTo>
                <a:lnTo>
                  <a:pt x="1722516" y="700558"/>
                </a:lnTo>
                <a:lnTo>
                  <a:pt x="1694179" y="732394"/>
                </a:lnTo>
                <a:lnTo>
                  <a:pt x="1661483" y="763278"/>
                </a:lnTo>
                <a:lnTo>
                  <a:pt x="1624428" y="793074"/>
                </a:lnTo>
                <a:lnTo>
                  <a:pt x="1583013" y="821646"/>
                </a:lnTo>
                <a:lnTo>
                  <a:pt x="1537238" y="848858"/>
                </a:lnTo>
                <a:lnTo>
                  <a:pt x="1497287" y="869640"/>
                </a:lnTo>
                <a:lnTo>
                  <a:pt x="1455671" y="888824"/>
                </a:lnTo>
                <a:lnTo>
                  <a:pt x="1412523" y="906409"/>
                </a:lnTo>
                <a:lnTo>
                  <a:pt x="1367977" y="922395"/>
                </a:lnTo>
                <a:lnTo>
                  <a:pt x="1322165" y="936783"/>
                </a:lnTo>
                <a:lnTo>
                  <a:pt x="1275221" y="949572"/>
                </a:lnTo>
                <a:lnTo>
                  <a:pt x="1227277" y="960762"/>
                </a:lnTo>
                <a:lnTo>
                  <a:pt x="1178468" y="970354"/>
                </a:lnTo>
                <a:lnTo>
                  <a:pt x="1128926" y="978348"/>
                </a:lnTo>
                <a:lnTo>
                  <a:pt x="1078785" y="984742"/>
                </a:lnTo>
                <a:lnTo>
                  <a:pt x="1028177" y="989538"/>
                </a:lnTo>
                <a:lnTo>
                  <a:pt x="977237" y="992735"/>
                </a:lnTo>
                <a:lnTo>
                  <a:pt x="926097" y="994334"/>
                </a:lnTo>
                <a:lnTo>
                  <a:pt x="874890" y="994334"/>
                </a:lnTo>
                <a:lnTo>
                  <a:pt x="823749" y="992735"/>
                </a:lnTo>
                <a:lnTo>
                  <a:pt x="772809" y="989538"/>
                </a:lnTo>
                <a:lnTo>
                  <a:pt x="722201" y="984742"/>
                </a:lnTo>
                <a:lnTo>
                  <a:pt x="672060" y="978348"/>
                </a:lnTo>
                <a:lnTo>
                  <a:pt x="622518" y="970354"/>
                </a:lnTo>
                <a:lnTo>
                  <a:pt x="573709" y="960762"/>
                </a:lnTo>
                <a:lnTo>
                  <a:pt x="525765" y="949572"/>
                </a:lnTo>
                <a:lnTo>
                  <a:pt x="478821" y="936783"/>
                </a:lnTo>
                <a:lnTo>
                  <a:pt x="433009" y="922395"/>
                </a:lnTo>
                <a:lnTo>
                  <a:pt x="388463" y="906409"/>
                </a:lnTo>
                <a:lnTo>
                  <a:pt x="345315" y="888824"/>
                </a:lnTo>
                <a:lnTo>
                  <a:pt x="303699" y="869640"/>
                </a:lnTo>
                <a:lnTo>
                  <a:pt x="263748" y="848858"/>
                </a:lnTo>
                <a:lnTo>
                  <a:pt x="217973" y="821646"/>
                </a:lnTo>
                <a:lnTo>
                  <a:pt x="176558" y="793074"/>
                </a:lnTo>
                <a:lnTo>
                  <a:pt x="139503" y="763278"/>
                </a:lnTo>
                <a:lnTo>
                  <a:pt x="106807" y="732394"/>
                </a:lnTo>
                <a:lnTo>
                  <a:pt x="78470" y="700558"/>
                </a:lnTo>
                <a:lnTo>
                  <a:pt x="54493" y="667906"/>
                </a:lnTo>
                <a:lnTo>
                  <a:pt x="34875" y="634574"/>
                </a:lnTo>
                <a:lnTo>
                  <a:pt x="8718" y="566415"/>
                </a:lnTo>
                <a:lnTo>
                  <a:pt x="0" y="497167"/>
                </a:lnTo>
                <a:lnTo>
                  <a:pt x="2179" y="462475"/>
                </a:lnTo>
                <a:lnTo>
                  <a:pt x="19617" y="393635"/>
                </a:lnTo>
                <a:lnTo>
                  <a:pt x="54493" y="326427"/>
                </a:lnTo>
                <a:lnTo>
                  <a:pt x="78470" y="293775"/>
                </a:lnTo>
                <a:lnTo>
                  <a:pt x="106807" y="261939"/>
                </a:lnTo>
                <a:lnTo>
                  <a:pt x="139503" y="231056"/>
                </a:lnTo>
                <a:lnTo>
                  <a:pt x="176558" y="201260"/>
                </a:lnTo>
                <a:lnTo>
                  <a:pt x="217973" y="172688"/>
                </a:lnTo>
                <a:lnTo>
                  <a:pt x="263748" y="145476"/>
                </a:lnTo>
                <a:lnTo>
                  <a:pt x="303699" y="124694"/>
                </a:lnTo>
                <a:lnTo>
                  <a:pt x="345315" y="105510"/>
                </a:lnTo>
                <a:lnTo>
                  <a:pt x="388463" y="87925"/>
                </a:lnTo>
                <a:lnTo>
                  <a:pt x="433009" y="71938"/>
                </a:lnTo>
                <a:lnTo>
                  <a:pt x="478821" y="57551"/>
                </a:lnTo>
                <a:lnTo>
                  <a:pt x="525765" y="44761"/>
                </a:lnTo>
                <a:lnTo>
                  <a:pt x="573709" y="33571"/>
                </a:lnTo>
                <a:lnTo>
                  <a:pt x="622518" y="23979"/>
                </a:lnTo>
                <a:lnTo>
                  <a:pt x="672060" y="15986"/>
                </a:lnTo>
                <a:lnTo>
                  <a:pt x="722201" y="9591"/>
                </a:lnTo>
                <a:lnTo>
                  <a:pt x="772809" y="4795"/>
                </a:lnTo>
                <a:lnTo>
                  <a:pt x="823749" y="1598"/>
                </a:lnTo>
                <a:lnTo>
                  <a:pt x="874890" y="0"/>
                </a:lnTo>
                <a:lnTo>
                  <a:pt x="926097" y="0"/>
                </a:lnTo>
                <a:lnTo>
                  <a:pt x="977237" y="1598"/>
                </a:lnTo>
                <a:lnTo>
                  <a:pt x="1028177" y="4795"/>
                </a:lnTo>
                <a:lnTo>
                  <a:pt x="1078785" y="9591"/>
                </a:lnTo>
                <a:lnTo>
                  <a:pt x="1128926" y="15986"/>
                </a:lnTo>
                <a:lnTo>
                  <a:pt x="1178468" y="23979"/>
                </a:lnTo>
                <a:lnTo>
                  <a:pt x="1227277" y="33571"/>
                </a:lnTo>
                <a:lnTo>
                  <a:pt x="1275221" y="44761"/>
                </a:lnTo>
                <a:lnTo>
                  <a:pt x="1322165" y="57551"/>
                </a:lnTo>
                <a:lnTo>
                  <a:pt x="1367977" y="71938"/>
                </a:lnTo>
                <a:lnTo>
                  <a:pt x="1412523" y="87925"/>
                </a:lnTo>
                <a:lnTo>
                  <a:pt x="1455671" y="105510"/>
                </a:lnTo>
                <a:lnTo>
                  <a:pt x="1497287" y="124694"/>
                </a:lnTo>
                <a:lnTo>
                  <a:pt x="1537238" y="145476"/>
                </a:lnTo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32857" y="7696096"/>
            <a:ext cx="1358900" cy="662940"/>
          </a:xfrm>
          <a:custGeom>
            <a:avLst/>
            <a:gdLst/>
            <a:ahLst/>
            <a:cxnLst/>
            <a:rect l="l" t="t" r="r" b="b"/>
            <a:pathLst>
              <a:path w="1358900" h="662940">
                <a:moveTo>
                  <a:pt x="0" y="662796"/>
                </a:moveTo>
                <a:lnTo>
                  <a:pt x="23528" y="651320"/>
                </a:lnTo>
                <a:lnTo>
                  <a:pt x="1358764" y="0"/>
                </a:lnTo>
              </a:path>
            </a:pathLst>
          </a:custGeom>
          <a:ln w="52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12390" y="8228013"/>
            <a:ext cx="239395" cy="192405"/>
          </a:xfrm>
          <a:custGeom>
            <a:avLst/>
            <a:gdLst/>
            <a:ahLst/>
            <a:cxnLst/>
            <a:rect l="l" t="t" r="r" b="b"/>
            <a:pathLst>
              <a:path w="239395" h="192404">
                <a:moveTo>
                  <a:pt x="145168" y="0"/>
                </a:moveTo>
                <a:lnTo>
                  <a:pt x="0" y="189638"/>
                </a:lnTo>
                <a:lnTo>
                  <a:pt x="238809" y="191983"/>
                </a:lnTo>
                <a:lnTo>
                  <a:pt x="143995" y="119399"/>
                </a:lnTo>
                <a:lnTo>
                  <a:pt x="1451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3184" y="397893"/>
            <a:ext cx="5977255" cy="5958205"/>
          </a:xfrm>
          <a:custGeom>
            <a:avLst/>
            <a:gdLst/>
            <a:ahLst/>
            <a:cxnLst/>
            <a:rect l="l" t="t" r="r" b="b"/>
            <a:pathLst>
              <a:path w="5977255" h="5958205">
                <a:moveTo>
                  <a:pt x="5465802" y="0"/>
                </a:moveTo>
                <a:lnTo>
                  <a:pt x="209417" y="0"/>
                </a:ln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5748516"/>
                </a:lnTo>
                <a:lnTo>
                  <a:pt x="5530" y="5796534"/>
                </a:lnTo>
                <a:lnTo>
                  <a:pt x="21284" y="5840614"/>
                </a:lnTo>
                <a:lnTo>
                  <a:pt x="46005" y="5879497"/>
                </a:lnTo>
                <a:lnTo>
                  <a:pt x="78436" y="5911928"/>
                </a:lnTo>
                <a:lnTo>
                  <a:pt x="117319" y="5936648"/>
                </a:lnTo>
                <a:lnTo>
                  <a:pt x="161399" y="5952403"/>
                </a:lnTo>
                <a:lnTo>
                  <a:pt x="209417" y="5957933"/>
                </a:lnTo>
                <a:lnTo>
                  <a:pt x="5465802" y="5957933"/>
                </a:lnTo>
                <a:lnTo>
                  <a:pt x="5513820" y="5952403"/>
                </a:lnTo>
                <a:lnTo>
                  <a:pt x="5557900" y="5936648"/>
                </a:lnTo>
                <a:lnTo>
                  <a:pt x="5596783" y="5911928"/>
                </a:lnTo>
                <a:lnTo>
                  <a:pt x="5629214" y="5879497"/>
                </a:lnTo>
                <a:lnTo>
                  <a:pt x="5653934" y="5840614"/>
                </a:lnTo>
                <a:lnTo>
                  <a:pt x="5669689" y="5796534"/>
                </a:lnTo>
                <a:lnTo>
                  <a:pt x="5675219" y="5748516"/>
                </a:lnTo>
                <a:lnTo>
                  <a:pt x="5675219" y="770269"/>
                </a:lnTo>
                <a:lnTo>
                  <a:pt x="5977242" y="665560"/>
                </a:lnTo>
                <a:lnTo>
                  <a:pt x="5675219" y="560852"/>
                </a:lnTo>
                <a:lnTo>
                  <a:pt x="5675219" y="209417"/>
                </a:lnTo>
                <a:lnTo>
                  <a:pt x="5669689" y="161399"/>
                </a:lnTo>
                <a:lnTo>
                  <a:pt x="5653934" y="117319"/>
                </a:lnTo>
                <a:lnTo>
                  <a:pt x="5629214" y="78436"/>
                </a:lnTo>
                <a:lnTo>
                  <a:pt x="5596783" y="46005"/>
                </a:lnTo>
                <a:lnTo>
                  <a:pt x="5557900" y="21284"/>
                </a:lnTo>
                <a:lnTo>
                  <a:pt x="5513820" y="5530"/>
                </a:lnTo>
                <a:lnTo>
                  <a:pt x="54658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93184" y="397893"/>
            <a:ext cx="5977255" cy="5958205"/>
          </a:xfrm>
          <a:custGeom>
            <a:avLst/>
            <a:gdLst/>
            <a:ahLst/>
            <a:cxnLst/>
            <a:rect l="l" t="t" r="r" b="b"/>
            <a:pathLst>
              <a:path w="5977255" h="5958205">
                <a:moveTo>
                  <a:pt x="209417" y="0"/>
                </a:moveTo>
                <a:lnTo>
                  <a:pt x="161399" y="5530"/>
                </a:lnTo>
                <a:lnTo>
                  <a:pt x="117319" y="21284"/>
                </a:lnTo>
                <a:lnTo>
                  <a:pt x="78436" y="46005"/>
                </a:lnTo>
                <a:lnTo>
                  <a:pt x="46005" y="78436"/>
                </a:lnTo>
                <a:lnTo>
                  <a:pt x="21284" y="117319"/>
                </a:lnTo>
                <a:lnTo>
                  <a:pt x="5530" y="161399"/>
                </a:lnTo>
                <a:lnTo>
                  <a:pt x="0" y="209417"/>
                </a:lnTo>
                <a:lnTo>
                  <a:pt x="0" y="5748516"/>
                </a:lnTo>
                <a:lnTo>
                  <a:pt x="5530" y="5796534"/>
                </a:lnTo>
                <a:lnTo>
                  <a:pt x="21284" y="5840614"/>
                </a:lnTo>
                <a:lnTo>
                  <a:pt x="46005" y="5879497"/>
                </a:lnTo>
                <a:lnTo>
                  <a:pt x="78436" y="5911928"/>
                </a:lnTo>
                <a:lnTo>
                  <a:pt x="117319" y="5936648"/>
                </a:lnTo>
                <a:lnTo>
                  <a:pt x="161399" y="5952403"/>
                </a:lnTo>
                <a:lnTo>
                  <a:pt x="209417" y="5957933"/>
                </a:lnTo>
                <a:lnTo>
                  <a:pt x="5465802" y="5957933"/>
                </a:lnTo>
                <a:lnTo>
                  <a:pt x="5513820" y="5952403"/>
                </a:lnTo>
                <a:lnTo>
                  <a:pt x="5557900" y="5936648"/>
                </a:lnTo>
                <a:lnTo>
                  <a:pt x="5596783" y="5911928"/>
                </a:lnTo>
                <a:lnTo>
                  <a:pt x="5629214" y="5879497"/>
                </a:lnTo>
                <a:lnTo>
                  <a:pt x="5653934" y="5840614"/>
                </a:lnTo>
                <a:lnTo>
                  <a:pt x="5669689" y="5796534"/>
                </a:lnTo>
                <a:lnTo>
                  <a:pt x="5675219" y="5748516"/>
                </a:lnTo>
                <a:lnTo>
                  <a:pt x="5675219" y="770269"/>
                </a:lnTo>
                <a:lnTo>
                  <a:pt x="5977242" y="665560"/>
                </a:lnTo>
                <a:lnTo>
                  <a:pt x="5675219" y="560852"/>
                </a:lnTo>
                <a:lnTo>
                  <a:pt x="5675219" y="209417"/>
                </a:lnTo>
                <a:lnTo>
                  <a:pt x="5669689" y="161399"/>
                </a:lnTo>
                <a:lnTo>
                  <a:pt x="5653934" y="117319"/>
                </a:lnTo>
                <a:lnTo>
                  <a:pt x="5629214" y="78436"/>
                </a:lnTo>
                <a:lnTo>
                  <a:pt x="5596783" y="46005"/>
                </a:lnTo>
                <a:lnTo>
                  <a:pt x="5557900" y="21284"/>
                </a:lnTo>
                <a:lnTo>
                  <a:pt x="5513820" y="5530"/>
                </a:lnTo>
                <a:lnTo>
                  <a:pt x="5465802" y="0"/>
                </a:lnTo>
                <a:lnTo>
                  <a:pt x="209417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27704" y="454217"/>
            <a:ext cx="5406390" cy="47383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0800"/>
              </a:lnSpc>
              <a:spcBef>
                <a:spcPts val="95"/>
              </a:spcBef>
            </a:pPr>
            <a:r>
              <a:rPr sz="3100" spc="-130" dirty="0">
                <a:latin typeface="Arial"/>
                <a:cs typeface="Arial"/>
              </a:rPr>
              <a:t>The </a:t>
            </a:r>
            <a:r>
              <a:rPr sz="3100" spc="110" dirty="0">
                <a:latin typeface="Arial"/>
                <a:cs typeface="Arial"/>
              </a:rPr>
              <a:t>Canary </a:t>
            </a:r>
            <a:r>
              <a:rPr sz="3100" spc="-15" dirty="0">
                <a:latin typeface="Arial"/>
                <a:cs typeface="Arial"/>
              </a:rPr>
              <a:t>Islands </a:t>
            </a:r>
            <a:r>
              <a:rPr sz="3100" spc="30" dirty="0">
                <a:latin typeface="Arial"/>
                <a:cs typeface="Arial"/>
              </a:rPr>
              <a:t>include  </a:t>
            </a:r>
            <a:r>
              <a:rPr sz="3100" spc="-75" dirty="0">
                <a:latin typeface="Arial"/>
                <a:cs typeface="Arial"/>
              </a:rPr>
              <a:t>seven </a:t>
            </a:r>
            <a:r>
              <a:rPr sz="3100" spc="-80" dirty="0">
                <a:latin typeface="Arial"/>
                <a:cs typeface="Arial"/>
              </a:rPr>
              <a:t>isles </a:t>
            </a:r>
            <a:r>
              <a:rPr sz="3100" spc="65" dirty="0">
                <a:latin typeface="Arial"/>
                <a:cs typeface="Arial"/>
              </a:rPr>
              <a:t>altogether. </a:t>
            </a:r>
            <a:r>
              <a:rPr sz="3100" spc="-135" dirty="0">
                <a:latin typeface="Arial"/>
                <a:cs typeface="Arial"/>
              </a:rPr>
              <a:t>The  </a:t>
            </a:r>
            <a:r>
              <a:rPr sz="3100" spc="30" dirty="0">
                <a:latin typeface="Arial"/>
                <a:cs typeface="Arial"/>
              </a:rPr>
              <a:t>largest </a:t>
            </a:r>
            <a:r>
              <a:rPr sz="3100" spc="-100" dirty="0">
                <a:latin typeface="Arial"/>
                <a:cs typeface="Arial"/>
              </a:rPr>
              <a:t>is </a:t>
            </a:r>
            <a:r>
              <a:rPr sz="3100" spc="-5" dirty="0">
                <a:latin typeface="Arial"/>
                <a:cs typeface="Arial"/>
              </a:rPr>
              <a:t>Tenerife, </a:t>
            </a:r>
            <a:r>
              <a:rPr sz="3100" spc="70" dirty="0">
                <a:latin typeface="Arial"/>
                <a:cs typeface="Arial"/>
              </a:rPr>
              <a:t>on </a:t>
            </a:r>
            <a:r>
              <a:rPr sz="3100" spc="55" dirty="0">
                <a:latin typeface="Arial"/>
                <a:cs typeface="Arial"/>
              </a:rPr>
              <a:t>which  </a:t>
            </a:r>
            <a:r>
              <a:rPr sz="3100" spc="30" dirty="0">
                <a:latin typeface="Arial"/>
                <a:cs typeface="Arial"/>
              </a:rPr>
              <a:t>there </a:t>
            </a:r>
            <a:r>
              <a:rPr sz="3100" spc="-100" dirty="0">
                <a:latin typeface="Arial"/>
                <a:cs typeface="Arial"/>
              </a:rPr>
              <a:t>is </a:t>
            </a:r>
            <a:r>
              <a:rPr sz="3100" spc="70" dirty="0">
                <a:latin typeface="Arial"/>
                <a:cs typeface="Arial"/>
              </a:rPr>
              <a:t>an </a:t>
            </a:r>
            <a:r>
              <a:rPr sz="3100" spc="25" dirty="0">
                <a:latin typeface="Arial"/>
                <a:cs typeface="Arial"/>
              </a:rPr>
              <a:t>active </a:t>
            </a:r>
            <a:r>
              <a:rPr sz="3100" spc="65" dirty="0">
                <a:latin typeface="Arial"/>
                <a:cs typeface="Arial"/>
              </a:rPr>
              <a:t>volcano,  </a:t>
            </a:r>
            <a:r>
              <a:rPr sz="3100" spc="70" dirty="0">
                <a:latin typeface="Arial"/>
                <a:cs typeface="Arial"/>
              </a:rPr>
              <a:t>called </a:t>
            </a:r>
            <a:r>
              <a:rPr sz="3100" spc="105" dirty="0">
                <a:latin typeface="Arial"/>
                <a:cs typeface="Arial"/>
              </a:rPr>
              <a:t>Mount </a:t>
            </a:r>
            <a:r>
              <a:rPr sz="3100" spc="-30" dirty="0">
                <a:latin typeface="Arial"/>
                <a:cs typeface="Arial"/>
              </a:rPr>
              <a:t>Teide. </a:t>
            </a:r>
            <a:r>
              <a:rPr sz="3100" spc="-5" dirty="0">
                <a:latin typeface="Arial"/>
                <a:cs typeface="Arial"/>
              </a:rPr>
              <a:t>Together,  </a:t>
            </a:r>
            <a:r>
              <a:rPr sz="3100" spc="15" dirty="0">
                <a:latin typeface="Arial"/>
                <a:cs typeface="Arial"/>
              </a:rPr>
              <a:t>the </a:t>
            </a:r>
            <a:r>
              <a:rPr sz="3100" spc="-15" dirty="0">
                <a:latin typeface="Arial"/>
                <a:cs typeface="Arial"/>
              </a:rPr>
              <a:t>islands </a:t>
            </a:r>
            <a:r>
              <a:rPr sz="3100" spc="90" dirty="0">
                <a:latin typeface="Arial"/>
                <a:cs typeface="Arial"/>
              </a:rPr>
              <a:t>are </a:t>
            </a:r>
            <a:r>
              <a:rPr sz="3100" spc="50" dirty="0">
                <a:latin typeface="Arial"/>
                <a:cs typeface="Arial"/>
              </a:rPr>
              <a:t>one </a:t>
            </a:r>
            <a:r>
              <a:rPr sz="3100" spc="110" dirty="0">
                <a:latin typeface="Arial"/>
                <a:cs typeface="Arial"/>
              </a:rPr>
              <a:t>of </a:t>
            </a:r>
            <a:r>
              <a:rPr sz="3100" spc="15" dirty="0">
                <a:latin typeface="Arial"/>
                <a:cs typeface="Arial"/>
              </a:rPr>
              <a:t>the </a:t>
            </a:r>
            <a:r>
              <a:rPr sz="3100" spc="60" dirty="0">
                <a:latin typeface="Arial"/>
                <a:cs typeface="Arial"/>
              </a:rPr>
              <a:t>17  </a:t>
            </a:r>
            <a:r>
              <a:rPr sz="3100" spc="15" dirty="0">
                <a:latin typeface="Arial"/>
                <a:cs typeface="Arial"/>
              </a:rPr>
              <a:t>autonomous </a:t>
            </a:r>
            <a:r>
              <a:rPr sz="3100" spc="-20" dirty="0">
                <a:latin typeface="Arial"/>
                <a:cs typeface="Arial"/>
              </a:rPr>
              <a:t>communities </a:t>
            </a:r>
            <a:r>
              <a:rPr sz="3100" spc="105" dirty="0">
                <a:latin typeface="Arial"/>
                <a:cs typeface="Arial"/>
              </a:rPr>
              <a:t>of  </a:t>
            </a:r>
            <a:r>
              <a:rPr sz="3100" spc="40" dirty="0">
                <a:latin typeface="Arial"/>
                <a:cs typeface="Arial"/>
              </a:rPr>
              <a:t>Spain. </a:t>
            </a:r>
            <a:r>
              <a:rPr sz="3100" spc="-40" dirty="0">
                <a:latin typeface="Arial"/>
                <a:cs typeface="Arial"/>
              </a:rPr>
              <a:t>(They </a:t>
            </a:r>
            <a:r>
              <a:rPr sz="3100" spc="90" dirty="0">
                <a:latin typeface="Arial"/>
                <a:cs typeface="Arial"/>
              </a:rPr>
              <a:t>are </a:t>
            </a:r>
            <a:r>
              <a:rPr sz="3100" spc="70" dirty="0">
                <a:latin typeface="Arial"/>
                <a:cs typeface="Arial"/>
              </a:rPr>
              <a:t>actually  </a:t>
            </a:r>
            <a:r>
              <a:rPr sz="3100" spc="-30" dirty="0">
                <a:latin typeface="Arial"/>
                <a:cs typeface="Arial"/>
              </a:rPr>
              <a:t>much </a:t>
            </a:r>
            <a:r>
              <a:rPr sz="3100" spc="65" dirty="0">
                <a:latin typeface="Arial"/>
                <a:cs typeface="Arial"/>
              </a:rPr>
              <a:t>further </a:t>
            </a:r>
            <a:r>
              <a:rPr sz="3100" spc="-45" dirty="0">
                <a:latin typeface="Arial"/>
                <a:cs typeface="Arial"/>
              </a:rPr>
              <a:t>south-west,</a:t>
            </a:r>
            <a:r>
              <a:rPr sz="3100" spc="240" dirty="0">
                <a:latin typeface="Arial"/>
                <a:cs typeface="Arial"/>
              </a:rPr>
              <a:t> </a:t>
            </a:r>
            <a:r>
              <a:rPr sz="3100" spc="130" dirty="0">
                <a:latin typeface="Arial"/>
                <a:cs typeface="Arial"/>
              </a:rPr>
              <a:t>off</a:t>
            </a:r>
            <a:endParaRPr sz="31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77979" y="5166870"/>
            <a:ext cx="4906645" cy="10731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61390" marR="5080" indent="-949325">
              <a:lnSpc>
                <a:spcPct val="110800"/>
              </a:lnSpc>
              <a:spcBef>
                <a:spcPts val="95"/>
              </a:spcBef>
            </a:pPr>
            <a:r>
              <a:rPr sz="3100" spc="15" dirty="0">
                <a:latin typeface="Arial"/>
                <a:cs typeface="Arial"/>
              </a:rPr>
              <a:t>the </a:t>
            </a:r>
            <a:r>
              <a:rPr sz="3100" spc="-10" dirty="0">
                <a:latin typeface="Arial"/>
                <a:cs typeface="Arial"/>
              </a:rPr>
              <a:t>coast </a:t>
            </a:r>
            <a:r>
              <a:rPr sz="3100" spc="110" dirty="0">
                <a:latin typeface="Arial"/>
                <a:cs typeface="Arial"/>
              </a:rPr>
              <a:t>of </a:t>
            </a:r>
            <a:r>
              <a:rPr sz="3100" spc="120" dirty="0">
                <a:latin typeface="Arial"/>
                <a:cs typeface="Arial"/>
              </a:rPr>
              <a:t>Morocco, </a:t>
            </a:r>
            <a:r>
              <a:rPr sz="3100" spc="45" dirty="0">
                <a:latin typeface="Arial"/>
                <a:cs typeface="Arial"/>
              </a:rPr>
              <a:t>than  </a:t>
            </a:r>
            <a:r>
              <a:rPr sz="3100" spc="-40" dirty="0">
                <a:latin typeface="Arial"/>
                <a:cs typeface="Arial"/>
              </a:rPr>
              <a:t>this </a:t>
            </a:r>
            <a:r>
              <a:rPr sz="3100" spc="65" dirty="0">
                <a:latin typeface="Arial"/>
                <a:cs typeface="Arial"/>
              </a:rPr>
              <a:t>map</a:t>
            </a:r>
            <a:r>
              <a:rPr sz="3100" spc="225" dirty="0">
                <a:latin typeface="Arial"/>
                <a:cs typeface="Arial"/>
              </a:rPr>
              <a:t> </a:t>
            </a:r>
            <a:r>
              <a:rPr sz="3100" spc="-10" dirty="0">
                <a:latin typeface="Arial"/>
                <a:cs typeface="Arial"/>
              </a:rPr>
              <a:t>shows.)</a:t>
            </a:r>
            <a:endParaRPr sz="31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3876866" y="4984141"/>
            <a:ext cx="5965825" cy="4628515"/>
          </a:xfrm>
          <a:custGeom>
            <a:avLst/>
            <a:gdLst/>
            <a:ahLst/>
            <a:cxnLst/>
            <a:rect l="l" t="t" r="r" b="b"/>
            <a:pathLst>
              <a:path w="5965825" h="4628515">
                <a:moveTo>
                  <a:pt x="5756044" y="0"/>
                </a:moveTo>
                <a:lnTo>
                  <a:pt x="499660" y="0"/>
                </a:lnTo>
                <a:lnTo>
                  <a:pt x="451641" y="5530"/>
                </a:lnTo>
                <a:lnTo>
                  <a:pt x="407562" y="21284"/>
                </a:lnTo>
                <a:lnTo>
                  <a:pt x="368678" y="46005"/>
                </a:lnTo>
                <a:lnTo>
                  <a:pt x="336248" y="78436"/>
                </a:lnTo>
                <a:lnTo>
                  <a:pt x="311527" y="117319"/>
                </a:lnTo>
                <a:lnTo>
                  <a:pt x="295773" y="161399"/>
                </a:lnTo>
                <a:lnTo>
                  <a:pt x="290242" y="209417"/>
                </a:lnTo>
                <a:lnTo>
                  <a:pt x="290242" y="3561409"/>
                </a:lnTo>
                <a:lnTo>
                  <a:pt x="0" y="3666118"/>
                </a:lnTo>
                <a:lnTo>
                  <a:pt x="290242" y="3770827"/>
                </a:lnTo>
                <a:lnTo>
                  <a:pt x="290242" y="4418713"/>
                </a:lnTo>
                <a:lnTo>
                  <a:pt x="295773" y="4466732"/>
                </a:lnTo>
                <a:lnTo>
                  <a:pt x="311527" y="4510811"/>
                </a:lnTo>
                <a:lnTo>
                  <a:pt x="336248" y="4549695"/>
                </a:lnTo>
                <a:lnTo>
                  <a:pt x="368678" y="4582125"/>
                </a:lnTo>
                <a:lnTo>
                  <a:pt x="407562" y="4606846"/>
                </a:lnTo>
                <a:lnTo>
                  <a:pt x="451641" y="4622600"/>
                </a:lnTo>
                <a:lnTo>
                  <a:pt x="499660" y="4628131"/>
                </a:lnTo>
                <a:lnTo>
                  <a:pt x="5756044" y="4628131"/>
                </a:lnTo>
                <a:lnTo>
                  <a:pt x="5804063" y="4622600"/>
                </a:lnTo>
                <a:lnTo>
                  <a:pt x="5848142" y="4606846"/>
                </a:lnTo>
                <a:lnTo>
                  <a:pt x="5887026" y="4582125"/>
                </a:lnTo>
                <a:lnTo>
                  <a:pt x="5919456" y="4549695"/>
                </a:lnTo>
                <a:lnTo>
                  <a:pt x="5944177" y="4510811"/>
                </a:lnTo>
                <a:lnTo>
                  <a:pt x="5959931" y="4466732"/>
                </a:lnTo>
                <a:lnTo>
                  <a:pt x="5965462" y="4418713"/>
                </a:lnTo>
                <a:lnTo>
                  <a:pt x="5965462" y="209417"/>
                </a:lnTo>
                <a:lnTo>
                  <a:pt x="5959931" y="161399"/>
                </a:lnTo>
                <a:lnTo>
                  <a:pt x="5944177" y="117319"/>
                </a:lnTo>
                <a:lnTo>
                  <a:pt x="5919456" y="78436"/>
                </a:lnTo>
                <a:lnTo>
                  <a:pt x="5887026" y="46005"/>
                </a:lnTo>
                <a:lnTo>
                  <a:pt x="5848142" y="21284"/>
                </a:lnTo>
                <a:lnTo>
                  <a:pt x="5804063" y="5530"/>
                </a:lnTo>
                <a:lnTo>
                  <a:pt x="57560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3876866" y="4984141"/>
            <a:ext cx="5965825" cy="4628515"/>
          </a:xfrm>
          <a:custGeom>
            <a:avLst/>
            <a:gdLst/>
            <a:ahLst/>
            <a:cxnLst/>
            <a:rect l="l" t="t" r="r" b="b"/>
            <a:pathLst>
              <a:path w="5965825" h="4628515">
                <a:moveTo>
                  <a:pt x="499660" y="0"/>
                </a:moveTo>
                <a:lnTo>
                  <a:pt x="451641" y="5530"/>
                </a:lnTo>
                <a:lnTo>
                  <a:pt x="407562" y="21284"/>
                </a:lnTo>
                <a:lnTo>
                  <a:pt x="368678" y="46005"/>
                </a:lnTo>
                <a:lnTo>
                  <a:pt x="336248" y="78436"/>
                </a:lnTo>
                <a:lnTo>
                  <a:pt x="311527" y="117319"/>
                </a:lnTo>
                <a:lnTo>
                  <a:pt x="295773" y="161399"/>
                </a:lnTo>
                <a:lnTo>
                  <a:pt x="290242" y="209417"/>
                </a:lnTo>
                <a:lnTo>
                  <a:pt x="290242" y="3561409"/>
                </a:lnTo>
                <a:lnTo>
                  <a:pt x="0" y="3666118"/>
                </a:lnTo>
                <a:lnTo>
                  <a:pt x="290242" y="3770827"/>
                </a:lnTo>
                <a:lnTo>
                  <a:pt x="290242" y="4418713"/>
                </a:lnTo>
                <a:lnTo>
                  <a:pt x="295773" y="4466732"/>
                </a:lnTo>
                <a:lnTo>
                  <a:pt x="311527" y="4510811"/>
                </a:lnTo>
                <a:lnTo>
                  <a:pt x="336248" y="4549695"/>
                </a:lnTo>
                <a:lnTo>
                  <a:pt x="368678" y="4582125"/>
                </a:lnTo>
                <a:lnTo>
                  <a:pt x="407562" y="4606846"/>
                </a:lnTo>
                <a:lnTo>
                  <a:pt x="451641" y="4622600"/>
                </a:lnTo>
                <a:lnTo>
                  <a:pt x="499660" y="4628131"/>
                </a:lnTo>
                <a:lnTo>
                  <a:pt x="5756044" y="4628131"/>
                </a:lnTo>
                <a:lnTo>
                  <a:pt x="5804063" y="4622600"/>
                </a:lnTo>
                <a:lnTo>
                  <a:pt x="5848142" y="4606846"/>
                </a:lnTo>
                <a:lnTo>
                  <a:pt x="5887026" y="4582125"/>
                </a:lnTo>
                <a:lnTo>
                  <a:pt x="5919456" y="4549695"/>
                </a:lnTo>
                <a:lnTo>
                  <a:pt x="5944177" y="4510811"/>
                </a:lnTo>
                <a:lnTo>
                  <a:pt x="5959931" y="4466732"/>
                </a:lnTo>
                <a:lnTo>
                  <a:pt x="5965462" y="4418713"/>
                </a:lnTo>
                <a:lnTo>
                  <a:pt x="5965462" y="209417"/>
                </a:lnTo>
                <a:lnTo>
                  <a:pt x="5959931" y="161399"/>
                </a:lnTo>
                <a:lnTo>
                  <a:pt x="5944177" y="117319"/>
                </a:lnTo>
                <a:lnTo>
                  <a:pt x="5919456" y="78436"/>
                </a:lnTo>
                <a:lnTo>
                  <a:pt x="5887026" y="46005"/>
                </a:lnTo>
                <a:lnTo>
                  <a:pt x="5848142" y="21284"/>
                </a:lnTo>
                <a:lnTo>
                  <a:pt x="5804063" y="5530"/>
                </a:lnTo>
                <a:lnTo>
                  <a:pt x="5756044" y="0"/>
                </a:lnTo>
                <a:lnTo>
                  <a:pt x="499660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4238174" y="5346435"/>
            <a:ext cx="5534660" cy="3836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1600"/>
              </a:lnSpc>
              <a:spcBef>
                <a:spcPts val="95"/>
              </a:spcBef>
            </a:pPr>
            <a:r>
              <a:rPr sz="3200" spc="-145" dirty="0">
                <a:latin typeface="Arial"/>
                <a:cs typeface="Arial"/>
              </a:rPr>
              <a:t>The </a:t>
            </a:r>
            <a:r>
              <a:rPr sz="3200" spc="40" dirty="0">
                <a:latin typeface="Arial"/>
                <a:cs typeface="Arial"/>
              </a:rPr>
              <a:t>Balearic </a:t>
            </a:r>
            <a:r>
              <a:rPr sz="3200" spc="-25" dirty="0">
                <a:latin typeface="Arial"/>
                <a:cs typeface="Arial"/>
              </a:rPr>
              <a:t>Islands </a:t>
            </a:r>
            <a:r>
              <a:rPr sz="3200" spc="-65" dirty="0">
                <a:latin typeface="Arial"/>
                <a:cs typeface="Arial"/>
              </a:rPr>
              <a:t>consist </a:t>
            </a:r>
            <a:r>
              <a:rPr sz="3200" spc="100" dirty="0">
                <a:latin typeface="Arial"/>
                <a:cs typeface="Arial"/>
              </a:rPr>
              <a:t>of  </a:t>
            </a:r>
            <a:r>
              <a:rPr sz="3200" spc="85" dirty="0">
                <a:latin typeface="Arial"/>
                <a:cs typeface="Arial"/>
              </a:rPr>
              <a:t>four major </a:t>
            </a:r>
            <a:r>
              <a:rPr sz="3200" spc="-60" dirty="0">
                <a:latin typeface="Arial"/>
                <a:cs typeface="Arial"/>
              </a:rPr>
              <a:t>isles, </a:t>
            </a:r>
            <a:r>
              <a:rPr sz="3200" spc="75" dirty="0">
                <a:latin typeface="Arial"/>
                <a:cs typeface="Arial"/>
              </a:rPr>
              <a:t>with  </a:t>
            </a:r>
            <a:r>
              <a:rPr sz="3200" spc="130" dirty="0">
                <a:latin typeface="Arial"/>
                <a:cs typeface="Arial"/>
              </a:rPr>
              <a:t>Mallorca </a:t>
            </a:r>
            <a:r>
              <a:rPr sz="3200" spc="70" dirty="0">
                <a:latin typeface="Arial"/>
                <a:cs typeface="Arial"/>
              </a:rPr>
              <a:t>being </a:t>
            </a:r>
            <a:r>
              <a:rPr sz="3200" spc="5" dirty="0">
                <a:latin typeface="Arial"/>
                <a:cs typeface="Arial"/>
              </a:rPr>
              <a:t>the</a:t>
            </a:r>
            <a:r>
              <a:rPr sz="3200" spc="105" dirty="0">
                <a:latin typeface="Arial"/>
                <a:cs typeface="Arial"/>
              </a:rPr>
              <a:t> </a:t>
            </a:r>
            <a:r>
              <a:rPr sz="3200" spc="30" dirty="0">
                <a:latin typeface="Arial"/>
                <a:cs typeface="Arial"/>
              </a:rPr>
              <a:t>largest.</a:t>
            </a:r>
            <a:endParaRPr sz="3200">
              <a:latin typeface="Arial"/>
              <a:cs typeface="Arial"/>
            </a:endParaRPr>
          </a:p>
          <a:p>
            <a:pPr marL="107314" marR="102235" indent="1905" algn="ctr">
              <a:lnSpc>
                <a:spcPct val="111600"/>
              </a:lnSpc>
            </a:pPr>
            <a:r>
              <a:rPr sz="3200" spc="-65" dirty="0">
                <a:latin typeface="Arial"/>
                <a:cs typeface="Arial"/>
              </a:rPr>
              <a:t>There </a:t>
            </a:r>
            <a:r>
              <a:rPr sz="3200" spc="85" dirty="0">
                <a:latin typeface="Arial"/>
                <a:cs typeface="Arial"/>
              </a:rPr>
              <a:t>are </a:t>
            </a:r>
            <a:r>
              <a:rPr sz="3200" spc="40" dirty="0">
                <a:latin typeface="Arial"/>
                <a:cs typeface="Arial"/>
              </a:rPr>
              <a:t>buildings </a:t>
            </a:r>
            <a:r>
              <a:rPr sz="3200" spc="114" dirty="0">
                <a:latin typeface="Arial"/>
                <a:cs typeface="Arial"/>
              </a:rPr>
              <a:t>by </a:t>
            </a:r>
            <a:r>
              <a:rPr sz="3200" spc="5" dirty="0">
                <a:latin typeface="Arial"/>
                <a:cs typeface="Arial"/>
              </a:rPr>
              <a:t>the  </a:t>
            </a:r>
            <a:r>
              <a:rPr sz="3200" spc="-10" dirty="0">
                <a:latin typeface="Arial"/>
                <a:cs typeface="Arial"/>
              </a:rPr>
              <a:t>famous </a:t>
            </a:r>
            <a:r>
              <a:rPr sz="3200" spc="25" dirty="0">
                <a:latin typeface="Arial"/>
                <a:cs typeface="Arial"/>
              </a:rPr>
              <a:t>architect </a:t>
            </a:r>
            <a:r>
              <a:rPr sz="3200" spc="85" dirty="0">
                <a:latin typeface="Arial"/>
                <a:cs typeface="Arial"/>
              </a:rPr>
              <a:t>Antonio  </a:t>
            </a:r>
            <a:r>
              <a:rPr sz="3200" spc="105" dirty="0">
                <a:latin typeface="Arial"/>
                <a:cs typeface="Arial"/>
              </a:rPr>
              <a:t>Gaudi, </a:t>
            </a:r>
            <a:r>
              <a:rPr sz="3200" spc="40" dirty="0">
                <a:latin typeface="Arial"/>
                <a:cs typeface="Arial"/>
              </a:rPr>
              <a:t>including </a:t>
            </a:r>
            <a:r>
              <a:rPr sz="3200" spc="145" dirty="0">
                <a:latin typeface="Arial"/>
                <a:cs typeface="Arial"/>
              </a:rPr>
              <a:t>a </a:t>
            </a:r>
            <a:r>
              <a:rPr sz="3200" spc="65" dirty="0">
                <a:latin typeface="Arial"/>
                <a:cs typeface="Arial"/>
              </a:rPr>
              <a:t>cathedral  </a:t>
            </a:r>
            <a:r>
              <a:rPr sz="3200" spc="90" dirty="0">
                <a:latin typeface="Arial"/>
                <a:cs typeface="Arial"/>
              </a:rPr>
              <a:t>and </a:t>
            </a:r>
            <a:r>
              <a:rPr sz="3200" spc="145" dirty="0">
                <a:latin typeface="Arial"/>
                <a:cs typeface="Arial"/>
              </a:rPr>
              <a:t>a </a:t>
            </a:r>
            <a:r>
              <a:rPr sz="3200" spc="100" dirty="0">
                <a:latin typeface="Arial"/>
                <a:cs typeface="Arial"/>
              </a:rPr>
              <a:t>royal</a:t>
            </a:r>
            <a:r>
              <a:rPr sz="3200" spc="60" dirty="0">
                <a:latin typeface="Arial"/>
                <a:cs typeface="Arial"/>
              </a:rPr>
              <a:t> </a:t>
            </a:r>
            <a:r>
              <a:rPr sz="3200" spc="80" dirty="0">
                <a:latin typeface="Arial"/>
                <a:cs typeface="Arial"/>
              </a:rPr>
              <a:t>palace.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0FE9C4-5437-4316-92F5-5720324C08D8}"/>
              </a:ext>
            </a:extLst>
          </p:cNvPr>
          <p:cNvSpPr txBox="1"/>
          <p:nvPr/>
        </p:nvSpPr>
        <p:spPr>
          <a:xfrm>
            <a:off x="2942347" y="3146725"/>
            <a:ext cx="134674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cs typeface="Calibri"/>
              </a:rPr>
              <a:t>You are now going to complete your own maps of Spain.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23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989148" y="9964757"/>
            <a:ext cx="1648724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0419" y="0"/>
            <a:ext cx="1912620" cy="729615"/>
          </a:xfrm>
          <a:prstGeom prst="rect">
            <a:avLst/>
          </a:prstGeom>
        </p:spPr>
        <p:txBody>
          <a:bodyPr vert="horz" wrap="square" lIns="0" tIns="14604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4600" dirty="0">
                <a:latin typeface="Gill Sans MT"/>
                <a:cs typeface="Gill Sans MT"/>
              </a:rPr>
              <a:t>Quiz</a:t>
            </a:r>
            <a:r>
              <a:rPr sz="4600" dirty="0">
                <a:latin typeface="Gill Sans MT"/>
                <a:cs typeface="Gill Sans MT"/>
              </a:rPr>
              <a:t>:</a:t>
            </a:r>
          </a:p>
        </p:txBody>
      </p:sp>
      <p:sp>
        <p:nvSpPr>
          <p:cNvPr id="13" name="object 13"/>
          <p:cNvSpPr/>
          <p:nvPr/>
        </p:nvSpPr>
        <p:spPr>
          <a:xfrm>
            <a:off x="3832343" y="4471068"/>
            <a:ext cx="12963525" cy="1047115"/>
          </a:xfrm>
          <a:custGeom>
            <a:avLst/>
            <a:gdLst/>
            <a:ahLst/>
            <a:cxnLst/>
            <a:rect l="l" t="t" r="r" b="b"/>
            <a:pathLst>
              <a:path w="12963525" h="1047114">
                <a:moveTo>
                  <a:pt x="12805892" y="0"/>
                </a:moveTo>
                <a:lnTo>
                  <a:pt x="157063" y="0"/>
                </a:lnTo>
                <a:lnTo>
                  <a:pt x="107420" y="8007"/>
                </a:lnTo>
                <a:lnTo>
                  <a:pt x="64304" y="30304"/>
                </a:lnTo>
                <a:lnTo>
                  <a:pt x="30304" y="64304"/>
                </a:lnTo>
                <a:lnTo>
                  <a:pt x="8007" y="107420"/>
                </a:lnTo>
                <a:lnTo>
                  <a:pt x="0" y="157063"/>
                </a:lnTo>
                <a:lnTo>
                  <a:pt x="0" y="890025"/>
                </a:lnTo>
                <a:lnTo>
                  <a:pt x="8007" y="939668"/>
                </a:lnTo>
                <a:lnTo>
                  <a:pt x="30304" y="982783"/>
                </a:lnTo>
                <a:lnTo>
                  <a:pt x="64304" y="1016783"/>
                </a:lnTo>
                <a:lnTo>
                  <a:pt x="107420" y="1039081"/>
                </a:lnTo>
                <a:lnTo>
                  <a:pt x="157063" y="1047088"/>
                </a:lnTo>
                <a:lnTo>
                  <a:pt x="12805892" y="1047088"/>
                </a:lnTo>
                <a:lnTo>
                  <a:pt x="12855535" y="1039081"/>
                </a:lnTo>
                <a:lnTo>
                  <a:pt x="12898651" y="1016783"/>
                </a:lnTo>
                <a:lnTo>
                  <a:pt x="12932651" y="982783"/>
                </a:lnTo>
                <a:lnTo>
                  <a:pt x="12954948" y="939668"/>
                </a:lnTo>
                <a:lnTo>
                  <a:pt x="12962956" y="890025"/>
                </a:lnTo>
                <a:lnTo>
                  <a:pt x="12962956" y="157063"/>
                </a:lnTo>
                <a:lnTo>
                  <a:pt x="12954948" y="107420"/>
                </a:lnTo>
                <a:lnTo>
                  <a:pt x="12932651" y="64304"/>
                </a:lnTo>
                <a:lnTo>
                  <a:pt x="12898651" y="30304"/>
                </a:lnTo>
                <a:lnTo>
                  <a:pt x="12855535" y="8007"/>
                </a:lnTo>
                <a:lnTo>
                  <a:pt x="128058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32343" y="4471068"/>
            <a:ext cx="12963525" cy="1047115"/>
          </a:xfrm>
          <a:custGeom>
            <a:avLst/>
            <a:gdLst/>
            <a:ahLst/>
            <a:cxnLst/>
            <a:rect l="l" t="t" r="r" b="b"/>
            <a:pathLst>
              <a:path w="12963525" h="1047114">
                <a:moveTo>
                  <a:pt x="0" y="890025"/>
                </a:moveTo>
                <a:lnTo>
                  <a:pt x="0" y="157063"/>
                </a:lnTo>
                <a:lnTo>
                  <a:pt x="8007" y="107420"/>
                </a:lnTo>
                <a:lnTo>
                  <a:pt x="30304" y="64304"/>
                </a:lnTo>
                <a:lnTo>
                  <a:pt x="64304" y="30304"/>
                </a:lnTo>
                <a:lnTo>
                  <a:pt x="107420" y="8007"/>
                </a:lnTo>
                <a:lnTo>
                  <a:pt x="157063" y="0"/>
                </a:lnTo>
                <a:lnTo>
                  <a:pt x="12805892" y="0"/>
                </a:lnTo>
                <a:lnTo>
                  <a:pt x="12855535" y="8007"/>
                </a:lnTo>
                <a:lnTo>
                  <a:pt x="12898651" y="30304"/>
                </a:lnTo>
                <a:lnTo>
                  <a:pt x="12932651" y="64304"/>
                </a:lnTo>
                <a:lnTo>
                  <a:pt x="12954948" y="107420"/>
                </a:lnTo>
                <a:lnTo>
                  <a:pt x="12962956" y="157063"/>
                </a:lnTo>
                <a:lnTo>
                  <a:pt x="12962956" y="890025"/>
                </a:lnTo>
                <a:lnTo>
                  <a:pt x="12954948" y="939668"/>
                </a:lnTo>
                <a:lnTo>
                  <a:pt x="12932651" y="982783"/>
                </a:lnTo>
                <a:lnTo>
                  <a:pt x="12898651" y="1016783"/>
                </a:lnTo>
                <a:lnTo>
                  <a:pt x="12855535" y="1039081"/>
                </a:lnTo>
                <a:lnTo>
                  <a:pt x="12805892" y="1047088"/>
                </a:lnTo>
                <a:lnTo>
                  <a:pt x="157063" y="1047088"/>
                </a:lnTo>
                <a:lnTo>
                  <a:pt x="107420" y="1039081"/>
                </a:lnTo>
                <a:lnTo>
                  <a:pt x="64304" y="1016783"/>
                </a:lnTo>
                <a:lnTo>
                  <a:pt x="30304" y="982783"/>
                </a:lnTo>
                <a:lnTo>
                  <a:pt x="8007" y="939668"/>
                </a:lnTo>
                <a:lnTo>
                  <a:pt x="0" y="890025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085035" y="4505487"/>
            <a:ext cx="12449175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145" dirty="0">
                <a:latin typeface="Arial"/>
                <a:cs typeface="Arial"/>
              </a:rPr>
              <a:t>How </a:t>
            </a:r>
            <a:r>
              <a:rPr sz="4600" spc="30" dirty="0">
                <a:latin typeface="Arial"/>
                <a:cs typeface="Arial"/>
              </a:rPr>
              <a:t>many </a:t>
            </a:r>
            <a:r>
              <a:rPr sz="4600" spc="150" dirty="0">
                <a:latin typeface="Arial"/>
                <a:cs typeface="Arial"/>
              </a:rPr>
              <a:t>of </a:t>
            </a:r>
            <a:r>
              <a:rPr sz="4600" spc="-85" dirty="0">
                <a:latin typeface="Arial"/>
                <a:cs typeface="Arial"/>
              </a:rPr>
              <a:t>these </a:t>
            </a:r>
            <a:r>
              <a:rPr sz="4600" spc="-40" dirty="0">
                <a:latin typeface="Arial"/>
                <a:cs typeface="Arial"/>
              </a:rPr>
              <a:t>questions </a:t>
            </a:r>
            <a:r>
              <a:rPr sz="4600" spc="25" dirty="0">
                <a:latin typeface="Arial"/>
                <a:cs typeface="Arial"/>
              </a:rPr>
              <a:t>can </a:t>
            </a:r>
            <a:r>
              <a:rPr sz="4600" spc="95" dirty="0">
                <a:latin typeface="Arial"/>
                <a:cs typeface="Arial"/>
              </a:rPr>
              <a:t>you</a:t>
            </a:r>
            <a:r>
              <a:rPr sz="4600" spc="785" dirty="0">
                <a:latin typeface="Arial"/>
                <a:cs typeface="Arial"/>
              </a:rPr>
              <a:t> </a:t>
            </a:r>
            <a:r>
              <a:rPr sz="4600" spc="-30" dirty="0">
                <a:latin typeface="Arial"/>
                <a:cs typeface="Arial"/>
              </a:rPr>
              <a:t>answer?</a:t>
            </a:r>
            <a:endParaRPr sz="46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863817" y="680607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7" y="7830"/>
                </a:lnTo>
                <a:lnTo>
                  <a:pt x="1560504" y="12235"/>
                </a:lnTo>
                <a:lnTo>
                  <a:pt x="1509733" y="17619"/>
                </a:lnTo>
                <a:lnTo>
                  <a:pt x="1459216" y="23982"/>
                </a:lnTo>
                <a:lnTo>
                  <a:pt x="1408996" y="31325"/>
                </a:lnTo>
                <a:lnTo>
                  <a:pt x="1359114" y="39647"/>
                </a:lnTo>
                <a:lnTo>
                  <a:pt x="1309614" y="48948"/>
                </a:lnTo>
                <a:lnTo>
                  <a:pt x="1260537" y="59229"/>
                </a:lnTo>
                <a:lnTo>
                  <a:pt x="1211926" y="70490"/>
                </a:lnTo>
                <a:lnTo>
                  <a:pt x="1163823" y="82730"/>
                </a:lnTo>
                <a:lnTo>
                  <a:pt x="1116269" y="95950"/>
                </a:lnTo>
                <a:lnTo>
                  <a:pt x="1069308" y="110149"/>
                </a:lnTo>
                <a:lnTo>
                  <a:pt x="1022982" y="125329"/>
                </a:lnTo>
                <a:lnTo>
                  <a:pt x="977332" y="141489"/>
                </a:lnTo>
                <a:lnTo>
                  <a:pt x="932401" y="158629"/>
                </a:lnTo>
                <a:lnTo>
                  <a:pt x="888232" y="176748"/>
                </a:lnTo>
                <a:lnTo>
                  <a:pt x="844866" y="195849"/>
                </a:lnTo>
                <a:lnTo>
                  <a:pt x="802346" y="215929"/>
                </a:lnTo>
                <a:lnTo>
                  <a:pt x="760714" y="236990"/>
                </a:lnTo>
                <a:lnTo>
                  <a:pt x="720012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39"/>
                </a:lnTo>
                <a:lnTo>
                  <a:pt x="271396" y="1228030"/>
                </a:lnTo>
                <a:lnTo>
                  <a:pt x="290828" y="1265968"/>
                </a:lnTo>
                <a:lnTo>
                  <a:pt x="312917" y="1303499"/>
                </a:lnTo>
                <a:lnTo>
                  <a:pt x="337667" y="1340568"/>
                </a:lnTo>
                <a:lnTo>
                  <a:pt x="365077" y="1377123"/>
                </a:lnTo>
                <a:lnTo>
                  <a:pt x="395150" y="1413110"/>
                </a:lnTo>
                <a:lnTo>
                  <a:pt x="427885" y="1448474"/>
                </a:lnTo>
                <a:lnTo>
                  <a:pt x="463285" y="1483162"/>
                </a:lnTo>
                <a:lnTo>
                  <a:pt x="501349" y="1517120"/>
                </a:lnTo>
                <a:lnTo>
                  <a:pt x="542080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4" y="259032"/>
                </a:lnTo>
                <a:lnTo>
                  <a:pt x="2872682" y="236990"/>
                </a:lnTo>
                <a:lnTo>
                  <a:pt x="2831050" y="215929"/>
                </a:lnTo>
                <a:lnTo>
                  <a:pt x="2788530" y="195849"/>
                </a:lnTo>
                <a:lnTo>
                  <a:pt x="2745164" y="176748"/>
                </a:lnTo>
                <a:lnTo>
                  <a:pt x="2700995" y="158629"/>
                </a:lnTo>
                <a:lnTo>
                  <a:pt x="2656064" y="141489"/>
                </a:lnTo>
                <a:lnTo>
                  <a:pt x="2610414" y="125329"/>
                </a:lnTo>
                <a:lnTo>
                  <a:pt x="2564088" y="110149"/>
                </a:lnTo>
                <a:lnTo>
                  <a:pt x="2517127" y="95950"/>
                </a:lnTo>
                <a:lnTo>
                  <a:pt x="2469574" y="82730"/>
                </a:lnTo>
                <a:lnTo>
                  <a:pt x="2421470" y="70490"/>
                </a:lnTo>
                <a:lnTo>
                  <a:pt x="2372859" y="59229"/>
                </a:lnTo>
                <a:lnTo>
                  <a:pt x="2323782" y="48948"/>
                </a:lnTo>
                <a:lnTo>
                  <a:pt x="2274282" y="39647"/>
                </a:lnTo>
                <a:lnTo>
                  <a:pt x="2224401" y="31325"/>
                </a:lnTo>
                <a:lnTo>
                  <a:pt x="2174180" y="23982"/>
                </a:lnTo>
                <a:lnTo>
                  <a:pt x="2123664" y="17619"/>
                </a:lnTo>
                <a:lnTo>
                  <a:pt x="2072892" y="12235"/>
                </a:lnTo>
                <a:lnTo>
                  <a:pt x="2021909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863817" y="680607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7" y="7830"/>
                </a:lnTo>
                <a:lnTo>
                  <a:pt x="1560504" y="12235"/>
                </a:lnTo>
                <a:lnTo>
                  <a:pt x="1509733" y="17619"/>
                </a:lnTo>
                <a:lnTo>
                  <a:pt x="1459216" y="23982"/>
                </a:lnTo>
                <a:lnTo>
                  <a:pt x="1408996" y="31325"/>
                </a:lnTo>
                <a:lnTo>
                  <a:pt x="1359114" y="39647"/>
                </a:lnTo>
                <a:lnTo>
                  <a:pt x="1309614" y="48948"/>
                </a:lnTo>
                <a:lnTo>
                  <a:pt x="1260537" y="59229"/>
                </a:lnTo>
                <a:lnTo>
                  <a:pt x="1211926" y="70490"/>
                </a:lnTo>
                <a:lnTo>
                  <a:pt x="1163823" y="82730"/>
                </a:lnTo>
                <a:lnTo>
                  <a:pt x="1116269" y="95950"/>
                </a:lnTo>
                <a:lnTo>
                  <a:pt x="1069308" y="110149"/>
                </a:lnTo>
                <a:lnTo>
                  <a:pt x="1022982" y="125329"/>
                </a:lnTo>
                <a:lnTo>
                  <a:pt x="977332" y="141489"/>
                </a:lnTo>
                <a:lnTo>
                  <a:pt x="932401" y="158629"/>
                </a:lnTo>
                <a:lnTo>
                  <a:pt x="888232" y="176748"/>
                </a:lnTo>
                <a:lnTo>
                  <a:pt x="844866" y="195849"/>
                </a:lnTo>
                <a:lnTo>
                  <a:pt x="802346" y="215929"/>
                </a:lnTo>
                <a:lnTo>
                  <a:pt x="760714" y="236990"/>
                </a:lnTo>
                <a:lnTo>
                  <a:pt x="720012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41"/>
                </a:lnTo>
                <a:lnTo>
                  <a:pt x="271396" y="1228033"/>
                </a:lnTo>
                <a:lnTo>
                  <a:pt x="290828" y="1265972"/>
                </a:lnTo>
                <a:lnTo>
                  <a:pt x="312917" y="1303503"/>
                </a:lnTo>
                <a:lnTo>
                  <a:pt x="337667" y="1340573"/>
                </a:lnTo>
                <a:lnTo>
                  <a:pt x="365077" y="1377128"/>
                </a:lnTo>
                <a:lnTo>
                  <a:pt x="395150" y="1413114"/>
                </a:lnTo>
                <a:lnTo>
                  <a:pt x="427885" y="1448477"/>
                </a:lnTo>
                <a:lnTo>
                  <a:pt x="463285" y="1483164"/>
                </a:lnTo>
                <a:lnTo>
                  <a:pt x="501349" y="1517122"/>
                </a:lnTo>
                <a:lnTo>
                  <a:pt x="542080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4" y="259032"/>
                </a:lnTo>
                <a:lnTo>
                  <a:pt x="2872682" y="236990"/>
                </a:lnTo>
                <a:lnTo>
                  <a:pt x="2831050" y="215929"/>
                </a:lnTo>
                <a:lnTo>
                  <a:pt x="2788530" y="195849"/>
                </a:lnTo>
                <a:lnTo>
                  <a:pt x="2745164" y="176748"/>
                </a:lnTo>
                <a:lnTo>
                  <a:pt x="2700995" y="158629"/>
                </a:lnTo>
                <a:lnTo>
                  <a:pt x="2656064" y="141489"/>
                </a:lnTo>
                <a:lnTo>
                  <a:pt x="2610414" y="125329"/>
                </a:lnTo>
                <a:lnTo>
                  <a:pt x="2564088" y="110149"/>
                </a:lnTo>
                <a:lnTo>
                  <a:pt x="2517127" y="95950"/>
                </a:lnTo>
                <a:lnTo>
                  <a:pt x="2469574" y="82730"/>
                </a:lnTo>
                <a:lnTo>
                  <a:pt x="2421470" y="70490"/>
                </a:lnTo>
                <a:lnTo>
                  <a:pt x="2372859" y="59229"/>
                </a:lnTo>
                <a:lnTo>
                  <a:pt x="2323782" y="48948"/>
                </a:lnTo>
                <a:lnTo>
                  <a:pt x="2274282" y="39647"/>
                </a:lnTo>
                <a:lnTo>
                  <a:pt x="2224401" y="31325"/>
                </a:lnTo>
                <a:lnTo>
                  <a:pt x="2174180" y="23982"/>
                </a:lnTo>
                <a:lnTo>
                  <a:pt x="2123664" y="17619"/>
                </a:lnTo>
                <a:lnTo>
                  <a:pt x="2072892" y="12235"/>
                </a:lnTo>
                <a:lnTo>
                  <a:pt x="2021909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333352" y="1191557"/>
            <a:ext cx="2700020" cy="862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4810" marR="5080" indent="-372745">
              <a:lnSpc>
                <a:spcPct val="112100"/>
              </a:lnSpc>
              <a:spcBef>
                <a:spcPts val="95"/>
              </a:spcBef>
            </a:pPr>
            <a:r>
              <a:rPr sz="2450" spc="100" dirty="0">
                <a:latin typeface="Arial"/>
                <a:cs typeface="Arial"/>
              </a:rPr>
              <a:t>What </a:t>
            </a:r>
            <a:r>
              <a:rPr sz="2450" spc="-80" dirty="0">
                <a:latin typeface="Arial"/>
                <a:cs typeface="Arial"/>
              </a:rPr>
              <a:t>is </a:t>
            </a:r>
            <a:r>
              <a:rPr sz="2450" spc="10" dirty="0">
                <a:latin typeface="Arial"/>
                <a:cs typeface="Arial"/>
              </a:rPr>
              <a:t>the </a:t>
            </a:r>
            <a:r>
              <a:rPr sz="2450" spc="65" dirty="0">
                <a:latin typeface="Arial"/>
                <a:cs typeface="Arial"/>
              </a:rPr>
              <a:t>capital  </a:t>
            </a:r>
            <a:r>
              <a:rPr sz="2450" spc="35" dirty="0">
                <a:latin typeface="Arial"/>
                <a:cs typeface="Arial"/>
              </a:rPr>
              <a:t>city </a:t>
            </a:r>
            <a:r>
              <a:rPr sz="2450" spc="85" dirty="0">
                <a:latin typeface="Arial"/>
                <a:cs typeface="Arial"/>
              </a:rPr>
              <a:t>of</a:t>
            </a:r>
            <a:r>
              <a:rPr sz="2450" spc="100" dirty="0">
                <a:latin typeface="Arial"/>
                <a:cs typeface="Arial"/>
              </a:rPr>
              <a:t> </a:t>
            </a:r>
            <a:r>
              <a:rPr sz="2450" spc="-10" dirty="0">
                <a:latin typeface="Arial"/>
                <a:cs typeface="Arial"/>
              </a:rPr>
              <a:t>Spain?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889842" y="1727696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39"/>
                </a:lnTo>
                <a:lnTo>
                  <a:pt x="271396" y="1228030"/>
                </a:lnTo>
                <a:lnTo>
                  <a:pt x="290828" y="1265968"/>
                </a:lnTo>
                <a:lnTo>
                  <a:pt x="312917" y="1303499"/>
                </a:lnTo>
                <a:lnTo>
                  <a:pt x="337667" y="1340568"/>
                </a:lnTo>
                <a:lnTo>
                  <a:pt x="365077" y="1377123"/>
                </a:lnTo>
                <a:lnTo>
                  <a:pt x="395150" y="1413110"/>
                </a:lnTo>
                <a:lnTo>
                  <a:pt x="427885" y="1448474"/>
                </a:lnTo>
                <a:lnTo>
                  <a:pt x="463285" y="1483162"/>
                </a:lnTo>
                <a:lnTo>
                  <a:pt x="501349" y="1517120"/>
                </a:lnTo>
                <a:lnTo>
                  <a:pt x="542080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89842" y="1727696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41"/>
                </a:lnTo>
                <a:lnTo>
                  <a:pt x="271396" y="1228033"/>
                </a:lnTo>
                <a:lnTo>
                  <a:pt x="290828" y="1265972"/>
                </a:lnTo>
                <a:lnTo>
                  <a:pt x="312917" y="1303503"/>
                </a:lnTo>
                <a:lnTo>
                  <a:pt x="337667" y="1340573"/>
                </a:lnTo>
                <a:lnTo>
                  <a:pt x="365077" y="1377128"/>
                </a:lnTo>
                <a:lnTo>
                  <a:pt x="395150" y="1413114"/>
                </a:lnTo>
                <a:lnTo>
                  <a:pt x="427885" y="1448477"/>
                </a:lnTo>
                <a:lnTo>
                  <a:pt x="463285" y="1483164"/>
                </a:lnTo>
                <a:lnTo>
                  <a:pt x="501349" y="1517122"/>
                </a:lnTo>
                <a:lnTo>
                  <a:pt x="542080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7291682" y="1788396"/>
            <a:ext cx="2842260" cy="17005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3535" marR="347980" indent="742315">
              <a:lnSpc>
                <a:spcPct val="112100"/>
              </a:lnSpc>
              <a:spcBef>
                <a:spcPts val="95"/>
              </a:spcBef>
            </a:pPr>
            <a:r>
              <a:rPr sz="2450" spc="85" dirty="0">
                <a:latin typeface="Arial"/>
                <a:cs typeface="Arial"/>
              </a:rPr>
              <a:t>How  </a:t>
            </a:r>
            <a:r>
              <a:rPr sz="2450" spc="25" dirty="0">
                <a:latin typeface="Arial"/>
                <a:cs typeface="Arial"/>
              </a:rPr>
              <a:t>many </a:t>
            </a:r>
            <a:r>
              <a:rPr sz="2450" dirty="0">
                <a:latin typeface="Arial"/>
                <a:cs typeface="Arial"/>
              </a:rPr>
              <a:t>countries</a:t>
            </a:r>
            <a:endParaRPr sz="2450">
              <a:latin typeface="Arial"/>
              <a:cs typeface="Arial"/>
            </a:endParaRPr>
          </a:p>
          <a:p>
            <a:pPr marL="932180" marR="5080" indent="-920115">
              <a:lnSpc>
                <a:spcPct val="112100"/>
              </a:lnSpc>
            </a:pPr>
            <a:r>
              <a:rPr sz="2450" spc="-5" dirty="0">
                <a:latin typeface="Arial"/>
                <a:cs typeface="Arial"/>
              </a:rPr>
              <a:t>share </a:t>
            </a:r>
            <a:r>
              <a:rPr sz="2450" spc="120" dirty="0">
                <a:latin typeface="Arial"/>
                <a:cs typeface="Arial"/>
              </a:rPr>
              <a:t>a </a:t>
            </a:r>
            <a:r>
              <a:rPr sz="2450" spc="90" dirty="0">
                <a:latin typeface="Arial"/>
                <a:cs typeface="Arial"/>
              </a:rPr>
              <a:t>border </a:t>
            </a:r>
            <a:r>
              <a:rPr sz="2450" spc="60" dirty="0">
                <a:latin typeface="Arial"/>
                <a:cs typeface="Arial"/>
              </a:rPr>
              <a:t>with  </a:t>
            </a:r>
            <a:r>
              <a:rPr sz="2450" spc="-10" dirty="0">
                <a:latin typeface="Arial"/>
                <a:cs typeface="Arial"/>
              </a:rPr>
              <a:t>Spain?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1832100" y="732961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39"/>
                </a:lnTo>
                <a:lnTo>
                  <a:pt x="271400" y="1228030"/>
                </a:lnTo>
                <a:lnTo>
                  <a:pt x="290832" y="1265968"/>
                </a:lnTo>
                <a:lnTo>
                  <a:pt x="312922" y="1303499"/>
                </a:lnTo>
                <a:lnTo>
                  <a:pt x="337672" y="1340568"/>
                </a:lnTo>
                <a:lnTo>
                  <a:pt x="365082" y="1377123"/>
                </a:lnTo>
                <a:lnTo>
                  <a:pt x="395154" y="1413110"/>
                </a:lnTo>
                <a:lnTo>
                  <a:pt x="427888" y="1448474"/>
                </a:lnTo>
                <a:lnTo>
                  <a:pt x="463287" y="1483162"/>
                </a:lnTo>
                <a:lnTo>
                  <a:pt x="501351" y="1517120"/>
                </a:lnTo>
                <a:lnTo>
                  <a:pt x="542082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1832100" y="732961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41"/>
                </a:lnTo>
                <a:lnTo>
                  <a:pt x="271400" y="1228033"/>
                </a:lnTo>
                <a:lnTo>
                  <a:pt x="290832" y="1265972"/>
                </a:lnTo>
                <a:lnTo>
                  <a:pt x="312922" y="1303503"/>
                </a:lnTo>
                <a:lnTo>
                  <a:pt x="337672" y="1340573"/>
                </a:lnTo>
                <a:lnTo>
                  <a:pt x="365082" y="1377128"/>
                </a:lnTo>
                <a:lnTo>
                  <a:pt x="395154" y="1413114"/>
                </a:lnTo>
                <a:lnTo>
                  <a:pt x="427888" y="1448477"/>
                </a:lnTo>
                <a:lnTo>
                  <a:pt x="463287" y="1483164"/>
                </a:lnTo>
                <a:lnTo>
                  <a:pt x="501351" y="1517122"/>
                </a:lnTo>
                <a:lnTo>
                  <a:pt x="542082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2333831" y="814604"/>
            <a:ext cx="2630805" cy="1700530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50"/>
              </a:spcBef>
            </a:pPr>
            <a:r>
              <a:rPr sz="2450" spc="85" dirty="0">
                <a:latin typeface="Arial"/>
                <a:cs typeface="Arial"/>
              </a:rPr>
              <a:t>How</a:t>
            </a:r>
            <a:endParaRPr sz="2450">
              <a:latin typeface="Arial"/>
              <a:cs typeface="Arial"/>
            </a:endParaRPr>
          </a:p>
          <a:p>
            <a:pPr marL="12700" marR="5080" algn="ctr">
              <a:lnSpc>
                <a:spcPct val="112100"/>
              </a:lnSpc>
            </a:pPr>
            <a:r>
              <a:rPr sz="2450" spc="25" dirty="0">
                <a:latin typeface="Arial"/>
                <a:cs typeface="Arial"/>
              </a:rPr>
              <a:t>many </a:t>
            </a:r>
            <a:r>
              <a:rPr sz="2450" spc="10" dirty="0">
                <a:latin typeface="Arial"/>
                <a:cs typeface="Arial"/>
              </a:rPr>
              <a:t>autonomous  </a:t>
            </a:r>
            <a:r>
              <a:rPr sz="2450" spc="-20" dirty="0">
                <a:latin typeface="Arial"/>
                <a:cs typeface="Arial"/>
              </a:rPr>
              <a:t>communities</a:t>
            </a:r>
            <a:r>
              <a:rPr sz="2450" spc="60" dirty="0">
                <a:latin typeface="Arial"/>
                <a:cs typeface="Arial"/>
              </a:rPr>
              <a:t> </a:t>
            </a:r>
            <a:r>
              <a:rPr sz="2450" spc="70" dirty="0">
                <a:latin typeface="Arial"/>
                <a:cs typeface="Arial"/>
              </a:rPr>
              <a:t>are</a:t>
            </a:r>
            <a:endParaRPr sz="24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450" spc="-5" dirty="0">
                <a:latin typeface="Arial"/>
                <a:cs typeface="Arial"/>
              </a:rPr>
              <a:t>there?</a:t>
            </a:r>
            <a:endParaRPr sz="24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6533528" y="1937113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39"/>
                </a:lnTo>
                <a:lnTo>
                  <a:pt x="271400" y="1228030"/>
                </a:lnTo>
                <a:lnTo>
                  <a:pt x="290832" y="1265968"/>
                </a:lnTo>
                <a:lnTo>
                  <a:pt x="312922" y="1303499"/>
                </a:lnTo>
                <a:lnTo>
                  <a:pt x="337672" y="1340568"/>
                </a:lnTo>
                <a:lnTo>
                  <a:pt x="365082" y="1377123"/>
                </a:lnTo>
                <a:lnTo>
                  <a:pt x="395154" y="1413110"/>
                </a:lnTo>
                <a:lnTo>
                  <a:pt x="427888" y="1448474"/>
                </a:lnTo>
                <a:lnTo>
                  <a:pt x="463287" y="1483162"/>
                </a:lnTo>
                <a:lnTo>
                  <a:pt x="501351" y="1517120"/>
                </a:lnTo>
                <a:lnTo>
                  <a:pt x="542082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6533528" y="1937113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41"/>
                </a:lnTo>
                <a:lnTo>
                  <a:pt x="271400" y="1228033"/>
                </a:lnTo>
                <a:lnTo>
                  <a:pt x="290832" y="1265972"/>
                </a:lnTo>
                <a:lnTo>
                  <a:pt x="312922" y="1303503"/>
                </a:lnTo>
                <a:lnTo>
                  <a:pt x="337672" y="1340573"/>
                </a:lnTo>
                <a:lnTo>
                  <a:pt x="365082" y="1377128"/>
                </a:lnTo>
                <a:lnTo>
                  <a:pt x="395154" y="1413114"/>
                </a:lnTo>
                <a:lnTo>
                  <a:pt x="427888" y="1448477"/>
                </a:lnTo>
                <a:lnTo>
                  <a:pt x="463287" y="1483164"/>
                </a:lnTo>
                <a:lnTo>
                  <a:pt x="501351" y="1517122"/>
                </a:lnTo>
                <a:lnTo>
                  <a:pt x="542082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6840641" y="2228173"/>
            <a:ext cx="3015615" cy="128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32790">
              <a:lnSpc>
                <a:spcPct val="112100"/>
              </a:lnSpc>
              <a:spcBef>
                <a:spcPts val="95"/>
              </a:spcBef>
            </a:pPr>
            <a:r>
              <a:rPr sz="2450" spc="85" dirty="0">
                <a:latin typeface="Arial"/>
                <a:cs typeface="Arial"/>
              </a:rPr>
              <a:t>How </a:t>
            </a:r>
            <a:r>
              <a:rPr sz="2450" spc="25" dirty="0">
                <a:latin typeface="Arial"/>
                <a:cs typeface="Arial"/>
              </a:rPr>
              <a:t>many  </a:t>
            </a:r>
            <a:r>
              <a:rPr sz="2450" spc="30" dirty="0">
                <a:latin typeface="Arial"/>
                <a:cs typeface="Arial"/>
              </a:rPr>
              <a:t>groups </a:t>
            </a:r>
            <a:r>
              <a:rPr sz="2450" spc="85" dirty="0">
                <a:latin typeface="Arial"/>
                <a:cs typeface="Arial"/>
              </a:rPr>
              <a:t>of </a:t>
            </a:r>
            <a:r>
              <a:rPr sz="2450" spc="-15" dirty="0">
                <a:latin typeface="Arial"/>
                <a:cs typeface="Arial"/>
              </a:rPr>
              <a:t>islands</a:t>
            </a:r>
            <a:r>
              <a:rPr sz="2450" spc="60" dirty="0">
                <a:latin typeface="Arial"/>
                <a:cs typeface="Arial"/>
              </a:rPr>
              <a:t> </a:t>
            </a:r>
            <a:r>
              <a:rPr sz="2450" spc="70" dirty="0">
                <a:latin typeface="Arial"/>
                <a:cs typeface="Arial"/>
              </a:rPr>
              <a:t>are</a:t>
            </a:r>
            <a:endParaRPr sz="2450">
              <a:latin typeface="Arial"/>
              <a:cs typeface="Arial"/>
            </a:endParaRPr>
          </a:p>
          <a:p>
            <a:pPr marL="494030">
              <a:lnSpc>
                <a:spcPct val="100000"/>
              </a:lnSpc>
              <a:spcBef>
                <a:spcPts val="355"/>
              </a:spcBef>
            </a:pPr>
            <a:r>
              <a:rPr sz="2450" spc="105" dirty="0">
                <a:latin typeface="Arial"/>
                <a:cs typeface="Arial"/>
              </a:rPr>
              <a:t>part </a:t>
            </a:r>
            <a:r>
              <a:rPr sz="2450" spc="85" dirty="0">
                <a:latin typeface="Arial"/>
                <a:cs typeface="Arial"/>
              </a:rPr>
              <a:t>of</a:t>
            </a:r>
            <a:r>
              <a:rPr sz="2450" spc="35" dirty="0">
                <a:latin typeface="Arial"/>
                <a:cs typeface="Arial"/>
              </a:rPr>
              <a:t> </a:t>
            </a:r>
            <a:r>
              <a:rPr sz="2450" spc="-10" dirty="0">
                <a:latin typeface="Arial"/>
                <a:cs typeface="Arial"/>
              </a:rPr>
              <a:t>Spain?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56389" y="5779928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0" y="7830"/>
                </a:lnTo>
                <a:lnTo>
                  <a:pt x="1350707" y="12235"/>
                </a:lnTo>
                <a:lnTo>
                  <a:pt x="1299935" y="17619"/>
                </a:lnTo>
                <a:lnTo>
                  <a:pt x="1249419" y="23982"/>
                </a:lnTo>
                <a:lnTo>
                  <a:pt x="1199198" y="31325"/>
                </a:lnTo>
                <a:lnTo>
                  <a:pt x="1149317" y="39647"/>
                </a:lnTo>
                <a:lnTo>
                  <a:pt x="1099817" y="48948"/>
                </a:lnTo>
                <a:lnTo>
                  <a:pt x="1050740" y="59229"/>
                </a:lnTo>
                <a:lnTo>
                  <a:pt x="1002129" y="70490"/>
                </a:lnTo>
                <a:lnTo>
                  <a:pt x="954025" y="82730"/>
                </a:lnTo>
                <a:lnTo>
                  <a:pt x="906472" y="95950"/>
                </a:lnTo>
                <a:lnTo>
                  <a:pt x="859511" y="110149"/>
                </a:lnTo>
                <a:lnTo>
                  <a:pt x="813184" y="125329"/>
                </a:lnTo>
                <a:lnTo>
                  <a:pt x="767535" y="141489"/>
                </a:lnTo>
                <a:lnTo>
                  <a:pt x="722604" y="158629"/>
                </a:lnTo>
                <a:lnTo>
                  <a:pt x="678435" y="176748"/>
                </a:lnTo>
                <a:lnTo>
                  <a:pt x="635069" y="195849"/>
                </a:lnTo>
                <a:lnTo>
                  <a:pt x="592549" y="215929"/>
                </a:lnTo>
                <a:lnTo>
                  <a:pt x="550917" y="236990"/>
                </a:lnTo>
                <a:lnTo>
                  <a:pt x="510215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56389" y="5779928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0" y="7830"/>
                </a:lnTo>
                <a:lnTo>
                  <a:pt x="1350707" y="12235"/>
                </a:lnTo>
                <a:lnTo>
                  <a:pt x="1299935" y="17619"/>
                </a:lnTo>
                <a:lnTo>
                  <a:pt x="1249419" y="23982"/>
                </a:lnTo>
                <a:lnTo>
                  <a:pt x="1199198" y="31325"/>
                </a:lnTo>
                <a:lnTo>
                  <a:pt x="1149317" y="39647"/>
                </a:lnTo>
                <a:lnTo>
                  <a:pt x="1099817" y="48948"/>
                </a:lnTo>
                <a:lnTo>
                  <a:pt x="1050740" y="59229"/>
                </a:lnTo>
                <a:lnTo>
                  <a:pt x="1002129" y="70490"/>
                </a:lnTo>
                <a:lnTo>
                  <a:pt x="954025" y="82730"/>
                </a:lnTo>
                <a:lnTo>
                  <a:pt x="906472" y="95950"/>
                </a:lnTo>
                <a:lnTo>
                  <a:pt x="859511" y="110149"/>
                </a:lnTo>
                <a:lnTo>
                  <a:pt x="813184" y="125329"/>
                </a:lnTo>
                <a:lnTo>
                  <a:pt x="767535" y="141489"/>
                </a:lnTo>
                <a:lnTo>
                  <a:pt x="722604" y="158629"/>
                </a:lnTo>
                <a:lnTo>
                  <a:pt x="678435" y="176748"/>
                </a:lnTo>
                <a:lnTo>
                  <a:pt x="635069" y="195849"/>
                </a:lnTo>
                <a:lnTo>
                  <a:pt x="592549" y="215929"/>
                </a:lnTo>
                <a:lnTo>
                  <a:pt x="550917" y="236990"/>
                </a:lnTo>
                <a:lnTo>
                  <a:pt x="510215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654484" y="6280406"/>
            <a:ext cx="2620010" cy="862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51510" marR="5080" indent="-639445">
              <a:lnSpc>
                <a:spcPct val="112100"/>
              </a:lnSpc>
              <a:spcBef>
                <a:spcPts val="95"/>
              </a:spcBef>
            </a:pPr>
            <a:r>
              <a:rPr sz="2450" spc="70" dirty="0">
                <a:latin typeface="Arial"/>
                <a:cs typeface="Arial"/>
              </a:rPr>
              <a:t>Which </a:t>
            </a:r>
            <a:r>
              <a:rPr sz="2450" spc="10" dirty="0">
                <a:latin typeface="Arial"/>
                <a:cs typeface="Arial"/>
              </a:rPr>
              <a:t>continent </a:t>
            </a:r>
            <a:r>
              <a:rPr sz="2450" spc="-80" dirty="0">
                <a:latin typeface="Arial"/>
                <a:cs typeface="Arial"/>
              </a:rPr>
              <a:t>is  </a:t>
            </a:r>
            <a:r>
              <a:rPr sz="2450" spc="20" dirty="0">
                <a:latin typeface="Arial"/>
                <a:cs typeface="Arial"/>
              </a:rPr>
              <a:t>Spain</a:t>
            </a:r>
            <a:r>
              <a:rPr sz="2450" spc="65" dirty="0">
                <a:latin typeface="Arial"/>
                <a:cs typeface="Arial"/>
              </a:rPr>
              <a:t> </a:t>
            </a:r>
            <a:r>
              <a:rPr sz="2450" spc="-35" dirty="0">
                <a:latin typeface="Arial"/>
                <a:cs typeface="Arial"/>
              </a:rPr>
              <a:t>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183467" y="716208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8"/>
                </a:lnTo>
                <a:lnTo>
                  <a:pt x="2885054" y="1547405"/>
                </a:lnTo>
                <a:lnTo>
                  <a:pt x="2926599" y="1513168"/>
                </a:lnTo>
                <a:lnTo>
                  <a:pt x="2965304" y="1478106"/>
                </a:lnTo>
                <a:lnTo>
                  <a:pt x="3001178" y="1442279"/>
                </a:lnTo>
                <a:lnTo>
                  <a:pt x="3034228" y="1405746"/>
                </a:lnTo>
                <a:lnTo>
                  <a:pt x="3064460" y="1368567"/>
                </a:lnTo>
                <a:lnTo>
                  <a:pt x="3091881" y="1330799"/>
                </a:lnTo>
                <a:lnTo>
                  <a:pt x="3116500" y="1292502"/>
                </a:lnTo>
                <a:lnTo>
                  <a:pt x="3138322" y="1253736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6" y="259032"/>
                </a:lnTo>
                <a:lnTo>
                  <a:pt x="2662883" y="236990"/>
                </a:lnTo>
                <a:lnTo>
                  <a:pt x="2621250" y="215929"/>
                </a:lnTo>
                <a:lnTo>
                  <a:pt x="2578729" y="195849"/>
                </a:lnTo>
                <a:lnTo>
                  <a:pt x="2535363" y="176748"/>
                </a:lnTo>
                <a:lnTo>
                  <a:pt x="2491193" y="158629"/>
                </a:lnTo>
                <a:lnTo>
                  <a:pt x="2446262" y="141489"/>
                </a:lnTo>
                <a:lnTo>
                  <a:pt x="2400613" y="125329"/>
                </a:lnTo>
                <a:lnTo>
                  <a:pt x="2354286" y="110149"/>
                </a:lnTo>
                <a:lnTo>
                  <a:pt x="2307325" y="95950"/>
                </a:lnTo>
                <a:lnTo>
                  <a:pt x="2259772" y="82730"/>
                </a:lnTo>
                <a:lnTo>
                  <a:pt x="2211669" y="70490"/>
                </a:lnTo>
                <a:lnTo>
                  <a:pt x="2163058" y="59229"/>
                </a:lnTo>
                <a:lnTo>
                  <a:pt x="2113982" y="48948"/>
                </a:lnTo>
                <a:lnTo>
                  <a:pt x="2064482" y="39647"/>
                </a:lnTo>
                <a:lnTo>
                  <a:pt x="2014601" y="31325"/>
                </a:lnTo>
                <a:lnTo>
                  <a:pt x="1964381" y="23982"/>
                </a:lnTo>
                <a:lnTo>
                  <a:pt x="1913865" y="17619"/>
                </a:lnTo>
                <a:lnTo>
                  <a:pt x="1863094" y="12235"/>
                </a:lnTo>
                <a:lnTo>
                  <a:pt x="1812111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183467" y="716208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6" y="259032"/>
                </a:lnTo>
                <a:lnTo>
                  <a:pt x="2662883" y="236990"/>
                </a:lnTo>
                <a:lnTo>
                  <a:pt x="2621250" y="215929"/>
                </a:lnTo>
                <a:lnTo>
                  <a:pt x="2578729" y="195849"/>
                </a:lnTo>
                <a:lnTo>
                  <a:pt x="2535363" y="176748"/>
                </a:lnTo>
                <a:lnTo>
                  <a:pt x="2491193" y="158629"/>
                </a:lnTo>
                <a:lnTo>
                  <a:pt x="2446262" y="141489"/>
                </a:lnTo>
                <a:lnTo>
                  <a:pt x="2400613" y="125329"/>
                </a:lnTo>
                <a:lnTo>
                  <a:pt x="2354286" y="110149"/>
                </a:lnTo>
                <a:lnTo>
                  <a:pt x="2307325" y="95950"/>
                </a:lnTo>
                <a:lnTo>
                  <a:pt x="2259772" y="82730"/>
                </a:lnTo>
                <a:lnTo>
                  <a:pt x="2211669" y="70490"/>
                </a:lnTo>
                <a:lnTo>
                  <a:pt x="2163058" y="59229"/>
                </a:lnTo>
                <a:lnTo>
                  <a:pt x="2113982" y="48948"/>
                </a:lnTo>
                <a:lnTo>
                  <a:pt x="2064482" y="39647"/>
                </a:lnTo>
                <a:lnTo>
                  <a:pt x="2014601" y="31325"/>
                </a:lnTo>
                <a:lnTo>
                  <a:pt x="1964381" y="23982"/>
                </a:lnTo>
                <a:lnTo>
                  <a:pt x="1913865" y="17619"/>
                </a:lnTo>
                <a:lnTo>
                  <a:pt x="1863094" y="12235"/>
                </a:lnTo>
                <a:lnTo>
                  <a:pt x="1812111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551939" y="7453145"/>
            <a:ext cx="2477135" cy="128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270" algn="ctr">
              <a:lnSpc>
                <a:spcPct val="112100"/>
              </a:lnSpc>
              <a:spcBef>
                <a:spcPts val="95"/>
              </a:spcBef>
            </a:pPr>
            <a:r>
              <a:rPr sz="2450" spc="70" dirty="0">
                <a:latin typeface="Arial"/>
                <a:cs typeface="Arial"/>
              </a:rPr>
              <a:t>Which </a:t>
            </a:r>
            <a:r>
              <a:rPr sz="2450" spc="30" dirty="0">
                <a:latin typeface="Arial"/>
                <a:cs typeface="Arial"/>
              </a:rPr>
              <a:t>ocean  </a:t>
            </a:r>
            <a:r>
              <a:rPr sz="2450" spc="-5" dirty="0">
                <a:latin typeface="Arial"/>
                <a:cs typeface="Arial"/>
              </a:rPr>
              <a:t>surrounds </a:t>
            </a:r>
            <a:r>
              <a:rPr sz="2450" spc="105" dirty="0">
                <a:latin typeface="Arial"/>
                <a:cs typeface="Arial"/>
              </a:rPr>
              <a:t>part </a:t>
            </a:r>
            <a:r>
              <a:rPr sz="2450" spc="80" dirty="0">
                <a:latin typeface="Arial"/>
                <a:cs typeface="Arial"/>
              </a:rPr>
              <a:t>of  </a:t>
            </a:r>
            <a:r>
              <a:rPr sz="2450" spc="-10" dirty="0">
                <a:latin typeface="Arial"/>
                <a:cs typeface="Arial"/>
              </a:rPr>
              <a:t>Spain?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9968662" y="597887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968662" y="597887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0206933" y="6479353"/>
            <a:ext cx="2737485" cy="862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1145" marR="5080" indent="-259079">
              <a:lnSpc>
                <a:spcPct val="112100"/>
              </a:lnSpc>
              <a:spcBef>
                <a:spcPts val="95"/>
              </a:spcBef>
            </a:pPr>
            <a:r>
              <a:rPr sz="2450" spc="70" dirty="0">
                <a:latin typeface="Arial"/>
                <a:cs typeface="Arial"/>
              </a:rPr>
              <a:t>Which </a:t>
            </a:r>
            <a:r>
              <a:rPr sz="2450" spc="-35" dirty="0">
                <a:latin typeface="Arial"/>
                <a:cs typeface="Arial"/>
              </a:rPr>
              <a:t>sea </a:t>
            </a:r>
            <a:r>
              <a:rPr sz="2450" spc="-80" dirty="0">
                <a:latin typeface="Arial"/>
                <a:cs typeface="Arial"/>
              </a:rPr>
              <a:t>is </a:t>
            </a:r>
            <a:r>
              <a:rPr sz="2450" spc="65" dirty="0">
                <a:latin typeface="Arial"/>
                <a:cs typeface="Arial"/>
              </a:rPr>
              <a:t>to </a:t>
            </a:r>
            <a:r>
              <a:rPr sz="2450" spc="10" dirty="0">
                <a:latin typeface="Arial"/>
                <a:cs typeface="Arial"/>
              </a:rPr>
              <a:t>the  </a:t>
            </a:r>
            <a:r>
              <a:rPr sz="2450" spc="-15" dirty="0">
                <a:latin typeface="Arial"/>
                <a:cs typeface="Arial"/>
              </a:rPr>
              <a:t>south </a:t>
            </a:r>
            <a:r>
              <a:rPr sz="2450" spc="85" dirty="0">
                <a:latin typeface="Arial"/>
                <a:cs typeface="Arial"/>
              </a:rPr>
              <a:t>of</a:t>
            </a:r>
            <a:r>
              <a:rPr sz="2450" spc="140" dirty="0">
                <a:latin typeface="Arial"/>
                <a:cs typeface="Arial"/>
              </a:rPr>
              <a:t> </a:t>
            </a:r>
            <a:r>
              <a:rPr sz="2450" spc="-10" dirty="0">
                <a:latin typeface="Arial"/>
                <a:cs typeface="Arial"/>
              </a:rPr>
              <a:t>Spain?</a:t>
            </a:r>
            <a:endParaRPr sz="245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4952803" y="6942197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952803" y="6942197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5483115" y="7233257"/>
            <a:ext cx="2153285" cy="128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270" algn="ctr">
              <a:lnSpc>
                <a:spcPct val="112100"/>
              </a:lnSpc>
              <a:spcBef>
                <a:spcPts val="95"/>
              </a:spcBef>
            </a:pPr>
            <a:r>
              <a:rPr sz="2450" spc="70" dirty="0">
                <a:latin typeface="Arial"/>
                <a:cs typeface="Arial"/>
              </a:rPr>
              <a:t>Which </a:t>
            </a:r>
            <a:r>
              <a:rPr sz="2450" spc="-80" dirty="0">
                <a:latin typeface="Arial"/>
                <a:cs typeface="Arial"/>
              </a:rPr>
              <a:t>is </a:t>
            </a:r>
            <a:r>
              <a:rPr sz="2450" spc="10" dirty="0">
                <a:latin typeface="Arial"/>
                <a:cs typeface="Arial"/>
              </a:rPr>
              <a:t>the  </a:t>
            </a:r>
            <a:r>
              <a:rPr sz="2450" spc="20" dirty="0">
                <a:latin typeface="Arial"/>
                <a:cs typeface="Arial"/>
              </a:rPr>
              <a:t>largest </a:t>
            </a:r>
            <a:r>
              <a:rPr sz="2450" spc="85" dirty="0">
                <a:latin typeface="Arial"/>
                <a:cs typeface="Arial"/>
              </a:rPr>
              <a:t>Canary  </a:t>
            </a:r>
            <a:r>
              <a:rPr sz="2450" spc="-5" dirty="0">
                <a:latin typeface="Arial"/>
                <a:cs typeface="Arial"/>
              </a:rPr>
              <a:t>Island?</a:t>
            </a:r>
            <a:endParaRPr sz="24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5427" y="9965259"/>
            <a:ext cx="1648724" cy="126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832343" y="4471068"/>
            <a:ext cx="12963525" cy="1047115"/>
          </a:xfrm>
          <a:custGeom>
            <a:avLst/>
            <a:gdLst/>
            <a:ahLst/>
            <a:cxnLst/>
            <a:rect l="l" t="t" r="r" b="b"/>
            <a:pathLst>
              <a:path w="12963525" h="1047114">
                <a:moveTo>
                  <a:pt x="12805892" y="0"/>
                </a:moveTo>
                <a:lnTo>
                  <a:pt x="157063" y="0"/>
                </a:lnTo>
                <a:lnTo>
                  <a:pt x="107420" y="8007"/>
                </a:lnTo>
                <a:lnTo>
                  <a:pt x="64304" y="30304"/>
                </a:lnTo>
                <a:lnTo>
                  <a:pt x="30304" y="64304"/>
                </a:lnTo>
                <a:lnTo>
                  <a:pt x="8007" y="107420"/>
                </a:lnTo>
                <a:lnTo>
                  <a:pt x="0" y="157063"/>
                </a:lnTo>
                <a:lnTo>
                  <a:pt x="0" y="890025"/>
                </a:lnTo>
                <a:lnTo>
                  <a:pt x="8007" y="939668"/>
                </a:lnTo>
                <a:lnTo>
                  <a:pt x="30304" y="982783"/>
                </a:lnTo>
                <a:lnTo>
                  <a:pt x="64304" y="1016783"/>
                </a:lnTo>
                <a:lnTo>
                  <a:pt x="107420" y="1039081"/>
                </a:lnTo>
                <a:lnTo>
                  <a:pt x="157063" y="1047088"/>
                </a:lnTo>
                <a:lnTo>
                  <a:pt x="12805892" y="1047088"/>
                </a:lnTo>
                <a:lnTo>
                  <a:pt x="12855535" y="1039081"/>
                </a:lnTo>
                <a:lnTo>
                  <a:pt x="12898651" y="1016783"/>
                </a:lnTo>
                <a:lnTo>
                  <a:pt x="12932651" y="982783"/>
                </a:lnTo>
                <a:lnTo>
                  <a:pt x="12954948" y="939668"/>
                </a:lnTo>
                <a:lnTo>
                  <a:pt x="12962956" y="890025"/>
                </a:lnTo>
                <a:lnTo>
                  <a:pt x="12962956" y="157063"/>
                </a:lnTo>
                <a:lnTo>
                  <a:pt x="12954948" y="107420"/>
                </a:lnTo>
                <a:lnTo>
                  <a:pt x="12932651" y="64304"/>
                </a:lnTo>
                <a:lnTo>
                  <a:pt x="12898651" y="30304"/>
                </a:lnTo>
                <a:lnTo>
                  <a:pt x="12855535" y="8007"/>
                </a:lnTo>
                <a:lnTo>
                  <a:pt x="128058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32343" y="4471068"/>
            <a:ext cx="12963525" cy="1047115"/>
          </a:xfrm>
          <a:custGeom>
            <a:avLst/>
            <a:gdLst/>
            <a:ahLst/>
            <a:cxnLst/>
            <a:rect l="l" t="t" r="r" b="b"/>
            <a:pathLst>
              <a:path w="12963525" h="1047114">
                <a:moveTo>
                  <a:pt x="0" y="890025"/>
                </a:moveTo>
                <a:lnTo>
                  <a:pt x="0" y="157063"/>
                </a:lnTo>
                <a:lnTo>
                  <a:pt x="8007" y="107420"/>
                </a:lnTo>
                <a:lnTo>
                  <a:pt x="30304" y="64304"/>
                </a:lnTo>
                <a:lnTo>
                  <a:pt x="64304" y="30304"/>
                </a:lnTo>
                <a:lnTo>
                  <a:pt x="107420" y="8007"/>
                </a:lnTo>
                <a:lnTo>
                  <a:pt x="157063" y="0"/>
                </a:lnTo>
                <a:lnTo>
                  <a:pt x="12805892" y="0"/>
                </a:lnTo>
                <a:lnTo>
                  <a:pt x="12855535" y="8007"/>
                </a:lnTo>
                <a:lnTo>
                  <a:pt x="12898651" y="30304"/>
                </a:lnTo>
                <a:lnTo>
                  <a:pt x="12932651" y="64304"/>
                </a:lnTo>
                <a:lnTo>
                  <a:pt x="12954948" y="107420"/>
                </a:lnTo>
                <a:lnTo>
                  <a:pt x="12962956" y="157063"/>
                </a:lnTo>
                <a:lnTo>
                  <a:pt x="12962956" y="890025"/>
                </a:lnTo>
                <a:lnTo>
                  <a:pt x="12954948" y="939668"/>
                </a:lnTo>
                <a:lnTo>
                  <a:pt x="12932651" y="982783"/>
                </a:lnTo>
                <a:lnTo>
                  <a:pt x="12898651" y="1016783"/>
                </a:lnTo>
                <a:lnTo>
                  <a:pt x="12855535" y="1039081"/>
                </a:lnTo>
                <a:lnTo>
                  <a:pt x="12805892" y="1047088"/>
                </a:lnTo>
                <a:lnTo>
                  <a:pt x="157063" y="1047088"/>
                </a:lnTo>
                <a:lnTo>
                  <a:pt x="107420" y="1039081"/>
                </a:lnTo>
                <a:lnTo>
                  <a:pt x="64304" y="1016783"/>
                </a:lnTo>
                <a:lnTo>
                  <a:pt x="30304" y="982783"/>
                </a:lnTo>
                <a:lnTo>
                  <a:pt x="8007" y="939668"/>
                </a:lnTo>
                <a:lnTo>
                  <a:pt x="0" y="890025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64436" y="4505487"/>
            <a:ext cx="10288905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114" dirty="0">
                <a:latin typeface="Arial"/>
                <a:cs typeface="Arial"/>
              </a:rPr>
              <a:t>Did </a:t>
            </a:r>
            <a:r>
              <a:rPr sz="4600" spc="95" dirty="0">
                <a:latin typeface="Arial"/>
                <a:cs typeface="Arial"/>
              </a:rPr>
              <a:t>you </a:t>
            </a:r>
            <a:r>
              <a:rPr sz="4600" spc="85" dirty="0">
                <a:latin typeface="Arial"/>
                <a:cs typeface="Arial"/>
              </a:rPr>
              <a:t>know </a:t>
            </a:r>
            <a:r>
              <a:rPr sz="4600" spc="10" dirty="0">
                <a:latin typeface="Arial"/>
                <a:cs typeface="Arial"/>
              </a:rPr>
              <a:t>the </a:t>
            </a:r>
            <a:r>
              <a:rPr sz="4600" spc="-45" dirty="0">
                <a:latin typeface="Arial"/>
                <a:cs typeface="Arial"/>
              </a:rPr>
              <a:t>answers </a:t>
            </a:r>
            <a:r>
              <a:rPr sz="4600" spc="114" dirty="0">
                <a:latin typeface="Arial"/>
                <a:cs typeface="Arial"/>
              </a:rPr>
              <a:t>to </a:t>
            </a:r>
            <a:r>
              <a:rPr sz="4600" spc="-40" dirty="0">
                <a:latin typeface="Arial"/>
                <a:cs typeface="Arial"/>
              </a:rPr>
              <a:t>them</a:t>
            </a:r>
            <a:r>
              <a:rPr sz="4600" spc="595" dirty="0">
                <a:latin typeface="Arial"/>
                <a:cs typeface="Arial"/>
              </a:rPr>
              <a:t> </a:t>
            </a:r>
            <a:r>
              <a:rPr sz="4600" spc="40" dirty="0">
                <a:latin typeface="Arial"/>
                <a:cs typeface="Arial"/>
              </a:rPr>
              <a:t>all?</a:t>
            </a:r>
            <a:endParaRPr sz="4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863817" y="680607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7" y="7830"/>
                </a:lnTo>
                <a:lnTo>
                  <a:pt x="1560504" y="12235"/>
                </a:lnTo>
                <a:lnTo>
                  <a:pt x="1509733" y="17619"/>
                </a:lnTo>
                <a:lnTo>
                  <a:pt x="1459216" y="23982"/>
                </a:lnTo>
                <a:lnTo>
                  <a:pt x="1408996" y="31325"/>
                </a:lnTo>
                <a:lnTo>
                  <a:pt x="1359114" y="39647"/>
                </a:lnTo>
                <a:lnTo>
                  <a:pt x="1309614" y="48948"/>
                </a:lnTo>
                <a:lnTo>
                  <a:pt x="1260537" y="59229"/>
                </a:lnTo>
                <a:lnTo>
                  <a:pt x="1211926" y="70490"/>
                </a:lnTo>
                <a:lnTo>
                  <a:pt x="1163823" y="82730"/>
                </a:lnTo>
                <a:lnTo>
                  <a:pt x="1116269" y="95950"/>
                </a:lnTo>
                <a:lnTo>
                  <a:pt x="1069308" y="110149"/>
                </a:lnTo>
                <a:lnTo>
                  <a:pt x="1022982" y="125329"/>
                </a:lnTo>
                <a:lnTo>
                  <a:pt x="977332" y="141489"/>
                </a:lnTo>
                <a:lnTo>
                  <a:pt x="932401" y="158629"/>
                </a:lnTo>
                <a:lnTo>
                  <a:pt x="888232" y="176748"/>
                </a:lnTo>
                <a:lnTo>
                  <a:pt x="844866" y="195849"/>
                </a:lnTo>
                <a:lnTo>
                  <a:pt x="802346" y="215929"/>
                </a:lnTo>
                <a:lnTo>
                  <a:pt x="760714" y="236990"/>
                </a:lnTo>
                <a:lnTo>
                  <a:pt x="720012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39"/>
                </a:lnTo>
                <a:lnTo>
                  <a:pt x="271396" y="1228030"/>
                </a:lnTo>
                <a:lnTo>
                  <a:pt x="290828" y="1265968"/>
                </a:lnTo>
                <a:lnTo>
                  <a:pt x="312917" y="1303499"/>
                </a:lnTo>
                <a:lnTo>
                  <a:pt x="337667" y="1340568"/>
                </a:lnTo>
                <a:lnTo>
                  <a:pt x="365077" y="1377123"/>
                </a:lnTo>
                <a:lnTo>
                  <a:pt x="395150" y="1413110"/>
                </a:lnTo>
                <a:lnTo>
                  <a:pt x="427885" y="1448474"/>
                </a:lnTo>
                <a:lnTo>
                  <a:pt x="463285" y="1483162"/>
                </a:lnTo>
                <a:lnTo>
                  <a:pt x="501349" y="1517120"/>
                </a:lnTo>
                <a:lnTo>
                  <a:pt x="542080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4" y="259032"/>
                </a:lnTo>
                <a:lnTo>
                  <a:pt x="2872682" y="236990"/>
                </a:lnTo>
                <a:lnTo>
                  <a:pt x="2831050" y="215929"/>
                </a:lnTo>
                <a:lnTo>
                  <a:pt x="2788530" y="195849"/>
                </a:lnTo>
                <a:lnTo>
                  <a:pt x="2745164" y="176748"/>
                </a:lnTo>
                <a:lnTo>
                  <a:pt x="2700995" y="158629"/>
                </a:lnTo>
                <a:lnTo>
                  <a:pt x="2656064" y="141489"/>
                </a:lnTo>
                <a:lnTo>
                  <a:pt x="2610414" y="125329"/>
                </a:lnTo>
                <a:lnTo>
                  <a:pt x="2564088" y="110149"/>
                </a:lnTo>
                <a:lnTo>
                  <a:pt x="2517127" y="95950"/>
                </a:lnTo>
                <a:lnTo>
                  <a:pt x="2469574" y="82730"/>
                </a:lnTo>
                <a:lnTo>
                  <a:pt x="2421470" y="70490"/>
                </a:lnTo>
                <a:lnTo>
                  <a:pt x="2372859" y="59229"/>
                </a:lnTo>
                <a:lnTo>
                  <a:pt x="2323782" y="48948"/>
                </a:lnTo>
                <a:lnTo>
                  <a:pt x="2274282" y="39647"/>
                </a:lnTo>
                <a:lnTo>
                  <a:pt x="2224401" y="31325"/>
                </a:lnTo>
                <a:lnTo>
                  <a:pt x="2174180" y="23982"/>
                </a:lnTo>
                <a:lnTo>
                  <a:pt x="2123664" y="17619"/>
                </a:lnTo>
                <a:lnTo>
                  <a:pt x="2072892" y="12235"/>
                </a:lnTo>
                <a:lnTo>
                  <a:pt x="2021909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63817" y="680607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7" y="7830"/>
                </a:lnTo>
                <a:lnTo>
                  <a:pt x="1560504" y="12235"/>
                </a:lnTo>
                <a:lnTo>
                  <a:pt x="1509733" y="17619"/>
                </a:lnTo>
                <a:lnTo>
                  <a:pt x="1459216" y="23982"/>
                </a:lnTo>
                <a:lnTo>
                  <a:pt x="1408996" y="31325"/>
                </a:lnTo>
                <a:lnTo>
                  <a:pt x="1359114" y="39647"/>
                </a:lnTo>
                <a:lnTo>
                  <a:pt x="1309614" y="48948"/>
                </a:lnTo>
                <a:lnTo>
                  <a:pt x="1260537" y="59229"/>
                </a:lnTo>
                <a:lnTo>
                  <a:pt x="1211926" y="70490"/>
                </a:lnTo>
                <a:lnTo>
                  <a:pt x="1163823" y="82730"/>
                </a:lnTo>
                <a:lnTo>
                  <a:pt x="1116269" y="95950"/>
                </a:lnTo>
                <a:lnTo>
                  <a:pt x="1069308" y="110149"/>
                </a:lnTo>
                <a:lnTo>
                  <a:pt x="1022982" y="125329"/>
                </a:lnTo>
                <a:lnTo>
                  <a:pt x="977332" y="141489"/>
                </a:lnTo>
                <a:lnTo>
                  <a:pt x="932401" y="158629"/>
                </a:lnTo>
                <a:lnTo>
                  <a:pt x="888232" y="176748"/>
                </a:lnTo>
                <a:lnTo>
                  <a:pt x="844866" y="195849"/>
                </a:lnTo>
                <a:lnTo>
                  <a:pt x="802346" y="215929"/>
                </a:lnTo>
                <a:lnTo>
                  <a:pt x="760714" y="236990"/>
                </a:lnTo>
                <a:lnTo>
                  <a:pt x="720012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41"/>
                </a:lnTo>
                <a:lnTo>
                  <a:pt x="271396" y="1228033"/>
                </a:lnTo>
                <a:lnTo>
                  <a:pt x="290828" y="1265972"/>
                </a:lnTo>
                <a:lnTo>
                  <a:pt x="312917" y="1303503"/>
                </a:lnTo>
                <a:lnTo>
                  <a:pt x="337667" y="1340573"/>
                </a:lnTo>
                <a:lnTo>
                  <a:pt x="365077" y="1377128"/>
                </a:lnTo>
                <a:lnTo>
                  <a:pt x="395150" y="1413114"/>
                </a:lnTo>
                <a:lnTo>
                  <a:pt x="427885" y="1448477"/>
                </a:lnTo>
                <a:lnTo>
                  <a:pt x="463285" y="1483164"/>
                </a:lnTo>
                <a:lnTo>
                  <a:pt x="501349" y="1517122"/>
                </a:lnTo>
                <a:lnTo>
                  <a:pt x="542080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4" y="259032"/>
                </a:lnTo>
                <a:lnTo>
                  <a:pt x="2872682" y="236990"/>
                </a:lnTo>
                <a:lnTo>
                  <a:pt x="2831050" y="215929"/>
                </a:lnTo>
                <a:lnTo>
                  <a:pt x="2788530" y="195849"/>
                </a:lnTo>
                <a:lnTo>
                  <a:pt x="2745164" y="176748"/>
                </a:lnTo>
                <a:lnTo>
                  <a:pt x="2700995" y="158629"/>
                </a:lnTo>
                <a:lnTo>
                  <a:pt x="2656064" y="141489"/>
                </a:lnTo>
                <a:lnTo>
                  <a:pt x="2610414" y="125329"/>
                </a:lnTo>
                <a:lnTo>
                  <a:pt x="2564088" y="110149"/>
                </a:lnTo>
                <a:lnTo>
                  <a:pt x="2517127" y="95950"/>
                </a:lnTo>
                <a:lnTo>
                  <a:pt x="2469574" y="82730"/>
                </a:lnTo>
                <a:lnTo>
                  <a:pt x="2421470" y="70490"/>
                </a:lnTo>
                <a:lnTo>
                  <a:pt x="2372859" y="59229"/>
                </a:lnTo>
                <a:lnTo>
                  <a:pt x="2323782" y="48948"/>
                </a:lnTo>
                <a:lnTo>
                  <a:pt x="2274282" y="39647"/>
                </a:lnTo>
                <a:lnTo>
                  <a:pt x="2224401" y="31325"/>
                </a:lnTo>
                <a:lnTo>
                  <a:pt x="2174180" y="23982"/>
                </a:lnTo>
                <a:lnTo>
                  <a:pt x="2123664" y="17619"/>
                </a:lnTo>
                <a:lnTo>
                  <a:pt x="2072892" y="12235"/>
                </a:lnTo>
                <a:lnTo>
                  <a:pt x="2021909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378518" y="1181084"/>
            <a:ext cx="2604135" cy="8629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1115">
              <a:lnSpc>
                <a:spcPct val="112100"/>
              </a:lnSpc>
              <a:spcBef>
                <a:spcPts val="95"/>
              </a:spcBef>
            </a:pPr>
            <a:r>
              <a:rPr sz="2450" spc="-105" dirty="0"/>
              <a:t>The </a:t>
            </a:r>
            <a:r>
              <a:rPr sz="2450" spc="65" dirty="0"/>
              <a:t>capital </a:t>
            </a:r>
            <a:r>
              <a:rPr sz="2450" spc="35" dirty="0"/>
              <a:t>city </a:t>
            </a:r>
            <a:r>
              <a:rPr sz="2450" spc="80" dirty="0"/>
              <a:t>of  </a:t>
            </a:r>
            <a:r>
              <a:rPr sz="2450" spc="20" dirty="0"/>
              <a:t>Spain </a:t>
            </a:r>
            <a:r>
              <a:rPr sz="2450" spc="-80" dirty="0"/>
              <a:t>is</a:t>
            </a:r>
            <a:r>
              <a:rPr sz="2450" spc="80" dirty="0"/>
              <a:t> </a:t>
            </a:r>
            <a:r>
              <a:rPr sz="2450" spc="55" dirty="0"/>
              <a:t>MADRID.</a:t>
            </a:r>
            <a:endParaRPr sz="2450"/>
          </a:p>
        </p:txBody>
      </p:sp>
      <p:sp>
        <p:nvSpPr>
          <p:cNvPr id="17" name="object 17"/>
          <p:cNvSpPr/>
          <p:nvPr/>
        </p:nvSpPr>
        <p:spPr>
          <a:xfrm>
            <a:off x="6889842" y="1727696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39"/>
                </a:lnTo>
                <a:lnTo>
                  <a:pt x="271396" y="1228030"/>
                </a:lnTo>
                <a:lnTo>
                  <a:pt x="290828" y="1265968"/>
                </a:lnTo>
                <a:lnTo>
                  <a:pt x="312917" y="1303499"/>
                </a:lnTo>
                <a:lnTo>
                  <a:pt x="337667" y="1340568"/>
                </a:lnTo>
                <a:lnTo>
                  <a:pt x="365077" y="1377123"/>
                </a:lnTo>
                <a:lnTo>
                  <a:pt x="395150" y="1413110"/>
                </a:lnTo>
                <a:lnTo>
                  <a:pt x="427885" y="1448474"/>
                </a:lnTo>
                <a:lnTo>
                  <a:pt x="463285" y="1483162"/>
                </a:lnTo>
                <a:lnTo>
                  <a:pt x="501349" y="1517120"/>
                </a:lnTo>
                <a:lnTo>
                  <a:pt x="542080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889842" y="1727696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20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3" y="1189741"/>
                </a:lnTo>
                <a:lnTo>
                  <a:pt x="271396" y="1228033"/>
                </a:lnTo>
                <a:lnTo>
                  <a:pt x="290828" y="1265972"/>
                </a:lnTo>
                <a:lnTo>
                  <a:pt x="312917" y="1303503"/>
                </a:lnTo>
                <a:lnTo>
                  <a:pt x="337667" y="1340573"/>
                </a:lnTo>
                <a:lnTo>
                  <a:pt x="365077" y="1377128"/>
                </a:lnTo>
                <a:lnTo>
                  <a:pt x="395150" y="1413114"/>
                </a:lnTo>
                <a:lnTo>
                  <a:pt x="427885" y="1448477"/>
                </a:lnTo>
                <a:lnTo>
                  <a:pt x="463285" y="1483164"/>
                </a:lnTo>
                <a:lnTo>
                  <a:pt x="501349" y="1517122"/>
                </a:lnTo>
                <a:lnTo>
                  <a:pt x="542080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380555" y="2066943"/>
            <a:ext cx="2654300" cy="1187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35" algn="ctr">
              <a:lnSpc>
                <a:spcPct val="110500"/>
              </a:lnSpc>
              <a:spcBef>
                <a:spcPts val="95"/>
              </a:spcBef>
            </a:pPr>
            <a:r>
              <a:rPr sz="2300" spc="-204" dirty="0">
                <a:latin typeface="Arial"/>
                <a:cs typeface="Arial"/>
              </a:rPr>
              <a:t>THREE </a:t>
            </a:r>
            <a:r>
              <a:rPr sz="2300" spc="-5" dirty="0">
                <a:latin typeface="Arial"/>
                <a:cs typeface="Arial"/>
              </a:rPr>
              <a:t>countries  </a:t>
            </a:r>
            <a:r>
              <a:rPr sz="2300" spc="-10" dirty="0">
                <a:latin typeface="Arial"/>
                <a:cs typeface="Arial"/>
              </a:rPr>
              <a:t>share </a:t>
            </a:r>
            <a:r>
              <a:rPr sz="2300" spc="105" dirty="0">
                <a:latin typeface="Arial"/>
                <a:cs typeface="Arial"/>
              </a:rPr>
              <a:t>a </a:t>
            </a:r>
            <a:r>
              <a:rPr sz="2300" spc="80" dirty="0">
                <a:latin typeface="Arial"/>
                <a:cs typeface="Arial"/>
              </a:rPr>
              <a:t>border</a:t>
            </a:r>
            <a:r>
              <a:rPr sz="2300" spc="55" dirty="0">
                <a:latin typeface="Arial"/>
                <a:cs typeface="Arial"/>
              </a:rPr>
              <a:t> </a:t>
            </a:r>
            <a:r>
              <a:rPr sz="2300" spc="50" dirty="0">
                <a:latin typeface="Arial"/>
                <a:cs typeface="Arial"/>
              </a:rPr>
              <a:t>with  </a:t>
            </a:r>
            <a:r>
              <a:rPr sz="2300" spc="20" dirty="0">
                <a:latin typeface="Arial"/>
                <a:cs typeface="Arial"/>
              </a:rPr>
              <a:t>Spain.</a:t>
            </a:r>
            <a:endParaRPr sz="23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1832100" y="732961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39"/>
                </a:lnTo>
                <a:lnTo>
                  <a:pt x="271400" y="1228030"/>
                </a:lnTo>
                <a:lnTo>
                  <a:pt x="290832" y="1265968"/>
                </a:lnTo>
                <a:lnTo>
                  <a:pt x="312922" y="1303499"/>
                </a:lnTo>
                <a:lnTo>
                  <a:pt x="337672" y="1340568"/>
                </a:lnTo>
                <a:lnTo>
                  <a:pt x="365082" y="1377123"/>
                </a:lnTo>
                <a:lnTo>
                  <a:pt x="395154" y="1413110"/>
                </a:lnTo>
                <a:lnTo>
                  <a:pt x="427888" y="1448474"/>
                </a:lnTo>
                <a:lnTo>
                  <a:pt x="463287" y="1483162"/>
                </a:lnTo>
                <a:lnTo>
                  <a:pt x="501351" y="1517120"/>
                </a:lnTo>
                <a:lnTo>
                  <a:pt x="542082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832100" y="732961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41"/>
                </a:lnTo>
                <a:lnTo>
                  <a:pt x="271400" y="1228033"/>
                </a:lnTo>
                <a:lnTo>
                  <a:pt x="290832" y="1265972"/>
                </a:lnTo>
                <a:lnTo>
                  <a:pt x="312922" y="1303503"/>
                </a:lnTo>
                <a:lnTo>
                  <a:pt x="337672" y="1340573"/>
                </a:lnTo>
                <a:lnTo>
                  <a:pt x="365082" y="1377128"/>
                </a:lnTo>
                <a:lnTo>
                  <a:pt x="395154" y="1413114"/>
                </a:lnTo>
                <a:lnTo>
                  <a:pt x="427888" y="1448477"/>
                </a:lnTo>
                <a:lnTo>
                  <a:pt x="463287" y="1483164"/>
                </a:lnTo>
                <a:lnTo>
                  <a:pt x="501351" y="1517122"/>
                </a:lnTo>
                <a:lnTo>
                  <a:pt x="542082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757977" y="1042713"/>
            <a:ext cx="1786255" cy="1250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700"/>
              </a:lnSpc>
              <a:spcBef>
                <a:spcPts val="100"/>
              </a:spcBef>
            </a:pPr>
            <a:r>
              <a:rPr sz="2400" spc="-60" dirty="0">
                <a:latin typeface="Arial"/>
                <a:cs typeface="Arial"/>
              </a:rPr>
              <a:t>There </a:t>
            </a:r>
            <a:r>
              <a:rPr sz="2400" spc="50" dirty="0">
                <a:latin typeface="Arial"/>
                <a:cs typeface="Arial"/>
              </a:rPr>
              <a:t>are </a:t>
            </a:r>
            <a:r>
              <a:rPr sz="2400" spc="25" dirty="0">
                <a:latin typeface="Arial"/>
                <a:cs typeface="Arial"/>
              </a:rPr>
              <a:t>17  </a:t>
            </a:r>
            <a:r>
              <a:rPr sz="2400" spc="-10" dirty="0">
                <a:latin typeface="Arial"/>
                <a:cs typeface="Arial"/>
              </a:rPr>
              <a:t>autonomous  </a:t>
            </a:r>
            <a:r>
              <a:rPr sz="2400" spc="-25" dirty="0">
                <a:latin typeface="Arial"/>
                <a:cs typeface="Arial"/>
              </a:rPr>
              <a:t>communities.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6533528" y="1937113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37" y="765982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39"/>
                </a:lnTo>
                <a:lnTo>
                  <a:pt x="271400" y="1228030"/>
                </a:lnTo>
                <a:lnTo>
                  <a:pt x="290832" y="1265968"/>
                </a:lnTo>
                <a:lnTo>
                  <a:pt x="312922" y="1303499"/>
                </a:lnTo>
                <a:lnTo>
                  <a:pt x="337672" y="1340568"/>
                </a:lnTo>
                <a:lnTo>
                  <a:pt x="365082" y="1377123"/>
                </a:lnTo>
                <a:lnTo>
                  <a:pt x="395154" y="1413110"/>
                </a:lnTo>
                <a:lnTo>
                  <a:pt x="427888" y="1448474"/>
                </a:lnTo>
                <a:lnTo>
                  <a:pt x="463287" y="1483162"/>
                </a:lnTo>
                <a:lnTo>
                  <a:pt x="501351" y="1517120"/>
                </a:lnTo>
                <a:lnTo>
                  <a:pt x="542082" y="1550294"/>
                </a:lnTo>
                <a:lnTo>
                  <a:pt x="585479" y="1582631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6533528" y="1937113"/>
            <a:ext cx="3423920" cy="1927225"/>
          </a:xfrm>
          <a:custGeom>
            <a:avLst/>
            <a:gdLst/>
            <a:ahLst/>
            <a:cxnLst/>
            <a:rect l="l" t="t" r="r" b="b"/>
            <a:pathLst>
              <a:path w="3423919" h="1927225">
                <a:moveTo>
                  <a:pt x="1816698" y="0"/>
                </a:moveTo>
                <a:lnTo>
                  <a:pt x="1765288" y="489"/>
                </a:lnTo>
                <a:lnTo>
                  <a:pt x="1713922" y="1957"/>
                </a:lnTo>
                <a:lnTo>
                  <a:pt x="1662641" y="4404"/>
                </a:lnTo>
                <a:lnTo>
                  <a:pt x="1611488" y="7830"/>
                </a:lnTo>
                <a:lnTo>
                  <a:pt x="1560505" y="12235"/>
                </a:lnTo>
                <a:lnTo>
                  <a:pt x="1509734" y="17619"/>
                </a:lnTo>
                <a:lnTo>
                  <a:pt x="1459218" y="23982"/>
                </a:lnTo>
                <a:lnTo>
                  <a:pt x="1408998" y="31325"/>
                </a:lnTo>
                <a:lnTo>
                  <a:pt x="1359117" y="39647"/>
                </a:lnTo>
                <a:lnTo>
                  <a:pt x="1309617" y="48948"/>
                </a:lnTo>
                <a:lnTo>
                  <a:pt x="1260541" y="59229"/>
                </a:lnTo>
                <a:lnTo>
                  <a:pt x="1211930" y="70490"/>
                </a:lnTo>
                <a:lnTo>
                  <a:pt x="1163827" y="82730"/>
                </a:lnTo>
                <a:lnTo>
                  <a:pt x="1116274" y="95950"/>
                </a:lnTo>
                <a:lnTo>
                  <a:pt x="1069313" y="110149"/>
                </a:lnTo>
                <a:lnTo>
                  <a:pt x="1022986" y="125329"/>
                </a:lnTo>
                <a:lnTo>
                  <a:pt x="977337" y="141489"/>
                </a:lnTo>
                <a:lnTo>
                  <a:pt x="932406" y="158629"/>
                </a:lnTo>
                <a:lnTo>
                  <a:pt x="888236" y="176748"/>
                </a:lnTo>
                <a:lnTo>
                  <a:pt x="844870" y="195849"/>
                </a:lnTo>
                <a:lnTo>
                  <a:pt x="802349" y="215929"/>
                </a:lnTo>
                <a:lnTo>
                  <a:pt x="760716" y="236990"/>
                </a:lnTo>
                <a:lnTo>
                  <a:pt x="720013" y="259032"/>
                </a:lnTo>
                <a:lnTo>
                  <a:pt x="680282" y="282054"/>
                </a:lnTo>
                <a:lnTo>
                  <a:pt x="628811" y="314353"/>
                </a:lnTo>
                <a:lnTo>
                  <a:pt x="580350" y="347702"/>
                </a:lnTo>
                <a:lnTo>
                  <a:pt x="534897" y="382039"/>
                </a:lnTo>
                <a:lnTo>
                  <a:pt x="492446" y="417300"/>
                </a:lnTo>
                <a:lnTo>
                  <a:pt x="452994" y="453423"/>
                </a:lnTo>
                <a:lnTo>
                  <a:pt x="416537" y="490346"/>
                </a:lnTo>
                <a:lnTo>
                  <a:pt x="383072" y="528005"/>
                </a:lnTo>
                <a:lnTo>
                  <a:pt x="352593" y="566337"/>
                </a:lnTo>
                <a:lnTo>
                  <a:pt x="325097" y="605279"/>
                </a:lnTo>
                <a:lnTo>
                  <a:pt x="300580" y="644770"/>
                </a:lnTo>
                <a:lnTo>
                  <a:pt x="279038" y="684745"/>
                </a:lnTo>
                <a:lnTo>
                  <a:pt x="260467" y="725142"/>
                </a:lnTo>
                <a:lnTo>
                  <a:pt x="244862" y="765898"/>
                </a:lnTo>
                <a:lnTo>
                  <a:pt x="232221" y="806951"/>
                </a:lnTo>
                <a:lnTo>
                  <a:pt x="222539" y="848237"/>
                </a:lnTo>
                <a:lnTo>
                  <a:pt x="215811" y="889694"/>
                </a:lnTo>
                <a:lnTo>
                  <a:pt x="212035" y="931259"/>
                </a:lnTo>
                <a:lnTo>
                  <a:pt x="0" y="1047088"/>
                </a:lnTo>
                <a:lnTo>
                  <a:pt x="240505" y="1151148"/>
                </a:lnTo>
                <a:lnTo>
                  <a:pt x="254624" y="1189741"/>
                </a:lnTo>
                <a:lnTo>
                  <a:pt x="271400" y="1228033"/>
                </a:lnTo>
                <a:lnTo>
                  <a:pt x="290832" y="1265972"/>
                </a:lnTo>
                <a:lnTo>
                  <a:pt x="312922" y="1303503"/>
                </a:lnTo>
                <a:lnTo>
                  <a:pt x="337672" y="1340573"/>
                </a:lnTo>
                <a:lnTo>
                  <a:pt x="365082" y="1377128"/>
                </a:lnTo>
                <a:lnTo>
                  <a:pt x="395154" y="1413114"/>
                </a:lnTo>
                <a:lnTo>
                  <a:pt x="427888" y="1448477"/>
                </a:lnTo>
                <a:lnTo>
                  <a:pt x="463287" y="1483164"/>
                </a:lnTo>
                <a:lnTo>
                  <a:pt x="501351" y="1517122"/>
                </a:lnTo>
                <a:lnTo>
                  <a:pt x="542082" y="1550295"/>
                </a:lnTo>
                <a:lnTo>
                  <a:pt x="585479" y="1582632"/>
                </a:lnTo>
                <a:lnTo>
                  <a:pt x="631546" y="1614077"/>
                </a:lnTo>
                <a:lnTo>
                  <a:pt x="680282" y="1644578"/>
                </a:lnTo>
                <a:lnTo>
                  <a:pt x="719192" y="1667141"/>
                </a:lnTo>
                <a:lnTo>
                  <a:pt x="759036" y="1688764"/>
                </a:lnTo>
                <a:lnTo>
                  <a:pt x="799775" y="1709447"/>
                </a:lnTo>
                <a:lnTo>
                  <a:pt x="841368" y="1729189"/>
                </a:lnTo>
                <a:lnTo>
                  <a:pt x="883776" y="1747992"/>
                </a:lnTo>
                <a:lnTo>
                  <a:pt x="926960" y="1765854"/>
                </a:lnTo>
                <a:lnTo>
                  <a:pt x="970879" y="1782777"/>
                </a:lnTo>
                <a:lnTo>
                  <a:pt x="1015494" y="1798759"/>
                </a:lnTo>
                <a:lnTo>
                  <a:pt x="1060765" y="1813801"/>
                </a:lnTo>
                <a:lnTo>
                  <a:pt x="1106653" y="1827903"/>
                </a:lnTo>
                <a:lnTo>
                  <a:pt x="1153117" y="1841065"/>
                </a:lnTo>
                <a:lnTo>
                  <a:pt x="1200117" y="1853286"/>
                </a:lnTo>
                <a:lnTo>
                  <a:pt x="1247615" y="1864568"/>
                </a:lnTo>
                <a:lnTo>
                  <a:pt x="1295570" y="1874909"/>
                </a:lnTo>
                <a:lnTo>
                  <a:pt x="1343942" y="1884311"/>
                </a:lnTo>
                <a:lnTo>
                  <a:pt x="1392692" y="1892772"/>
                </a:lnTo>
                <a:lnTo>
                  <a:pt x="1441780" y="1900293"/>
                </a:lnTo>
                <a:lnTo>
                  <a:pt x="1491166" y="1906874"/>
                </a:lnTo>
                <a:lnTo>
                  <a:pt x="1540810" y="1912515"/>
                </a:lnTo>
                <a:lnTo>
                  <a:pt x="1590674" y="1917215"/>
                </a:lnTo>
                <a:lnTo>
                  <a:pt x="1640716" y="1920976"/>
                </a:lnTo>
                <a:lnTo>
                  <a:pt x="1690897" y="1923796"/>
                </a:lnTo>
                <a:lnTo>
                  <a:pt x="1741178" y="1925676"/>
                </a:lnTo>
                <a:lnTo>
                  <a:pt x="1791518" y="1926617"/>
                </a:lnTo>
                <a:lnTo>
                  <a:pt x="1841878" y="1926617"/>
                </a:lnTo>
                <a:lnTo>
                  <a:pt x="1892219" y="1925676"/>
                </a:lnTo>
                <a:lnTo>
                  <a:pt x="1942499" y="1923796"/>
                </a:lnTo>
                <a:lnTo>
                  <a:pt x="1992681" y="1920976"/>
                </a:lnTo>
                <a:lnTo>
                  <a:pt x="2042723" y="1917215"/>
                </a:lnTo>
                <a:lnTo>
                  <a:pt x="2092586" y="1912515"/>
                </a:lnTo>
                <a:lnTo>
                  <a:pt x="2142230" y="1906874"/>
                </a:lnTo>
                <a:lnTo>
                  <a:pt x="2191617" y="1900293"/>
                </a:lnTo>
                <a:lnTo>
                  <a:pt x="2240704" y="1892772"/>
                </a:lnTo>
                <a:lnTo>
                  <a:pt x="2289454" y="1884311"/>
                </a:lnTo>
                <a:lnTo>
                  <a:pt x="2337827" y="1874909"/>
                </a:lnTo>
                <a:lnTo>
                  <a:pt x="2385781" y="1864568"/>
                </a:lnTo>
                <a:lnTo>
                  <a:pt x="2433279" y="1853286"/>
                </a:lnTo>
                <a:lnTo>
                  <a:pt x="2480280" y="1841065"/>
                </a:lnTo>
                <a:lnTo>
                  <a:pt x="2526743" y="1827903"/>
                </a:lnTo>
                <a:lnTo>
                  <a:pt x="2572631" y="1813801"/>
                </a:lnTo>
                <a:lnTo>
                  <a:pt x="2617902" y="1798759"/>
                </a:lnTo>
                <a:lnTo>
                  <a:pt x="2662517" y="1782777"/>
                </a:lnTo>
                <a:lnTo>
                  <a:pt x="2706436" y="1765854"/>
                </a:lnTo>
                <a:lnTo>
                  <a:pt x="2749620" y="1747992"/>
                </a:lnTo>
                <a:lnTo>
                  <a:pt x="2792028" y="1729189"/>
                </a:lnTo>
                <a:lnTo>
                  <a:pt x="2833622" y="1709447"/>
                </a:lnTo>
                <a:lnTo>
                  <a:pt x="2874360" y="1688764"/>
                </a:lnTo>
                <a:lnTo>
                  <a:pt x="2914204" y="1667141"/>
                </a:lnTo>
                <a:lnTo>
                  <a:pt x="2953114" y="1644578"/>
                </a:lnTo>
                <a:lnTo>
                  <a:pt x="2997922" y="1616640"/>
                </a:lnTo>
                <a:lnTo>
                  <a:pt x="3040490" y="1587909"/>
                </a:lnTo>
                <a:lnTo>
                  <a:pt x="3080817" y="1558424"/>
                </a:lnTo>
                <a:lnTo>
                  <a:pt x="3118904" y="1528226"/>
                </a:lnTo>
                <a:lnTo>
                  <a:pt x="3154751" y="1497356"/>
                </a:lnTo>
                <a:lnTo>
                  <a:pt x="3188357" y="1465855"/>
                </a:lnTo>
                <a:lnTo>
                  <a:pt x="3219722" y="1433763"/>
                </a:lnTo>
                <a:lnTo>
                  <a:pt x="3248848" y="1401122"/>
                </a:lnTo>
                <a:lnTo>
                  <a:pt x="3275733" y="1367971"/>
                </a:lnTo>
                <a:lnTo>
                  <a:pt x="3300377" y="1334352"/>
                </a:lnTo>
                <a:lnTo>
                  <a:pt x="3322781" y="1300306"/>
                </a:lnTo>
                <a:lnTo>
                  <a:pt x="3342945" y="1265872"/>
                </a:lnTo>
                <a:lnTo>
                  <a:pt x="3360868" y="1231092"/>
                </a:lnTo>
                <a:lnTo>
                  <a:pt x="3376551" y="1196007"/>
                </a:lnTo>
                <a:lnTo>
                  <a:pt x="3401195" y="1125083"/>
                </a:lnTo>
                <a:lnTo>
                  <a:pt x="3416878" y="1053426"/>
                </a:lnTo>
                <a:lnTo>
                  <a:pt x="3423599" y="981361"/>
                </a:lnTo>
                <a:lnTo>
                  <a:pt x="3423599" y="945278"/>
                </a:lnTo>
                <a:lnTo>
                  <a:pt x="3416878" y="873213"/>
                </a:lnTo>
                <a:lnTo>
                  <a:pt x="3401195" y="801556"/>
                </a:lnTo>
                <a:lnTo>
                  <a:pt x="3376551" y="730631"/>
                </a:lnTo>
                <a:lnTo>
                  <a:pt x="3360868" y="695546"/>
                </a:lnTo>
                <a:lnTo>
                  <a:pt x="3342945" y="660766"/>
                </a:lnTo>
                <a:lnTo>
                  <a:pt x="3322781" y="626332"/>
                </a:lnTo>
                <a:lnTo>
                  <a:pt x="3300377" y="592285"/>
                </a:lnTo>
                <a:lnTo>
                  <a:pt x="3275733" y="558666"/>
                </a:lnTo>
                <a:lnTo>
                  <a:pt x="3248848" y="525514"/>
                </a:lnTo>
                <a:lnTo>
                  <a:pt x="3219722" y="492872"/>
                </a:lnTo>
                <a:lnTo>
                  <a:pt x="3188357" y="460780"/>
                </a:lnTo>
                <a:lnTo>
                  <a:pt x="3154751" y="429279"/>
                </a:lnTo>
                <a:lnTo>
                  <a:pt x="3118904" y="398408"/>
                </a:lnTo>
                <a:lnTo>
                  <a:pt x="3080817" y="368210"/>
                </a:lnTo>
                <a:lnTo>
                  <a:pt x="3040490" y="338724"/>
                </a:lnTo>
                <a:lnTo>
                  <a:pt x="2997922" y="309992"/>
                </a:lnTo>
                <a:lnTo>
                  <a:pt x="2953114" y="282054"/>
                </a:lnTo>
                <a:lnTo>
                  <a:pt x="2913383" y="259032"/>
                </a:lnTo>
                <a:lnTo>
                  <a:pt x="2872680" y="236990"/>
                </a:lnTo>
                <a:lnTo>
                  <a:pt x="2831047" y="215929"/>
                </a:lnTo>
                <a:lnTo>
                  <a:pt x="2788526" y="195849"/>
                </a:lnTo>
                <a:lnTo>
                  <a:pt x="2745160" y="176748"/>
                </a:lnTo>
                <a:lnTo>
                  <a:pt x="2700990" y="158629"/>
                </a:lnTo>
                <a:lnTo>
                  <a:pt x="2656060" y="141489"/>
                </a:lnTo>
                <a:lnTo>
                  <a:pt x="2610410" y="125329"/>
                </a:lnTo>
                <a:lnTo>
                  <a:pt x="2564083" y="110149"/>
                </a:lnTo>
                <a:lnTo>
                  <a:pt x="2517123" y="95950"/>
                </a:lnTo>
                <a:lnTo>
                  <a:pt x="2469569" y="82730"/>
                </a:lnTo>
                <a:lnTo>
                  <a:pt x="2421466" y="70490"/>
                </a:lnTo>
                <a:lnTo>
                  <a:pt x="2372855" y="59229"/>
                </a:lnTo>
                <a:lnTo>
                  <a:pt x="2323779" y="48948"/>
                </a:lnTo>
                <a:lnTo>
                  <a:pt x="2274279" y="39647"/>
                </a:lnTo>
                <a:lnTo>
                  <a:pt x="2224398" y="31325"/>
                </a:lnTo>
                <a:lnTo>
                  <a:pt x="2174179" y="23982"/>
                </a:lnTo>
                <a:lnTo>
                  <a:pt x="2123662" y="17619"/>
                </a:lnTo>
                <a:lnTo>
                  <a:pt x="2072891" y="12235"/>
                </a:lnTo>
                <a:lnTo>
                  <a:pt x="2021908" y="7830"/>
                </a:lnTo>
                <a:lnTo>
                  <a:pt x="1970755" y="4404"/>
                </a:lnTo>
                <a:lnTo>
                  <a:pt x="1919474" y="1957"/>
                </a:lnTo>
                <a:lnTo>
                  <a:pt x="1868108" y="489"/>
                </a:lnTo>
                <a:lnTo>
                  <a:pt x="1816698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6913756" y="2276362"/>
            <a:ext cx="2872740" cy="11874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080" algn="ctr">
              <a:lnSpc>
                <a:spcPct val="110500"/>
              </a:lnSpc>
              <a:spcBef>
                <a:spcPts val="95"/>
              </a:spcBef>
            </a:pPr>
            <a:r>
              <a:rPr sz="2300" spc="-50" dirty="0">
                <a:latin typeface="Arial"/>
                <a:cs typeface="Arial"/>
              </a:rPr>
              <a:t>There </a:t>
            </a:r>
            <a:r>
              <a:rPr sz="2300" spc="55" dirty="0">
                <a:latin typeface="Arial"/>
                <a:cs typeface="Arial"/>
              </a:rPr>
              <a:t>are </a:t>
            </a:r>
            <a:r>
              <a:rPr sz="2300" spc="90" dirty="0">
                <a:latin typeface="Arial"/>
                <a:cs typeface="Arial"/>
              </a:rPr>
              <a:t>TWO  </a:t>
            </a:r>
            <a:r>
              <a:rPr sz="2300" spc="20" dirty="0">
                <a:latin typeface="Arial"/>
                <a:cs typeface="Arial"/>
              </a:rPr>
              <a:t>groups </a:t>
            </a:r>
            <a:r>
              <a:rPr sz="2300" spc="70" dirty="0">
                <a:latin typeface="Arial"/>
                <a:cs typeface="Arial"/>
              </a:rPr>
              <a:t>of </a:t>
            </a:r>
            <a:r>
              <a:rPr sz="2300" spc="-20" dirty="0">
                <a:latin typeface="Arial"/>
                <a:cs typeface="Arial"/>
              </a:rPr>
              <a:t>islands </a:t>
            </a:r>
            <a:r>
              <a:rPr sz="2300" spc="25" dirty="0">
                <a:latin typeface="Arial"/>
                <a:cs typeface="Arial"/>
              </a:rPr>
              <a:t>that  </a:t>
            </a:r>
            <a:r>
              <a:rPr sz="2300" spc="60" dirty="0">
                <a:latin typeface="Arial"/>
                <a:cs typeface="Arial"/>
              </a:rPr>
              <a:t>are </a:t>
            </a:r>
            <a:r>
              <a:rPr sz="2300" spc="95" dirty="0">
                <a:latin typeface="Arial"/>
                <a:cs typeface="Arial"/>
              </a:rPr>
              <a:t>part </a:t>
            </a:r>
            <a:r>
              <a:rPr sz="2300" spc="70" dirty="0">
                <a:latin typeface="Arial"/>
                <a:cs typeface="Arial"/>
              </a:rPr>
              <a:t>of</a:t>
            </a:r>
            <a:r>
              <a:rPr sz="2300" spc="20" dirty="0">
                <a:latin typeface="Arial"/>
                <a:cs typeface="Arial"/>
              </a:rPr>
              <a:t> Spain.</a:t>
            </a:r>
            <a:endParaRPr sz="23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56389" y="5779928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0" y="7830"/>
                </a:lnTo>
                <a:lnTo>
                  <a:pt x="1350707" y="12235"/>
                </a:lnTo>
                <a:lnTo>
                  <a:pt x="1299935" y="17619"/>
                </a:lnTo>
                <a:lnTo>
                  <a:pt x="1249419" y="23982"/>
                </a:lnTo>
                <a:lnTo>
                  <a:pt x="1199198" y="31325"/>
                </a:lnTo>
                <a:lnTo>
                  <a:pt x="1149317" y="39647"/>
                </a:lnTo>
                <a:lnTo>
                  <a:pt x="1099817" y="48948"/>
                </a:lnTo>
                <a:lnTo>
                  <a:pt x="1050740" y="59229"/>
                </a:lnTo>
                <a:lnTo>
                  <a:pt x="1002129" y="70490"/>
                </a:lnTo>
                <a:lnTo>
                  <a:pt x="954025" y="82730"/>
                </a:lnTo>
                <a:lnTo>
                  <a:pt x="906472" y="95950"/>
                </a:lnTo>
                <a:lnTo>
                  <a:pt x="859511" y="110149"/>
                </a:lnTo>
                <a:lnTo>
                  <a:pt x="813184" y="125329"/>
                </a:lnTo>
                <a:lnTo>
                  <a:pt x="767535" y="141489"/>
                </a:lnTo>
                <a:lnTo>
                  <a:pt x="722604" y="158629"/>
                </a:lnTo>
                <a:lnTo>
                  <a:pt x="678435" y="176748"/>
                </a:lnTo>
                <a:lnTo>
                  <a:pt x="635069" y="195849"/>
                </a:lnTo>
                <a:lnTo>
                  <a:pt x="592549" y="215929"/>
                </a:lnTo>
                <a:lnTo>
                  <a:pt x="550917" y="236990"/>
                </a:lnTo>
                <a:lnTo>
                  <a:pt x="510215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6389" y="5779928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0" y="7830"/>
                </a:lnTo>
                <a:lnTo>
                  <a:pt x="1350707" y="12235"/>
                </a:lnTo>
                <a:lnTo>
                  <a:pt x="1299935" y="17619"/>
                </a:lnTo>
                <a:lnTo>
                  <a:pt x="1249419" y="23982"/>
                </a:lnTo>
                <a:lnTo>
                  <a:pt x="1199198" y="31325"/>
                </a:lnTo>
                <a:lnTo>
                  <a:pt x="1149317" y="39647"/>
                </a:lnTo>
                <a:lnTo>
                  <a:pt x="1099817" y="48948"/>
                </a:lnTo>
                <a:lnTo>
                  <a:pt x="1050740" y="59229"/>
                </a:lnTo>
                <a:lnTo>
                  <a:pt x="1002129" y="70490"/>
                </a:lnTo>
                <a:lnTo>
                  <a:pt x="954025" y="82730"/>
                </a:lnTo>
                <a:lnTo>
                  <a:pt x="906472" y="95950"/>
                </a:lnTo>
                <a:lnTo>
                  <a:pt x="859511" y="110149"/>
                </a:lnTo>
                <a:lnTo>
                  <a:pt x="813184" y="125329"/>
                </a:lnTo>
                <a:lnTo>
                  <a:pt x="767535" y="141489"/>
                </a:lnTo>
                <a:lnTo>
                  <a:pt x="722604" y="158629"/>
                </a:lnTo>
                <a:lnTo>
                  <a:pt x="678435" y="176748"/>
                </a:lnTo>
                <a:lnTo>
                  <a:pt x="635069" y="195849"/>
                </a:lnTo>
                <a:lnTo>
                  <a:pt x="592549" y="215929"/>
                </a:lnTo>
                <a:lnTo>
                  <a:pt x="550917" y="236990"/>
                </a:lnTo>
                <a:lnTo>
                  <a:pt x="510215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52846" y="6070989"/>
            <a:ext cx="2021205" cy="128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2100"/>
              </a:lnSpc>
              <a:spcBef>
                <a:spcPts val="95"/>
              </a:spcBef>
            </a:pPr>
            <a:r>
              <a:rPr sz="2450" spc="20" dirty="0">
                <a:latin typeface="Arial"/>
                <a:cs typeface="Arial"/>
              </a:rPr>
              <a:t>Spain </a:t>
            </a:r>
            <a:r>
              <a:rPr sz="2450" spc="-80" dirty="0">
                <a:latin typeface="Arial"/>
                <a:cs typeface="Arial"/>
              </a:rPr>
              <a:t>is </a:t>
            </a:r>
            <a:r>
              <a:rPr sz="2450" spc="30" dirty="0">
                <a:latin typeface="Arial"/>
                <a:cs typeface="Arial"/>
              </a:rPr>
              <a:t>in </a:t>
            </a:r>
            <a:r>
              <a:rPr sz="2450" spc="10" dirty="0">
                <a:latin typeface="Arial"/>
                <a:cs typeface="Arial"/>
              </a:rPr>
              <a:t>the  continent </a:t>
            </a:r>
            <a:r>
              <a:rPr sz="2450" spc="80" dirty="0">
                <a:latin typeface="Arial"/>
                <a:cs typeface="Arial"/>
              </a:rPr>
              <a:t>of  </a:t>
            </a:r>
            <a:r>
              <a:rPr sz="2450" spc="-95" dirty="0">
                <a:latin typeface="Arial"/>
                <a:cs typeface="Arial"/>
              </a:rPr>
              <a:t>EUROPE.</a:t>
            </a:r>
            <a:endParaRPr sz="24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183467" y="716208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8"/>
                </a:lnTo>
                <a:lnTo>
                  <a:pt x="2885054" y="1547405"/>
                </a:lnTo>
                <a:lnTo>
                  <a:pt x="2926599" y="1513168"/>
                </a:lnTo>
                <a:lnTo>
                  <a:pt x="2965304" y="1478106"/>
                </a:lnTo>
                <a:lnTo>
                  <a:pt x="3001178" y="1442279"/>
                </a:lnTo>
                <a:lnTo>
                  <a:pt x="3034228" y="1405746"/>
                </a:lnTo>
                <a:lnTo>
                  <a:pt x="3064460" y="1368567"/>
                </a:lnTo>
                <a:lnTo>
                  <a:pt x="3091881" y="1330799"/>
                </a:lnTo>
                <a:lnTo>
                  <a:pt x="3116500" y="1292502"/>
                </a:lnTo>
                <a:lnTo>
                  <a:pt x="3138322" y="1253736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6" y="259032"/>
                </a:lnTo>
                <a:lnTo>
                  <a:pt x="2662883" y="236990"/>
                </a:lnTo>
                <a:lnTo>
                  <a:pt x="2621250" y="215929"/>
                </a:lnTo>
                <a:lnTo>
                  <a:pt x="2578729" y="195849"/>
                </a:lnTo>
                <a:lnTo>
                  <a:pt x="2535363" y="176748"/>
                </a:lnTo>
                <a:lnTo>
                  <a:pt x="2491193" y="158629"/>
                </a:lnTo>
                <a:lnTo>
                  <a:pt x="2446262" y="141489"/>
                </a:lnTo>
                <a:lnTo>
                  <a:pt x="2400613" y="125329"/>
                </a:lnTo>
                <a:lnTo>
                  <a:pt x="2354286" y="110149"/>
                </a:lnTo>
                <a:lnTo>
                  <a:pt x="2307325" y="95950"/>
                </a:lnTo>
                <a:lnTo>
                  <a:pt x="2259772" y="82730"/>
                </a:lnTo>
                <a:lnTo>
                  <a:pt x="2211669" y="70490"/>
                </a:lnTo>
                <a:lnTo>
                  <a:pt x="2163058" y="59229"/>
                </a:lnTo>
                <a:lnTo>
                  <a:pt x="2113982" y="48948"/>
                </a:lnTo>
                <a:lnTo>
                  <a:pt x="2064482" y="39647"/>
                </a:lnTo>
                <a:lnTo>
                  <a:pt x="2014601" y="31325"/>
                </a:lnTo>
                <a:lnTo>
                  <a:pt x="1964381" y="23982"/>
                </a:lnTo>
                <a:lnTo>
                  <a:pt x="1913865" y="17619"/>
                </a:lnTo>
                <a:lnTo>
                  <a:pt x="1863094" y="12235"/>
                </a:lnTo>
                <a:lnTo>
                  <a:pt x="1812111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183467" y="716208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5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6" y="259032"/>
                </a:lnTo>
                <a:lnTo>
                  <a:pt x="2662883" y="236990"/>
                </a:lnTo>
                <a:lnTo>
                  <a:pt x="2621250" y="215929"/>
                </a:lnTo>
                <a:lnTo>
                  <a:pt x="2578729" y="195849"/>
                </a:lnTo>
                <a:lnTo>
                  <a:pt x="2535363" y="176748"/>
                </a:lnTo>
                <a:lnTo>
                  <a:pt x="2491193" y="158629"/>
                </a:lnTo>
                <a:lnTo>
                  <a:pt x="2446262" y="141489"/>
                </a:lnTo>
                <a:lnTo>
                  <a:pt x="2400613" y="125329"/>
                </a:lnTo>
                <a:lnTo>
                  <a:pt x="2354286" y="110149"/>
                </a:lnTo>
                <a:lnTo>
                  <a:pt x="2307325" y="95950"/>
                </a:lnTo>
                <a:lnTo>
                  <a:pt x="2259772" y="82730"/>
                </a:lnTo>
                <a:lnTo>
                  <a:pt x="2211669" y="70490"/>
                </a:lnTo>
                <a:lnTo>
                  <a:pt x="2163058" y="59229"/>
                </a:lnTo>
                <a:lnTo>
                  <a:pt x="2113982" y="48948"/>
                </a:lnTo>
                <a:lnTo>
                  <a:pt x="2064482" y="39647"/>
                </a:lnTo>
                <a:lnTo>
                  <a:pt x="2014601" y="31325"/>
                </a:lnTo>
                <a:lnTo>
                  <a:pt x="1964381" y="23982"/>
                </a:lnTo>
                <a:lnTo>
                  <a:pt x="1913865" y="17619"/>
                </a:lnTo>
                <a:lnTo>
                  <a:pt x="1863094" y="12235"/>
                </a:lnTo>
                <a:lnTo>
                  <a:pt x="1812111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600749" y="7453145"/>
            <a:ext cx="2378075" cy="128206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450"/>
              </a:spcBef>
            </a:pPr>
            <a:r>
              <a:rPr sz="2450" spc="-105" dirty="0">
                <a:latin typeface="Arial"/>
                <a:cs typeface="Arial"/>
              </a:rPr>
              <a:t>The</a:t>
            </a:r>
            <a:r>
              <a:rPr sz="2450" spc="55" dirty="0">
                <a:latin typeface="Arial"/>
                <a:cs typeface="Arial"/>
              </a:rPr>
              <a:t> </a:t>
            </a:r>
            <a:r>
              <a:rPr sz="2450" spc="-25" dirty="0">
                <a:latin typeface="Arial"/>
                <a:cs typeface="Arial"/>
              </a:rPr>
              <a:t>ATLANTIC</a:t>
            </a:r>
            <a:endParaRPr sz="2450">
              <a:latin typeface="Arial"/>
              <a:cs typeface="Arial"/>
            </a:endParaRPr>
          </a:p>
          <a:p>
            <a:pPr marL="201295" marR="5080" indent="-189230">
              <a:lnSpc>
                <a:spcPct val="112100"/>
              </a:lnSpc>
            </a:pPr>
            <a:r>
              <a:rPr sz="2450" spc="35" dirty="0">
                <a:latin typeface="Arial"/>
                <a:cs typeface="Arial"/>
              </a:rPr>
              <a:t>ocean </a:t>
            </a:r>
            <a:r>
              <a:rPr sz="2450" spc="-5" dirty="0">
                <a:latin typeface="Arial"/>
                <a:cs typeface="Arial"/>
              </a:rPr>
              <a:t>surrounds  </a:t>
            </a:r>
            <a:r>
              <a:rPr sz="2450" spc="105" dirty="0">
                <a:latin typeface="Arial"/>
                <a:cs typeface="Arial"/>
              </a:rPr>
              <a:t>part </a:t>
            </a:r>
            <a:r>
              <a:rPr sz="2450" spc="85" dirty="0">
                <a:latin typeface="Arial"/>
                <a:cs typeface="Arial"/>
              </a:rPr>
              <a:t>of</a:t>
            </a:r>
            <a:r>
              <a:rPr sz="2450" spc="20" dirty="0">
                <a:latin typeface="Arial"/>
                <a:cs typeface="Arial"/>
              </a:rPr>
              <a:t> </a:t>
            </a:r>
            <a:r>
              <a:rPr sz="2450" spc="30" dirty="0">
                <a:latin typeface="Arial"/>
                <a:cs typeface="Arial"/>
              </a:rPr>
              <a:t>Spain.</a:t>
            </a:r>
            <a:endParaRPr sz="245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9968662" y="597887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968662" y="5978875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0222487" y="6060517"/>
            <a:ext cx="2705735" cy="17005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2100"/>
              </a:lnSpc>
              <a:spcBef>
                <a:spcPts val="95"/>
              </a:spcBef>
            </a:pPr>
            <a:r>
              <a:rPr sz="2450" spc="-110" dirty="0">
                <a:latin typeface="Arial"/>
                <a:cs typeface="Arial"/>
              </a:rPr>
              <a:t>The          </a:t>
            </a:r>
            <a:r>
              <a:rPr sz="2450" spc="35" dirty="0">
                <a:latin typeface="Arial"/>
                <a:cs typeface="Arial"/>
              </a:rPr>
              <a:t>MEDI</a:t>
            </a:r>
            <a:r>
              <a:rPr sz="2450" spc="-190" dirty="0">
                <a:latin typeface="Arial"/>
                <a:cs typeface="Arial"/>
              </a:rPr>
              <a:t>TERRA</a:t>
            </a:r>
            <a:r>
              <a:rPr sz="2450" spc="95" dirty="0">
                <a:latin typeface="Arial"/>
                <a:cs typeface="Arial"/>
              </a:rPr>
              <a:t>NE</a:t>
            </a:r>
            <a:r>
              <a:rPr sz="2450" spc="85" dirty="0">
                <a:latin typeface="Arial"/>
                <a:cs typeface="Arial"/>
              </a:rPr>
              <a:t>A</a:t>
            </a:r>
            <a:r>
              <a:rPr sz="2450" spc="315" dirty="0">
                <a:latin typeface="Arial"/>
                <a:cs typeface="Arial"/>
              </a:rPr>
              <a:t>N</a:t>
            </a:r>
            <a:endParaRPr sz="2450">
              <a:latin typeface="Arial"/>
              <a:cs typeface="Arial"/>
            </a:endParaRPr>
          </a:p>
          <a:p>
            <a:pPr marL="76200" marR="70485" algn="ctr">
              <a:lnSpc>
                <a:spcPct val="112100"/>
              </a:lnSpc>
            </a:pPr>
            <a:r>
              <a:rPr sz="2450" spc="-35" dirty="0">
                <a:latin typeface="Arial"/>
                <a:cs typeface="Arial"/>
              </a:rPr>
              <a:t>sea </a:t>
            </a:r>
            <a:r>
              <a:rPr sz="2450" spc="-80" dirty="0">
                <a:latin typeface="Arial"/>
                <a:cs typeface="Arial"/>
              </a:rPr>
              <a:t>is </a:t>
            </a:r>
            <a:r>
              <a:rPr sz="2450" spc="65" dirty="0">
                <a:latin typeface="Arial"/>
                <a:cs typeface="Arial"/>
              </a:rPr>
              <a:t>to </a:t>
            </a:r>
            <a:r>
              <a:rPr sz="2450" spc="10" dirty="0">
                <a:latin typeface="Arial"/>
                <a:cs typeface="Arial"/>
              </a:rPr>
              <a:t>the </a:t>
            </a:r>
            <a:r>
              <a:rPr sz="2450" spc="-15" dirty="0">
                <a:latin typeface="Arial"/>
                <a:cs typeface="Arial"/>
              </a:rPr>
              <a:t>south  </a:t>
            </a:r>
            <a:r>
              <a:rPr sz="2450" spc="85" dirty="0">
                <a:latin typeface="Arial"/>
                <a:cs typeface="Arial"/>
              </a:rPr>
              <a:t>of</a:t>
            </a:r>
            <a:r>
              <a:rPr sz="2450" spc="65" dirty="0">
                <a:latin typeface="Arial"/>
                <a:cs typeface="Arial"/>
              </a:rPr>
              <a:t> </a:t>
            </a:r>
            <a:r>
              <a:rPr sz="2450" spc="30" dirty="0">
                <a:latin typeface="Arial"/>
                <a:cs typeface="Arial"/>
              </a:rPr>
              <a:t>Spain.</a:t>
            </a:r>
            <a:endParaRPr sz="245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4952803" y="6942197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71"/>
                </a:lnTo>
                <a:lnTo>
                  <a:pt x="2840664" y="1580761"/>
                </a:lnTo>
                <a:lnTo>
                  <a:pt x="2885054" y="1547409"/>
                </a:lnTo>
                <a:lnTo>
                  <a:pt x="2926599" y="1513172"/>
                </a:lnTo>
                <a:lnTo>
                  <a:pt x="2965304" y="1478111"/>
                </a:lnTo>
                <a:lnTo>
                  <a:pt x="3001178" y="1442284"/>
                </a:lnTo>
                <a:lnTo>
                  <a:pt x="3034228" y="1405750"/>
                </a:lnTo>
                <a:lnTo>
                  <a:pt x="3064460" y="1368569"/>
                </a:lnTo>
                <a:lnTo>
                  <a:pt x="3091881" y="1330801"/>
                </a:lnTo>
                <a:lnTo>
                  <a:pt x="3116500" y="1292504"/>
                </a:lnTo>
                <a:lnTo>
                  <a:pt x="3138322" y="1253737"/>
                </a:lnTo>
                <a:lnTo>
                  <a:pt x="3157356" y="1214560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52803" y="6942197"/>
            <a:ext cx="3382645" cy="1927225"/>
          </a:xfrm>
          <a:custGeom>
            <a:avLst/>
            <a:gdLst/>
            <a:ahLst/>
            <a:cxnLst/>
            <a:rect l="l" t="t" r="r" b="b"/>
            <a:pathLst>
              <a:path w="3382644" h="1927225">
                <a:moveTo>
                  <a:pt x="1606901" y="0"/>
                </a:moveTo>
                <a:lnTo>
                  <a:pt x="1555491" y="489"/>
                </a:lnTo>
                <a:lnTo>
                  <a:pt x="1504125" y="1957"/>
                </a:lnTo>
                <a:lnTo>
                  <a:pt x="1452844" y="4404"/>
                </a:lnTo>
                <a:lnTo>
                  <a:pt x="1401691" y="7830"/>
                </a:lnTo>
                <a:lnTo>
                  <a:pt x="1350708" y="12235"/>
                </a:lnTo>
                <a:lnTo>
                  <a:pt x="1299937" y="17619"/>
                </a:lnTo>
                <a:lnTo>
                  <a:pt x="1249420" y="23982"/>
                </a:lnTo>
                <a:lnTo>
                  <a:pt x="1199201" y="31325"/>
                </a:lnTo>
                <a:lnTo>
                  <a:pt x="1149320" y="39647"/>
                </a:lnTo>
                <a:lnTo>
                  <a:pt x="1099820" y="48948"/>
                </a:lnTo>
                <a:lnTo>
                  <a:pt x="1050744" y="59229"/>
                </a:lnTo>
                <a:lnTo>
                  <a:pt x="1002133" y="70490"/>
                </a:lnTo>
                <a:lnTo>
                  <a:pt x="954030" y="82730"/>
                </a:lnTo>
                <a:lnTo>
                  <a:pt x="906476" y="95950"/>
                </a:lnTo>
                <a:lnTo>
                  <a:pt x="859516" y="110149"/>
                </a:lnTo>
                <a:lnTo>
                  <a:pt x="813189" y="125329"/>
                </a:lnTo>
                <a:lnTo>
                  <a:pt x="767539" y="141489"/>
                </a:lnTo>
                <a:lnTo>
                  <a:pt x="722609" y="158629"/>
                </a:lnTo>
                <a:lnTo>
                  <a:pt x="678439" y="176748"/>
                </a:lnTo>
                <a:lnTo>
                  <a:pt x="635073" y="195849"/>
                </a:lnTo>
                <a:lnTo>
                  <a:pt x="592552" y="215929"/>
                </a:lnTo>
                <a:lnTo>
                  <a:pt x="550919" y="236990"/>
                </a:lnTo>
                <a:lnTo>
                  <a:pt x="510216" y="259032"/>
                </a:lnTo>
                <a:lnTo>
                  <a:pt x="470485" y="282054"/>
                </a:lnTo>
                <a:lnTo>
                  <a:pt x="425677" y="309992"/>
                </a:lnTo>
                <a:lnTo>
                  <a:pt x="383109" y="338724"/>
                </a:lnTo>
                <a:lnTo>
                  <a:pt x="342782" y="368210"/>
                </a:lnTo>
                <a:lnTo>
                  <a:pt x="304695" y="398408"/>
                </a:lnTo>
                <a:lnTo>
                  <a:pt x="268848" y="429279"/>
                </a:lnTo>
                <a:lnTo>
                  <a:pt x="235242" y="460780"/>
                </a:lnTo>
                <a:lnTo>
                  <a:pt x="203877" y="492872"/>
                </a:lnTo>
                <a:lnTo>
                  <a:pt x="174751" y="525514"/>
                </a:lnTo>
                <a:lnTo>
                  <a:pt x="147866" y="558666"/>
                </a:lnTo>
                <a:lnTo>
                  <a:pt x="123222" y="592285"/>
                </a:lnTo>
                <a:lnTo>
                  <a:pt x="100818" y="626332"/>
                </a:lnTo>
                <a:lnTo>
                  <a:pt x="80654" y="660766"/>
                </a:lnTo>
                <a:lnTo>
                  <a:pt x="62731" y="695546"/>
                </a:lnTo>
                <a:lnTo>
                  <a:pt x="47048" y="730631"/>
                </a:lnTo>
                <a:lnTo>
                  <a:pt x="22404" y="801556"/>
                </a:lnTo>
                <a:lnTo>
                  <a:pt x="6721" y="873213"/>
                </a:lnTo>
                <a:lnTo>
                  <a:pt x="0" y="945278"/>
                </a:lnTo>
                <a:lnTo>
                  <a:pt x="0" y="981361"/>
                </a:lnTo>
                <a:lnTo>
                  <a:pt x="6721" y="1053426"/>
                </a:lnTo>
                <a:lnTo>
                  <a:pt x="22404" y="1125083"/>
                </a:lnTo>
                <a:lnTo>
                  <a:pt x="47048" y="1196007"/>
                </a:lnTo>
                <a:lnTo>
                  <a:pt x="62731" y="1231092"/>
                </a:lnTo>
                <a:lnTo>
                  <a:pt x="80654" y="1265872"/>
                </a:lnTo>
                <a:lnTo>
                  <a:pt x="100818" y="1300306"/>
                </a:lnTo>
                <a:lnTo>
                  <a:pt x="123222" y="1334352"/>
                </a:lnTo>
                <a:lnTo>
                  <a:pt x="147866" y="1367971"/>
                </a:lnTo>
                <a:lnTo>
                  <a:pt x="174751" y="1401122"/>
                </a:lnTo>
                <a:lnTo>
                  <a:pt x="203877" y="1433763"/>
                </a:lnTo>
                <a:lnTo>
                  <a:pt x="235242" y="1465855"/>
                </a:lnTo>
                <a:lnTo>
                  <a:pt x="268848" y="1497356"/>
                </a:lnTo>
                <a:lnTo>
                  <a:pt x="304695" y="1528226"/>
                </a:lnTo>
                <a:lnTo>
                  <a:pt x="342782" y="1558424"/>
                </a:lnTo>
                <a:lnTo>
                  <a:pt x="383109" y="1587909"/>
                </a:lnTo>
                <a:lnTo>
                  <a:pt x="425677" y="1616640"/>
                </a:lnTo>
                <a:lnTo>
                  <a:pt x="470485" y="1644578"/>
                </a:lnTo>
                <a:lnTo>
                  <a:pt x="509395" y="1667141"/>
                </a:lnTo>
                <a:lnTo>
                  <a:pt x="549239" y="1688764"/>
                </a:lnTo>
                <a:lnTo>
                  <a:pt x="589977" y="1709447"/>
                </a:lnTo>
                <a:lnTo>
                  <a:pt x="631571" y="1729189"/>
                </a:lnTo>
                <a:lnTo>
                  <a:pt x="673979" y="1747992"/>
                </a:lnTo>
                <a:lnTo>
                  <a:pt x="717163" y="1765854"/>
                </a:lnTo>
                <a:lnTo>
                  <a:pt x="761082" y="1782777"/>
                </a:lnTo>
                <a:lnTo>
                  <a:pt x="805697" y="1798759"/>
                </a:lnTo>
                <a:lnTo>
                  <a:pt x="850968" y="1813801"/>
                </a:lnTo>
                <a:lnTo>
                  <a:pt x="896856" y="1827903"/>
                </a:lnTo>
                <a:lnTo>
                  <a:pt x="943319" y="1841065"/>
                </a:lnTo>
                <a:lnTo>
                  <a:pt x="990320" y="1853286"/>
                </a:lnTo>
                <a:lnTo>
                  <a:pt x="1037818" y="1864568"/>
                </a:lnTo>
                <a:lnTo>
                  <a:pt x="1085772" y="1874909"/>
                </a:lnTo>
                <a:lnTo>
                  <a:pt x="1134145" y="1884311"/>
                </a:lnTo>
                <a:lnTo>
                  <a:pt x="1182895" y="1892772"/>
                </a:lnTo>
                <a:lnTo>
                  <a:pt x="1231982" y="1900293"/>
                </a:lnTo>
                <a:lnTo>
                  <a:pt x="1281369" y="1906874"/>
                </a:lnTo>
                <a:lnTo>
                  <a:pt x="1331013" y="1912515"/>
                </a:lnTo>
                <a:lnTo>
                  <a:pt x="1380876" y="1917215"/>
                </a:lnTo>
                <a:lnTo>
                  <a:pt x="1430918" y="1920976"/>
                </a:lnTo>
                <a:lnTo>
                  <a:pt x="1481100" y="1923796"/>
                </a:lnTo>
                <a:lnTo>
                  <a:pt x="1531380" y="1925676"/>
                </a:lnTo>
                <a:lnTo>
                  <a:pt x="1581721" y="1926617"/>
                </a:lnTo>
                <a:lnTo>
                  <a:pt x="1632081" y="1926617"/>
                </a:lnTo>
                <a:lnTo>
                  <a:pt x="1682421" y="1925676"/>
                </a:lnTo>
                <a:lnTo>
                  <a:pt x="1732702" y="1923796"/>
                </a:lnTo>
                <a:lnTo>
                  <a:pt x="1782883" y="1920976"/>
                </a:lnTo>
                <a:lnTo>
                  <a:pt x="1832925" y="1917215"/>
                </a:lnTo>
                <a:lnTo>
                  <a:pt x="1882789" y="1912515"/>
                </a:lnTo>
                <a:lnTo>
                  <a:pt x="1932433" y="1906874"/>
                </a:lnTo>
                <a:lnTo>
                  <a:pt x="1981819" y="1900293"/>
                </a:lnTo>
                <a:lnTo>
                  <a:pt x="2030907" y="1892772"/>
                </a:lnTo>
                <a:lnTo>
                  <a:pt x="2079657" y="1884311"/>
                </a:lnTo>
                <a:lnTo>
                  <a:pt x="2128029" y="1874909"/>
                </a:lnTo>
                <a:lnTo>
                  <a:pt x="2175984" y="1864568"/>
                </a:lnTo>
                <a:lnTo>
                  <a:pt x="2223482" y="1853286"/>
                </a:lnTo>
                <a:lnTo>
                  <a:pt x="2270482" y="1841065"/>
                </a:lnTo>
                <a:lnTo>
                  <a:pt x="2316946" y="1827903"/>
                </a:lnTo>
                <a:lnTo>
                  <a:pt x="2362834" y="1813801"/>
                </a:lnTo>
                <a:lnTo>
                  <a:pt x="2408105" y="1798759"/>
                </a:lnTo>
                <a:lnTo>
                  <a:pt x="2452720" y="1782777"/>
                </a:lnTo>
                <a:lnTo>
                  <a:pt x="2496639" y="1765854"/>
                </a:lnTo>
                <a:lnTo>
                  <a:pt x="2539823" y="1747992"/>
                </a:lnTo>
                <a:lnTo>
                  <a:pt x="2582231" y="1729189"/>
                </a:lnTo>
                <a:lnTo>
                  <a:pt x="2623824" y="1709447"/>
                </a:lnTo>
                <a:lnTo>
                  <a:pt x="2664563" y="1688764"/>
                </a:lnTo>
                <a:lnTo>
                  <a:pt x="2704407" y="1667141"/>
                </a:lnTo>
                <a:lnTo>
                  <a:pt x="2743317" y="1644578"/>
                </a:lnTo>
                <a:lnTo>
                  <a:pt x="2793420" y="1613169"/>
                </a:lnTo>
                <a:lnTo>
                  <a:pt x="2840664" y="1580759"/>
                </a:lnTo>
                <a:lnTo>
                  <a:pt x="2885054" y="1547406"/>
                </a:lnTo>
                <a:lnTo>
                  <a:pt x="2926599" y="1513170"/>
                </a:lnTo>
                <a:lnTo>
                  <a:pt x="2965304" y="1478109"/>
                </a:lnTo>
                <a:lnTo>
                  <a:pt x="3001178" y="1442283"/>
                </a:lnTo>
                <a:lnTo>
                  <a:pt x="3034228" y="1405751"/>
                </a:lnTo>
                <a:lnTo>
                  <a:pt x="3064460" y="1368571"/>
                </a:lnTo>
                <a:lnTo>
                  <a:pt x="3091881" y="1330803"/>
                </a:lnTo>
                <a:lnTo>
                  <a:pt x="3116500" y="1292507"/>
                </a:lnTo>
                <a:lnTo>
                  <a:pt x="3138322" y="1253740"/>
                </a:lnTo>
                <a:lnTo>
                  <a:pt x="3157356" y="1214562"/>
                </a:lnTo>
                <a:lnTo>
                  <a:pt x="3173607" y="1175032"/>
                </a:lnTo>
                <a:lnTo>
                  <a:pt x="3382365" y="1066396"/>
                </a:lnTo>
                <a:lnTo>
                  <a:pt x="3213198" y="951866"/>
                </a:lnTo>
                <a:lnTo>
                  <a:pt x="3210997" y="911433"/>
                </a:lnTo>
                <a:lnTo>
                  <a:pt x="3205993" y="871073"/>
                </a:lnTo>
                <a:lnTo>
                  <a:pt x="3198183" y="830842"/>
                </a:lnTo>
                <a:lnTo>
                  <a:pt x="3187566" y="790797"/>
                </a:lnTo>
                <a:lnTo>
                  <a:pt x="3174141" y="750997"/>
                </a:lnTo>
                <a:lnTo>
                  <a:pt x="3157906" y="711500"/>
                </a:lnTo>
                <a:lnTo>
                  <a:pt x="3138859" y="672362"/>
                </a:lnTo>
                <a:lnTo>
                  <a:pt x="3116999" y="633641"/>
                </a:lnTo>
                <a:lnTo>
                  <a:pt x="3092324" y="595395"/>
                </a:lnTo>
                <a:lnTo>
                  <a:pt x="3064833" y="557682"/>
                </a:lnTo>
                <a:lnTo>
                  <a:pt x="3034523" y="520558"/>
                </a:lnTo>
                <a:lnTo>
                  <a:pt x="3001394" y="484082"/>
                </a:lnTo>
                <a:lnTo>
                  <a:pt x="2965444" y="448312"/>
                </a:lnTo>
                <a:lnTo>
                  <a:pt x="2926670" y="413304"/>
                </a:lnTo>
                <a:lnTo>
                  <a:pt x="2885072" y="379117"/>
                </a:lnTo>
                <a:lnTo>
                  <a:pt x="2840649" y="345808"/>
                </a:lnTo>
                <a:lnTo>
                  <a:pt x="2793397" y="313434"/>
                </a:lnTo>
                <a:lnTo>
                  <a:pt x="2743317" y="282054"/>
                </a:lnTo>
                <a:lnTo>
                  <a:pt x="2703587" y="259032"/>
                </a:lnTo>
                <a:lnTo>
                  <a:pt x="2662885" y="236990"/>
                </a:lnTo>
                <a:lnTo>
                  <a:pt x="2621253" y="215929"/>
                </a:lnTo>
                <a:lnTo>
                  <a:pt x="2578733" y="195849"/>
                </a:lnTo>
                <a:lnTo>
                  <a:pt x="2535367" y="176748"/>
                </a:lnTo>
                <a:lnTo>
                  <a:pt x="2491198" y="158629"/>
                </a:lnTo>
                <a:lnTo>
                  <a:pt x="2446267" y="141489"/>
                </a:lnTo>
                <a:lnTo>
                  <a:pt x="2400617" y="125329"/>
                </a:lnTo>
                <a:lnTo>
                  <a:pt x="2354291" y="110149"/>
                </a:lnTo>
                <a:lnTo>
                  <a:pt x="2307330" y="95950"/>
                </a:lnTo>
                <a:lnTo>
                  <a:pt x="2259776" y="82730"/>
                </a:lnTo>
                <a:lnTo>
                  <a:pt x="2211673" y="70490"/>
                </a:lnTo>
                <a:lnTo>
                  <a:pt x="2163062" y="59229"/>
                </a:lnTo>
                <a:lnTo>
                  <a:pt x="2113985" y="48948"/>
                </a:lnTo>
                <a:lnTo>
                  <a:pt x="2064485" y="39647"/>
                </a:lnTo>
                <a:lnTo>
                  <a:pt x="2014603" y="31325"/>
                </a:lnTo>
                <a:lnTo>
                  <a:pt x="1964383" y="23982"/>
                </a:lnTo>
                <a:lnTo>
                  <a:pt x="1913866" y="17619"/>
                </a:lnTo>
                <a:lnTo>
                  <a:pt x="1863095" y="12235"/>
                </a:lnTo>
                <a:lnTo>
                  <a:pt x="1812112" y="7830"/>
                </a:lnTo>
                <a:lnTo>
                  <a:pt x="1760958" y="4404"/>
                </a:lnTo>
                <a:lnTo>
                  <a:pt x="1709677" y="1957"/>
                </a:lnTo>
                <a:lnTo>
                  <a:pt x="1658311" y="489"/>
                </a:lnTo>
                <a:lnTo>
                  <a:pt x="1606901" y="0"/>
                </a:lnTo>
                <a:close/>
              </a:path>
            </a:pathLst>
          </a:custGeom>
          <a:ln w="209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15387842" y="7233257"/>
            <a:ext cx="2344420" cy="128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12100"/>
              </a:lnSpc>
              <a:spcBef>
                <a:spcPts val="95"/>
              </a:spcBef>
            </a:pPr>
            <a:r>
              <a:rPr sz="2450" spc="-105" dirty="0">
                <a:latin typeface="Arial"/>
                <a:cs typeface="Arial"/>
              </a:rPr>
              <a:t>The </a:t>
            </a:r>
            <a:r>
              <a:rPr sz="2450" spc="20" dirty="0">
                <a:latin typeface="Arial"/>
                <a:cs typeface="Arial"/>
              </a:rPr>
              <a:t>largest  </a:t>
            </a:r>
            <a:r>
              <a:rPr sz="2450" spc="85" dirty="0">
                <a:latin typeface="Arial"/>
                <a:cs typeface="Arial"/>
              </a:rPr>
              <a:t>Canary </a:t>
            </a:r>
            <a:r>
              <a:rPr sz="2450" spc="20" dirty="0">
                <a:latin typeface="Arial"/>
                <a:cs typeface="Arial"/>
              </a:rPr>
              <a:t>Island</a:t>
            </a:r>
            <a:r>
              <a:rPr sz="2450" spc="10" dirty="0">
                <a:latin typeface="Arial"/>
                <a:cs typeface="Arial"/>
              </a:rPr>
              <a:t> </a:t>
            </a:r>
            <a:r>
              <a:rPr sz="2450" spc="-80" dirty="0">
                <a:latin typeface="Arial"/>
                <a:cs typeface="Arial"/>
              </a:rPr>
              <a:t>is  </a:t>
            </a:r>
            <a:r>
              <a:rPr sz="2450" spc="-125" dirty="0">
                <a:latin typeface="Arial"/>
                <a:cs typeface="Arial"/>
              </a:rPr>
              <a:t>TENERIFE.</a:t>
            </a:r>
            <a:endParaRPr sz="24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E80770A5-EB48-4631-B58C-57F32A837A8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0E2474-D979-4DE8-BF85-60F8CC0169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6A1424-AA26-4BA4-9AD8-14BC794337DD}">
  <ds:schemaRefs>
    <ds:schemaRef ds:uri="http://purl.org/dc/terms/"/>
    <ds:schemaRef ds:uri="http://schemas.microsoft.com/office/2006/documentManagement/types"/>
    <ds:schemaRef ds:uri="59afcfd7-f6ed-4d7f-977c-eddcb1be5363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a17d96a2-ef1e-491a-a9ed-81f0bb1fbf80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587</Words>
  <Application>Microsoft Office PowerPoint</Application>
  <PresentationFormat>Custom</PresentationFormat>
  <Paragraphs>86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Spain and  Catalonia</vt:lpstr>
      <vt:lpstr>This is a map of</vt:lpstr>
      <vt:lpstr>The UK and Spain  are both part of the  continent of Europe.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Quiz:</vt:lpstr>
      <vt:lpstr>The capital city of  Spain is MADRID.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Spain and  Catalonia</dc:title>
  <dc:creator>staffstewart</dc:creator>
  <cp:lastModifiedBy>Corrina Stewart</cp:lastModifiedBy>
  <cp:revision>54</cp:revision>
  <dcterms:created xsi:type="dcterms:W3CDTF">2021-01-31T17:52:08Z</dcterms:created>
  <dcterms:modified xsi:type="dcterms:W3CDTF">2021-02-26T14:03:10Z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2016-10-13T00:00:00Z</vt:filetime>
  </property>
  <property fmtid="{D5CDD505-2E9C-101B-9397-08002B2CF9AE}" pid="3" name="Creator">
    <vt:lpwstr>Apple Keynote 5.0</vt:lpwstr>
  </property>
  <property fmtid="{D5CDD505-2E9C-101B-9397-08002B2CF9AE}" pid="4" name="LastSaved">
    <vt:filetime>2021-01-31T00:00:00Z</vt:filetime>
  </property>
  <property fmtid="{D5CDD505-2E9C-101B-9397-08002B2CF9AE}" pid="5" name="ContentTypeId">
    <vt:lpwstr>0x0101003448E1A07B504A4E916D12FC7A105ED4</vt:lpwstr>
  </property>
</Properties>
</file>