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35"/>
  </p:notesMasterIdLst>
  <p:sldIdLst>
    <p:sldId id="440" r:id="rId7"/>
    <p:sldId id="401" r:id="rId8"/>
    <p:sldId id="402" r:id="rId9"/>
    <p:sldId id="403" r:id="rId10"/>
    <p:sldId id="404" r:id="rId11"/>
    <p:sldId id="405" r:id="rId12"/>
    <p:sldId id="406" r:id="rId13"/>
    <p:sldId id="407" r:id="rId14"/>
    <p:sldId id="443" r:id="rId15"/>
    <p:sldId id="442" r:id="rId16"/>
    <p:sldId id="312" r:id="rId17"/>
    <p:sldId id="410" r:id="rId18"/>
    <p:sldId id="411" r:id="rId19"/>
    <p:sldId id="412" r:id="rId20"/>
    <p:sldId id="413" r:id="rId21"/>
    <p:sldId id="414" r:id="rId22"/>
    <p:sldId id="416" r:id="rId23"/>
    <p:sldId id="417" r:id="rId24"/>
    <p:sldId id="418" r:id="rId25"/>
    <p:sldId id="415" r:id="rId26"/>
    <p:sldId id="439" r:id="rId27"/>
    <p:sldId id="425" r:id="rId28"/>
    <p:sldId id="426" r:id="rId29"/>
    <p:sldId id="427" r:id="rId30"/>
    <p:sldId id="428" r:id="rId31"/>
    <p:sldId id="429" r:id="rId32"/>
    <p:sldId id="420" r:id="rId33"/>
    <p:sldId id="421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  <p:cmAuthor id="3" name="Ian Davies" initials="ID" lastIdx="37" clrIdx="2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AFF"/>
    <a:srgbClr val="CCECFF"/>
    <a:srgbClr val="CC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78" y="72"/>
      </p:cViewPr>
      <p:guideLst>
        <p:guide orient="horz" pos="3067"/>
        <p:guide pos="13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commentAuthors" Target="commentAuthor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8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78EC6A2-6549-4E15-A3DF-48E55C7A8F75}"/>
    <pc:docChg chg="custSel delSld modSld">
      <pc:chgData name="James Clegg" userId="c6df1435-7a36-4b38-be4d-16e68e91152f" providerId="ADAL" clId="{E78EC6A2-6549-4E15-A3DF-48E55C7A8F75}" dt="2021-05-26T11:35:45.639" v="68"/>
      <pc:docMkLst>
        <pc:docMk/>
      </pc:docMkLst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463639803" sldId="296"/>
        </pc:sldMkLst>
      </pc:sldChg>
      <pc:sldChg chg="del">
        <pc:chgData name="James Clegg" userId="c6df1435-7a36-4b38-be4d-16e68e91152f" providerId="ADAL" clId="{E78EC6A2-6549-4E15-A3DF-48E55C7A8F75}" dt="2021-05-26T11:30:13.52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07109483" sldId="306"/>
        </pc:sldMkLst>
        <pc:picChg chg="del">
          <ac:chgData name="James Clegg" userId="c6df1435-7a36-4b38-be4d-16e68e91152f" providerId="ADAL" clId="{E78EC6A2-6549-4E15-A3DF-48E55C7A8F75}" dt="2021-05-26T11:30:15.561" v="1" actId="478"/>
          <ac:picMkLst>
            <pc:docMk/>
            <pc:sldMk cId="1807109483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32670784" sldId="308"/>
        </pc:sldMkLst>
        <pc:picChg chg="del">
          <ac:chgData name="James Clegg" userId="c6df1435-7a36-4b38-be4d-16e68e91152f" providerId="ADAL" clId="{E78EC6A2-6549-4E15-A3DF-48E55C7A8F75}" dt="2021-05-26T11:30:44.835" v="15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1854570" sldId="312"/>
        </pc:sldMkLst>
        <pc:picChg chg="del">
          <ac:chgData name="James Clegg" userId="c6df1435-7a36-4b38-be4d-16e68e91152f" providerId="ADAL" clId="{E78EC6A2-6549-4E15-A3DF-48E55C7A8F75}" dt="2021-05-26T11:31:44.506" v="42" actId="478"/>
          <ac:picMkLst>
            <pc:docMk/>
            <pc:sldMk cId="411854570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48395207" sldId="326"/>
        </pc:sldMkLst>
        <pc:picChg chg="del">
          <ac:chgData name="James Clegg" userId="c6df1435-7a36-4b38-be4d-16e68e91152f" providerId="ADAL" clId="{E78EC6A2-6549-4E15-A3DF-48E55C7A8F75}" dt="2021-05-26T11:30:40.930" v="13" actId="478"/>
          <ac:picMkLst>
            <pc:docMk/>
            <pc:sldMk cId="648395207" sldId="32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88776344" sldId="365"/>
        </pc:sldMkLst>
        <pc:picChg chg="del">
          <ac:chgData name="James Clegg" userId="c6df1435-7a36-4b38-be4d-16e68e91152f" providerId="ADAL" clId="{E78EC6A2-6549-4E15-A3DF-48E55C7A8F75}" dt="2021-05-26T11:30:34.756" v="11" actId="478"/>
          <ac:picMkLst>
            <pc:docMk/>
            <pc:sldMk cId="688776344" sldId="3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105004809" sldId="376"/>
        </pc:sldMkLst>
        <pc:picChg chg="del">
          <ac:chgData name="James Clegg" userId="c6df1435-7a36-4b38-be4d-16e68e91152f" providerId="ADAL" clId="{E78EC6A2-6549-4E15-A3DF-48E55C7A8F75}" dt="2021-05-26T11:30:28.506" v="7" actId="478"/>
          <ac:picMkLst>
            <pc:docMk/>
            <pc:sldMk cId="3105004809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3823152" sldId="377"/>
        </pc:sldMkLst>
        <pc:picChg chg="del">
          <ac:chgData name="James Clegg" userId="c6df1435-7a36-4b38-be4d-16e68e91152f" providerId="ADAL" clId="{E78EC6A2-6549-4E15-A3DF-48E55C7A8F75}" dt="2021-05-26T11:30:20.288" v="2" actId="478"/>
          <ac:picMkLst>
            <pc:docMk/>
            <pc:sldMk cId="353823152" sldId="377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95467092" sldId="379"/>
        </pc:sldMkLst>
        <pc:picChg chg="del">
          <ac:chgData name="James Clegg" userId="c6df1435-7a36-4b38-be4d-16e68e91152f" providerId="ADAL" clId="{E78EC6A2-6549-4E15-A3DF-48E55C7A8F75}" dt="2021-05-26T11:30:22.069" v="3" actId="478"/>
          <ac:picMkLst>
            <pc:docMk/>
            <pc:sldMk cId="3395467092" sldId="37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6065767" sldId="380"/>
        </pc:sldMkLst>
        <pc:picChg chg="del">
          <ac:chgData name="James Clegg" userId="c6df1435-7a36-4b38-be4d-16e68e91152f" providerId="ADAL" clId="{E78EC6A2-6549-4E15-A3DF-48E55C7A8F75}" dt="2021-05-26T11:30:23.757" v="4" actId="478"/>
          <ac:picMkLst>
            <pc:docMk/>
            <pc:sldMk cId="3596065767" sldId="380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920428543" sldId="381"/>
        </pc:sldMkLst>
        <pc:picChg chg="del">
          <ac:chgData name="James Clegg" userId="c6df1435-7a36-4b38-be4d-16e68e91152f" providerId="ADAL" clId="{E78EC6A2-6549-4E15-A3DF-48E55C7A8F75}" dt="2021-05-26T11:30:25.664" v="5" actId="478"/>
          <ac:picMkLst>
            <pc:docMk/>
            <pc:sldMk cId="3920428543" sldId="38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80738465" sldId="382"/>
        </pc:sldMkLst>
        <pc:picChg chg="del">
          <ac:chgData name="James Clegg" userId="c6df1435-7a36-4b38-be4d-16e68e91152f" providerId="ADAL" clId="{E78EC6A2-6549-4E15-A3DF-48E55C7A8F75}" dt="2021-05-26T11:30:27.226" v="6" actId="478"/>
          <ac:picMkLst>
            <pc:docMk/>
            <pc:sldMk cId="980738465" sldId="38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286753176" sldId="383"/>
        </pc:sldMkLst>
        <pc:picChg chg="del">
          <ac:chgData name="James Clegg" userId="c6df1435-7a36-4b38-be4d-16e68e91152f" providerId="ADAL" clId="{E78EC6A2-6549-4E15-A3DF-48E55C7A8F75}" dt="2021-05-26T11:30:29.678" v="8" actId="478"/>
          <ac:picMkLst>
            <pc:docMk/>
            <pc:sldMk cId="3286753176" sldId="38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62534389" sldId="384"/>
        </pc:sldMkLst>
        <pc:picChg chg="del">
          <ac:chgData name="James Clegg" userId="c6df1435-7a36-4b38-be4d-16e68e91152f" providerId="ADAL" clId="{E78EC6A2-6549-4E15-A3DF-48E55C7A8F75}" dt="2021-05-26T11:30:33.336" v="10" actId="478"/>
          <ac:picMkLst>
            <pc:docMk/>
            <pc:sldMk cId="1362534389" sldId="38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856456382" sldId="385"/>
        </pc:sldMkLst>
        <pc:picChg chg="del">
          <ac:chgData name="James Clegg" userId="c6df1435-7a36-4b38-be4d-16e68e91152f" providerId="ADAL" clId="{E78EC6A2-6549-4E15-A3DF-48E55C7A8F75}" dt="2021-05-26T11:30:31.382" v="9" actId="478"/>
          <ac:picMkLst>
            <pc:docMk/>
            <pc:sldMk cId="856456382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76984586" sldId="386"/>
        </pc:sldMkLst>
        <pc:picChg chg="del">
          <ac:chgData name="James Clegg" userId="c6df1435-7a36-4b38-be4d-16e68e91152f" providerId="ADAL" clId="{E78EC6A2-6549-4E15-A3DF-48E55C7A8F75}" dt="2021-05-26T11:30:46.164" v="16" actId="478"/>
          <ac:picMkLst>
            <pc:docMk/>
            <pc:sldMk cId="2076984586" sldId="3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1058248" sldId="387"/>
        </pc:sldMkLst>
        <pc:picChg chg="del">
          <ac:chgData name="James Clegg" userId="c6df1435-7a36-4b38-be4d-16e68e91152f" providerId="ADAL" clId="{E78EC6A2-6549-4E15-A3DF-48E55C7A8F75}" dt="2021-05-26T11:30:47.304" v="17" actId="478"/>
          <ac:picMkLst>
            <pc:docMk/>
            <pc:sldMk cId="1081058248" sldId="38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018783521" sldId="388"/>
        </pc:sldMkLst>
        <pc:picChg chg="del">
          <ac:chgData name="James Clegg" userId="c6df1435-7a36-4b38-be4d-16e68e91152f" providerId="ADAL" clId="{E78EC6A2-6549-4E15-A3DF-48E55C7A8F75}" dt="2021-05-26T11:30:51.866" v="20" actId="478"/>
          <ac:picMkLst>
            <pc:docMk/>
            <pc:sldMk cId="4018783521" sldId="3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3768575" sldId="389"/>
        </pc:sldMkLst>
        <pc:picChg chg="del">
          <ac:chgData name="James Clegg" userId="c6df1435-7a36-4b38-be4d-16e68e91152f" providerId="ADAL" clId="{E78EC6A2-6549-4E15-A3DF-48E55C7A8F75}" dt="2021-05-26T11:30:53.226" v="21" actId="478"/>
          <ac:picMkLst>
            <pc:docMk/>
            <pc:sldMk cId="1083768575" sldId="38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15071135" sldId="390"/>
        </pc:sldMkLst>
        <pc:picChg chg="del">
          <ac:chgData name="James Clegg" userId="c6df1435-7a36-4b38-be4d-16e68e91152f" providerId="ADAL" clId="{E78EC6A2-6549-4E15-A3DF-48E55C7A8F75}" dt="2021-05-26T11:30:48.913" v="18" actId="478"/>
          <ac:picMkLst>
            <pc:docMk/>
            <pc:sldMk cId="4215071135" sldId="39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212732" sldId="391"/>
        </pc:sldMkLst>
        <pc:picChg chg="del">
          <ac:chgData name="James Clegg" userId="c6df1435-7a36-4b38-be4d-16e68e91152f" providerId="ADAL" clId="{E78EC6A2-6549-4E15-A3DF-48E55C7A8F75}" dt="2021-05-26T11:30:55.304" v="22" actId="478"/>
          <ac:picMkLst>
            <pc:docMk/>
            <pc:sldMk cId="1997212732" sldId="39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0271491" sldId="392"/>
        </pc:sldMkLst>
        <pc:picChg chg="del">
          <ac:chgData name="James Clegg" userId="c6df1435-7a36-4b38-be4d-16e68e91152f" providerId="ADAL" clId="{E78EC6A2-6549-4E15-A3DF-48E55C7A8F75}" dt="2021-05-26T11:30:57.273" v="23" actId="478"/>
          <ac:picMkLst>
            <pc:docMk/>
            <pc:sldMk cId="60271491" sldId="39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50734421" sldId="393"/>
        </pc:sldMkLst>
        <pc:picChg chg="del">
          <ac:chgData name="James Clegg" userId="c6df1435-7a36-4b38-be4d-16e68e91152f" providerId="ADAL" clId="{E78EC6A2-6549-4E15-A3DF-48E55C7A8F75}" dt="2021-05-26T11:30:58.819" v="24" actId="478"/>
          <ac:picMkLst>
            <pc:docMk/>
            <pc:sldMk cId="2550734421" sldId="393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74919587" sldId="394"/>
        </pc:sldMkLst>
        <pc:picChg chg="del">
          <ac:chgData name="James Clegg" userId="c6df1435-7a36-4b38-be4d-16e68e91152f" providerId="ADAL" clId="{E78EC6A2-6549-4E15-A3DF-48E55C7A8F75}" dt="2021-05-26T11:31:00.350" v="25" actId="478"/>
          <ac:picMkLst>
            <pc:docMk/>
            <pc:sldMk cId="974919587" sldId="39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32041480" sldId="395"/>
        </pc:sldMkLst>
        <pc:picChg chg="del">
          <ac:chgData name="James Clegg" userId="c6df1435-7a36-4b38-be4d-16e68e91152f" providerId="ADAL" clId="{E78EC6A2-6549-4E15-A3DF-48E55C7A8F75}" dt="2021-05-26T11:31:03.100" v="27" actId="478"/>
          <ac:picMkLst>
            <pc:docMk/>
            <pc:sldMk cId="4132041480" sldId="395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68075624" sldId="396"/>
        </pc:sldMkLst>
        <pc:picChg chg="del">
          <ac:chgData name="James Clegg" userId="c6df1435-7a36-4b38-be4d-16e68e91152f" providerId="ADAL" clId="{E78EC6A2-6549-4E15-A3DF-48E55C7A8F75}" dt="2021-05-26T11:30:50.773" v="19" actId="478"/>
          <ac:picMkLst>
            <pc:docMk/>
            <pc:sldMk cId="268075624" sldId="39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39268553" sldId="397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56695081" sldId="398"/>
        </pc:sldMkLst>
        <pc:picChg chg="del">
          <ac:chgData name="James Clegg" userId="c6df1435-7a36-4b38-be4d-16e68e91152f" providerId="ADAL" clId="{E78EC6A2-6549-4E15-A3DF-48E55C7A8F75}" dt="2021-05-26T11:31:09.054" v="29" actId="478"/>
          <ac:picMkLst>
            <pc:docMk/>
            <pc:sldMk cId="1356695081" sldId="398"/>
            <ac:picMk id="25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682210763" sldId="399"/>
        </pc:sldMkLst>
        <pc:picChg chg="del">
          <ac:chgData name="James Clegg" userId="c6df1435-7a36-4b38-be4d-16e68e91152f" providerId="ADAL" clId="{E78EC6A2-6549-4E15-A3DF-48E55C7A8F75}" dt="2021-05-26T11:31:28.835" v="31" actId="478"/>
          <ac:picMkLst>
            <pc:docMk/>
            <pc:sldMk cId="3682210763" sldId="399"/>
            <ac:picMk id="14" creationId="{00000000-0000-0000-0000-000000000000}"/>
          </ac:picMkLst>
        </pc:picChg>
        <pc:picChg chg="mod">
          <ac:chgData name="James Clegg" userId="c6df1435-7a36-4b38-be4d-16e68e91152f" providerId="ADAL" clId="{E78EC6A2-6549-4E15-A3DF-48E55C7A8F75}" dt="2021-05-26T11:31:24.476" v="30" actId="14826"/>
          <ac:picMkLst>
            <pc:docMk/>
            <pc:sldMk cId="3682210763" sldId="399"/>
            <ac:picMk id="43" creationId="{FFD66C76-53B3-4B6E-AE88-E41EF3697424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7052349" sldId="400"/>
        </pc:sldMkLst>
        <pc:picChg chg="del">
          <ac:chgData name="James Clegg" userId="c6df1435-7a36-4b38-be4d-16e68e91152f" providerId="ADAL" clId="{E78EC6A2-6549-4E15-A3DF-48E55C7A8F75}" dt="2021-05-26T11:31:30.179" v="32" actId="478"/>
          <ac:picMkLst>
            <pc:docMk/>
            <pc:sldMk cId="1087052349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37353819" sldId="401"/>
        </pc:sldMkLst>
        <pc:picChg chg="del">
          <ac:chgData name="James Clegg" userId="c6df1435-7a36-4b38-be4d-16e68e91152f" providerId="ADAL" clId="{E78EC6A2-6549-4E15-A3DF-48E55C7A8F75}" dt="2021-05-26T11:31:31.413" v="33" actId="478"/>
          <ac:picMkLst>
            <pc:docMk/>
            <pc:sldMk cId="3737353819" sldId="4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08625460" sldId="402"/>
        </pc:sldMkLst>
        <pc:picChg chg="del">
          <ac:chgData name="James Clegg" userId="c6df1435-7a36-4b38-be4d-16e68e91152f" providerId="ADAL" clId="{E78EC6A2-6549-4E15-A3DF-48E55C7A8F75}" dt="2021-05-26T11:31:32.570" v="34" actId="478"/>
          <ac:picMkLst>
            <pc:docMk/>
            <pc:sldMk cId="2808625460" sldId="40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22655596" sldId="403"/>
        </pc:sldMkLst>
        <pc:picChg chg="del">
          <ac:chgData name="James Clegg" userId="c6df1435-7a36-4b38-be4d-16e68e91152f" providerId="ADAL" clId="{E78EC6A2-6549-4E15-A3DF-48E55C7A8F75}" dt="2021-05-26T11:31:33.663" v="35" actId="478"/>
          <ac:picMkLst>
            <pc:docMk/>
            <pc:sldMk cId="622655596" sldId="4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867012" sldId="404"/>
        </pc:sldMkLst>
        <pc:picChg chg="del">
          <ac:chgData name="James Clegg" userId="c6df1435-7a36-4b38-be4d-16e68e91152f" providerId="ADAL" clId="{E78EC6A2-6549-4E15-A3DF-48E55C7A8F75}" dt="2021-05-26T11:31:34.821" v="36" actId="478"/>
          <ac:picMkLst>
            <pc:docMk/>
            <pc:sldMk cId="359867012" sldId="40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7205404" sldId="405"/>
        </pc:sldMkLst>
        <pc:picChg chg="del">
          <ac:chgData name="James Clegg" userId="c6df1435-7a36-4b38-be4d-16e68e91152f" providerId="ADAL" clId="{E78EC6A2-6549-4E15-A3DF-48E55C7A8F75}" dt="2021-05-26T11:31:35.979" v="37" actId="478"/>
          <ac:picMkLst>
            <pc:docMk/>
            <pc:sldMk cId="3597205404" sldId="40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15296095" sldId="406"/>
        </pc:sldMkLst>
        <pc:picChg chg="del">
          <ac:chgData name="James Clegg" userId="c6df1435-7a36-4b38-be4d-16e68e91152f" providerId="ADAL" clId="{E78EC6A2-6549-4E15-A3DF-48E55C7A8F75}" dt="2021-05-26T11:31:37.209" v="38" actId="478"/>
          <ac:picMkLst>
            <pc:docMk/>
            <pc:sldMk cId="2515296095" sldId="4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03273655" sldId="407"/>
        </pc:sldMkLst>
        <pc:picChg chg="del">
          <ac:chgData name="James Clegg" userId="c6df1435-7a36-4b38-be4d-16e68e91152f" providerId="ADAL" clId="{E78EC6A2-6549-4E15-A3DF-48E55C7A8F75}" dt="2021-05-26T11:31:38.366" v="39" actId="478"/>
          <ac:picMkLst>
            <pc:docMk/>
            <pc:sldMk cId="3503273655" sldId="4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63496630" sldId="408"/>
        </pc:sldMkLst>
        <pc:picChg chg="del">
          <ac:chgData name="James Clegg" userId="c6df1435-7a36-4b38-be4d-16e68e91152f" providerId="ADAL" clId="{E78EC6A2-6549-4E15-A3DF-48E55C7A8F75}" dt="2021-05-26T11:31:39.507" v="40" actId="478"/>
          <ac:picMkLst>
            <pc:docMk/>
            <pc:sldMk cId="1863496630" sldId="40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591812772" sldId="409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61316909" sldId="410"/>
        </pc:sldMkLst>
        <pc:picChg chg="del">
          <ac:chgData name="James Clegg" userId="c6df1435-7a36-4b38-be4d-16e68e91152f" providerId="ADAL" clId="{E78EC6A2-6549-4E15-A3DF-48E55C7A8F75}" dt="2021-05-26T11:31:45.649" v="43" actId="478"/>
          <ac:picMkLst>
            <pc:docMk/>
            <pc:sldMk cId="3061316909" sldId="4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23673918" sldId="411"/>
        </pc:sldMkLst>
        <pc:picChg chg="del">
          <ac:chgData name="James Clegg" userId="c6df1435-7a36-4b38-be4d-16e68e91152f" providerId="ADAL" clId="{E78EC6A2-6549-4E15-A3DF-48E55C7A8F75}" dt="2021-05-26T11:31:46.897" v="44" actId="478"/>
          <ac:picMkLst>
            <pc:docMk/>
            <pc:sldMk cId="2823673918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161561923" sldId="412"/>
        </pc:sldMkLst>
        <pc:picChg chg="del">
          <ac:chgData name="James Clegg" userId="c6df1435-7a36-4b38-be4d-16e68e91152f" providerId="ADAL" clId="{E78EC6A2-6549-4E15-A3DF-48E55C7A8F75}" dt="2021-05-26T11:31:48.116" v="45" actId="478"/>
          <ac:picMkLst>
            <pc:docMk/>
            <pc:sldMk cId="1161561923" sldId="4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037330" sldId="413"/>
        </pc:sldMkLst>
        <pc:picChg chg="del">
          <ac:chgData name="James Clegg" userId="c6df1435-7a36-4b38-be4d-16e68e91152f" providerId="ADAL" clId="{E78EC6A2-6549-4E15-A3DF-48E55C7A8F75}" dt="2021-05-26T11:31:49.288" v="46" actId="478"/>
          <ac:picMkLst>
            <pc:docMk/>
            <pc:sldMk cId="1997037330" sldId="413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756119151" sldId="414"/>
        </pc:sldMkLst>
        <pc:picChg chg="del">
          <ac:chgData name="James Clegg" userId="c6df1435-7a36-4b38-be4d-16e68e91152f" providerId="ADAL" clId="{E78EC6A2-6549-4E15-A3DF-48E55C7A8F75}" dt="2021-05-26T11:31:50.601" v="47" actId="478"/>
          <ac:picMkLst>
            <pc:docMk/>
            <pc:sldMk cId="1756119151" sldId="41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52023330" sldId="415"/>
        </pc:sldMkLst>
        <pc:picChg chg="del">
          <ac:chgData name="James Clegg" userId="c6df1435-7a36-4b38-be4d-16e68e91152f" providerId="ADAL" clId="{E78EC6A2-6549-4E15-A3DF-48E55C7A8F75}" dt="2021-05-26T11:31:55.397" v="51" actId="478"/>
          <ac:picMkLst>
            <pc:docMk/>
            <pc:sldMk cId="2052023330" sldId="4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90744614" sldId="416"/>
        </pc:sldMkLst>
        <pc:picChg chg="del">
          <ac:chgData name="James Clegg" userId="c6df1435-7a36-4b38-be4d-16e68e91152f" providerId="ADAL" clId="{E78EC6A2-6549-4E15-A3DF-48E55C7A8F75}" dt="2021-05-26T11:31:51.882" v="48" actId="478"/>
          <ac:picMkLst>
            <pc:docMk/>
            <pc:sldMk cId="990744614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58881245" sldId="417"/>
        </pc:sldMkLst>
        <pc:picChg chg="del">
          <ac:chgData name="James Clegg" userId="c6df1435-7a36-4b38-be4d-16e68e91152f" providerId="ADAL" clId="{E78EC6A2-6549-4E15-A3DF-48E55C7A8F75}" dt="2021-05-26T11:31:53.071" v="49" actId="478"/>
          <ac:picMkLst>
            <pc:docMk/>
            <pc:sldMk cId="2858881245" sldId="4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3828640" sldId="418"/>
        </pc:sldMkLst>
        <pc:picChg chg="del">
          <ac:chgData name="James Clegg" userId="c6df1435-7a36-4b38-be4d-16e68e91152f" providerId="ADAL" clId="{E78EC6A2-6549-4E15-A3DF-48E55C7A8F75}" dt="2021-05-26T11:31:54.183" v="50" actId="478"/>
          <ac:picMkLst>
            <pc:docMk/>
            <pc:sldMk cId="233828640" sldId="4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85410550" sldId="420"/>
        </pc:sldMkLst>
        <pc:picChg chg="del">
          <ac:chgData name="James Clegg" userId="c6df1435-7a36-4b38-be4d-16e68e91152f" providerId="ADAL" clId="{E78EC6A2-6549-4E15-A3DF-48E55C7A8F75}" dt="2021-05-26T11:32:04.539" v="58" actId="478"/>
          <ac:picMkLst>
            <pc:docMk/>
            <pc:sldMk cId="485410550" sldId="42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2661372734" sldId="42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794684487" sldId="422"/>
        </pc:sldMkLst>
        <pc:picChg chg="del">
          <ac:chgData name="James Clegg" userId="c6df1435-7a36-4b38-be4d-16e68e91152f" providerId="ADAL" clId="{E78EC6A2-6549-4E15-A3DF-48E55C7A8F75}" dt="2021-05-26T11:35:06.897" v="65" actId="478"/>
          <ac:picMkLst>
            <pc:docMk/>
            <pc:sldMk cId="2794684487" sldId="422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5870637" sldId="423"/>
        </pc:sldMkLst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281976204" sldId="424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941255930" sldId="425"/>
        </pc:sldMkLst>
        <pc:picChg chg="del">
          <ac:chgData name="James Clegg" userId="c6df1435-7a36-4b38-be4d-16e68e91152f" providerId="ADAL" clId="{E78EC6A2-6549-4E15-A3DF-48E55C7A8F75}" dt="2021-05-26T11:31:58.491" v="53" actId="478"/>
          <ac:picMkLst>
            <pc:docMk/>
            <pc:sldMk cId="2941255930" sldId="4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26164691" sldId="426"/>
        </pc:sldMkLst>
        <pc:picChg chg="del">
          <ac:chgData name="James Clegg" userId="c6df1435-7a36-4b38-be4d-16e68e91152f" providerId="ADAL" clId="{E78EC6A2-6549-4E15-A3DF-48E55C7A8F75}" dt="2021-05-26T11:32:00.007" v="54" actId="478"/>
          <ac:picMkLst>
            <pc:docMk/>
            <pc:sldMk cId="3326164691" sldId="42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5479938" sldId="427"/>
        </pc:sldMkLst>
        <pc:picChg chg="del">
          <ac:chgData name="James Clegg" userId="c6df1435-7a36-4b38-be4d-16e68e91152f" providerId="ADAL" clId="{E78EC6A2-6549-4E15-A3DF-48E55C7A8F75}" dt="2021-05-26T11:32:01.149" v="55" actId="478"/>
          <ac:picMkLst>
            <pc:docMk/>
            <pc:sldMk cId="335479938" sldId="42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99756836" sldId="428"/>
        </pc:sldMkLst>
        <pc:picChg chg="del">
          <ac:chgData name="James Clegg" userId="c6df1435-7a36-4b38-be4d-16e68e91152f" providerId="ADAL" clId="{E78EC6A2-6549-4E15-A3DF-48E55C7A8F75}" dt="2021-05-26T11:32:02.367" v="56" actId="478"/>
          <ac:picMkLst>
            <pc:docMk/>
            <pc:sldMk cId="2299756836" sldId="42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01426135" sldId="429"/>
        </pc:sldMkLst>
        <pc:picChg chg="del">
          <ac:chgData name="James Clegg" userId="c6df1435-7a36-4b38-be4d-16e68e91152f" providerId="ADAL" clId="{E78EC6A2-6549-4E15-A3DF-48E55C7A8F75}" dt="2021-05-26T11:32:03.475" v="57" actId="478"/>
          <ac:picMkLst>
            <pc:docMk/>
            <pc:sldMk cId="4201426135" sldId="4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09731537" sldId="431"/>
        </pc:sldMkLst>
        <pc:picChg chg="del">
          <ac:chgData name="James Clegg" userId="c6df1435-7a36-4b38-be4d-16e68e91152f" providerId="ADAL" clId="{E78EC6A2-6549-4E15-A3DF-48E55C7A8F75}" dt="2021-05-26T11:35:01.367" v="60" actId="478"/>
          <ac:picMkLst>
            <pc:docMk/>
            <pc:sldMk cId="2309731537" sldId="43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18766555" sldId="432"/>
        </pc:sldMkLst>
        <pc:picChg chg="del">
          <ac:chgData name="James Clegg" userId="c6df1435-7a36-4b38-be4d-16e68e91152f" providerId="ADAL" clId="{E78EC6A2-6549-4E15-A3DF-48E55C7A8F75}" dt="2021-05-26T11:35:02.367" v="61" actId="478"/>
          <ac:picMkLst>
            <pc:docMk/>
            <pc:sldMk cId="3018766555" sldId="4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30423142" sldId="433"/>
        </pc:sldMkLst>
        <pc:picChg chg="del">
          <ac:chgData name="James Clegg" userId="c6df1435-7a36-4b38-be4d-16e68e91152f" providerId="ADAL" clId="{E78EC6A2-6549-4E15-A3DF-48E55C7A8F75}" dt="2021-05-26T11:35:03.553" v="62" actId="478"/>
          <ac:picMkLst>
            <pc:docMk/>
            <pc:sldMk cId="1830423142" sldId="433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9312194" sldId="434"/>
        </pc:sldMkLst>
        <pc:picChg chg="del">
          <ac:chgData name="James Clegg" userId="c6df1435-7a36-4b38-be4d-16e68e91152f" providerId="ADAL" clId="{E78EC6A2-6549-4E15-A3DF-48E55C7A8F75}" dt="2021-05-26T11:35:04.694" v="63" actId="478"/>
          <ac:picMkLst>
            <pc:docMk/>
            <pc:sldMk cId="3599312194" sldId="4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50330953" sldId="435"/>
        </pc:sldMkLst>
        <pc:picChg chg="del">
          <ac:chgData name="James Clegg" userId="c6df1435-7a36-4b38-be4d-16e68e91152f" providerId="ADAL" clId="{E78EC6A2-6549-4E15-A3DF-48E55C7A8F75}" dt="2021-05-26T11:35:05.820" v="64" actId="478"/>
          <ac:picMkLst>
            <pc:docMk/>
            <pc:sldMk cId="2250330953" sldId="4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46351243" sldId="437"/>
        </pc:sldMkLst>
        <pc:picChg chg="del">
          <ac:chgData name="James Clegg" userId="c6df1435-7a36-4b38-be4d-16e68e91152f" providerId="ADAL" clId="{E78EC6A2-6549-4E15-A3DF-48E55C7A8F75}" dt="2021-05-26T11:30:43.070" v="14" actId="478"/>
          <ac:picMkLst>
            <pc:docMk/>
            <pc:sldMk cId="2046351243" sldId="4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81951729" sldId="438"/>
        </pc:sldMkLst>
        <pc:picChg chg="del">
          <ac:chgData name="James Clegg" userId="c6df1435-7a36-4b38-be4d-16e68e91152f" providerId="ADAL" clId="{E78EC6A2-6549-4E15-A3DF-48E55C7A8F75}" dt="2021-05-26T11:31:01.850" v="26" actId="478"/>
          <ac:picMkLst>
            <pc:docMk/>
            <pc:sldMk cId="1881951729" sldId="43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84412985" sldId="439"/>
        </pc:sldMkLst>
        <pc:picChg chg="del">
          <ac:chgData name="James Clegg" userId="c6df1435-7a36-4b38-be4d-16e68e91152f" providerId="ADAL" clId="{E78EC6A2-6549-4E15-A3DF-48E55C7A8F75}" dt="2021-05-26T11:31:56.524" v="52" actId="478"/>
          <ac:picMkLst>
            <pc:docMk/>
            <pc:sldMk cId="3784412985" sldId="439"/>
            <ac:picMk id="27" creationId="{00000000-0000-0000-0000-000000000000}"/>
          </ac:picMkLst>
        </pc:picChg>
      </pc:sldChg>
      <pc:sldChg chg="del">
        <pc:chgData name="James Clegg" userId="c6df1435-7a36-4b38-be4d-16e68e91152f" providerId="ADAL" clId="{E78EC6A2-6549-4E15-A3DF-48E55C7A8F75}" dt="2021-05-26T11:30:36.979" v="12" actId="2696"/>
        <pc:sldMkLst>
          <pc:docMk/>
          <pc:sldMk cId="3404437682" sldId="440"/>
        </pc:sldMkLst>
      </pc:sldChg>
      <pc:sldChg chg="del">
        <pc:chgData name="James Clegg" userId="c6df1435-7a36-4b38-be4d-16e68e91152f" providerId="ADAL" clId="{E78EC6A2-6549-4E15-A3DF-48E55C7A8F75}" dt="2021-05-26T11:31:05.382" v="28" actId="2696"/>
        <pc:sldMkLst>
          <pc:docMk/>
          <pc:sldMk cId="1607659536" sldId="441"/>
        </pc:sldMkLst>
      </pc:sldChg>
      <pc:sldChg chg="del">
        <pc:chgData name="James Clegg" userId="c6df1435-7a36-4b38-be4d-16e68e91152f" providerId="ADAL" clId="{E78EC6A2-6549-4E15-A3DF-48E55C7A8F75}" dt="2021-05-26T11:31:41.525" v="41" actId="2696"/>
        <pc:sldMkLst>
          <pc:docMk/>
          <pc:sldMk cId="2720070278" sldId="442"/>
        </pc:sldMkLst>
      </pc:sldChg>
      <pc:sldChg chg="del">
        <pc:chgData name="James Clegg" userId="c6df1435-7a36-4b38-be4d-16e68e91152f" providerId="ADAL" clId="{E78EC6A2-6549-4E15-A3DF-48E55C7A8F75}" dt="2021-05-26T11:32:06.146" v="59" actId="2696"/>
        <pc:sldMkLst>
          <pc:docMk/>
          <pc:sldMk cId="4075372101" sldId="443"/>
        </pc:sldMkLst>
      </pc:sldChg>
      <pc:sldChg chg="del">
        <pc:chgData name="James Clegg" userId="c6df1435-7a36-4b38-be4d-16e68e91152f" providerId="ADAL" clId="{E78EC6A2-6549-4E15-A3DF-48E55C7A8F75}" dt="2021-05-26T11:35:09.037" v="66" actId="2696"/>
        <pc:sldMkLst>
          <pc:docMk/>
          <pc:sldMk cId="3176528935" sldId="444"/>
        </pc:sldMkLst>
      </pc:sldChg>
      <pc:sldChg chg="del">
        <pc:chgData name="James Clegg" userId="c6df1435-7a36-4b38-be4d-16e68e91152f" providerId="ADAL" clId="{E78EC6A2-6549-4E15-A3DF-48E55C7A8F75}" dt="2021-05-26T11:35:10.879" v="67" actId="2696"/>
        <pc:sldMkLst>
          <pc:docMk/>
          <pc:sldMk cId="3215298445" sldId="445"/>
        </pc:sldMkLst>
      </pc:sldChg>
    </pc:docChg>
  </pc:docChgLst>
  <pc:docChgLst>
    <pc:chgData name="James Clegg" userId="c6df1435-7a36-4b38-be4d-16e68e91152f" providerId="ADAL" clId="{855AF026-4804-4F85-BEC1-A4B7E169C242}"/>
    <pc:docChg chg="undo custSel addSld modSld">
      <pc:chgData name="James Clegg" userId="c6df1435-7a36-4b38-be4d-16e68e91152f" providerId="ADAL" clId="{855AF026-4804-4F85-BEC1-A4B7E169C242}" dt="2021-05-26T10:52:45.283" v="518"/>
      <pc:docMkLst>
        <pc:docMk/>
      </pc:docMkLst>
      <pc:sldChg chg="addSp delSp modTransition delAnim">
        <pc:chgData name="James Clegg" userId="c6df1435-7a36-4b38-be4d-16e68e91152f" providerId="ADAL" clId="{855AF026-4804-4F85-BEC1-A4B7E169C242}" dt="2021-05-26T10:52:33.134" v="517"/>
        <pc:sldMkLst>
          <pc:docMk/>
          <pc:sldMk cId="3939627984" sldId="300"/>
        </pc:sldMkLst>
        <pc:spChg chg="del">
          <ac:chgData name="James Clegg" userId="c6df1435-7a36-4b38-be4d-16e68e91152f" providerId="ADAL" clId="{855AF026-4804-4F85-BEC1-A4B7E169C242}" dt="2021-05-26T10:52:25.778" v="514" actId="478"/>
          <ac:spMkLst>
            <pc:docMk/>
            <pc:sldMk cId="3939627984" sldId="300"/>
            <ac:spMk id="2" creationId="{9D83782C-FFFB-4E04-831B-5EBD0819D373}"/>
          </ac:spMkLst>
        </pc:spChg>
        <pc:spChg chg="add">
          <ac:chgData name="James Clegg" userId="c6df1435-7a36-4b38-be4d-16e68e91152f" providerId="ADAL" clId="{855AF026-4804-4F85-BEC1-A4B7E169C242}" dt="2021-05-26T10:52:26.134" v="515"/>
          <ac:spMkLst>
            <pc:docMk/>
            <pc:sldMk cId="3939627984" sldId="300"/>
            <ac:spMk id="4" creationId="{F98FF046-5CDE-4C6A-ACDD-99CCF388E818}"/>
          </ac:spMkLst>
        </pc:spChg>
        <pc:picChg chg="del">
          <ac:chgData name="James Clegg" userId="c6df1435-7a36-4b38-be4d-16e68e91152f" providerId="ADAL" clId="{855AF026-4804-4F85-BEC1-A4B7E169C242}" dt="2021-05-26T10:52:28.167" v="516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2:45.283" v="518"/>
        <pc:sldMkLst>
          <pc:docMk/>
          <pc:sldMk cId="96642377" sldId="311"/>
        </pc:sldMkLst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6" creationId="{116B6FC4-12E9-40B1-B4FA-8E8E63D42A65}"/>
          </ac:spMkLst>
        </pc:spChg>
        <pc:spChg chg="add 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7" creationId="{8BFE767A-CDC8-444D-B26E-72923378D120}"/>
          </ac:spMkLst>
        </pc:spChg>
        <pc:spChg chg="del">
          <ac:chgData name="James Clegg" userId="c6df1435-7a36-4b38-be4d-16e68e91152f" providerId="ADAL" clId="{855AF026-4804-4F85-BEC1-A4B7E169C242}" dt="2021-05-26T10:13:58.877" v="2" actId="478"/>
          <ac:spMkLst>
            <pc:docMk/>
            <pc:sldMk cId="96642377" sldId="311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50:59.090" v="501" actId="478"/>
          <ac:picMkLst>
            <pc:docMk/>
            <pc:sldMk cId="96642377" sldId="311"/>
            <ac:picMk id="10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0:39.118" v="500" actId="1036"/>
        <pc:sldMkLst>
          <pc:docMk/>
          <pc:sldMk cId="1339268553" sldId="397"/>
        </pc:sldMkLst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6" creationId="{116B6FC4-12E9-40B1-B4FA-8E8E63D42A65}"/>
          </ac:spMkLst>
        </pc:spChg>
        <pc:spChg chg="del mod">
          <ac:chgData name="James Clegg" userId="c6df1435-7a36-4b38-be4d-16e68e91152f" providerId="ADAL" clId="{855AF026-4804-4F85-BEC1-A4B7E169C242}" dt="2021-05-26T10:50:13.491" v="463" actId="478"/>
          <ac:spMkLst>
            <pc:docMk/>
            <pc:sldMk cId="1339268553" sldId="397"/>
            <ac:spMk id="7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18.881" v="464" actId="1076"/>
          <ac:spMkLst>
            <pc:docMk/>
            <pc:sldMk cId="1339268553" sldId="397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15.692" v="4" actId="478"/>
          <ac:spMkLst>
            <pc:docMk/>
            <pc:sldMk cId="1339268553" sldId="397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4:23.785" v="5"/>
          <ac:spMkLst>
            <pc:docMk/>
            <pc:sldMk cId="1339268553" sldId="397"/>
            <ac:spMk id="11" creationId="{9BB55334-DFEF-4279-8102-E2FA66836DFF}"/>
          </ac:spMkLst>
        </pc:spChg>
        <pc:graphicFrameChg chg="del">
          <ac:chgData name="James Clegg" userId="c6df1435-7a36-4b38-be4d-16e68e91152f" providerId="ADAL" clId="{855AF026-4804-4F85-BEC1-A4B7E169C242}" dt="2021-05-26T10:49:02.380" v="444" actId="478"/>
          <ac:graphicFrameMkLst>
            <pc:docMk/>
            <pc:sldMk cId="1339268553" sldId="397"/>
            <ac:graphicFrameMk id="10" creationId="{6211DA64-D735-4035-A572-3DAEE92DD48C}"/>
          </ac:graphicFrameMkLst>
        </pc:graphicFrameChg>
        <pc:picChg chg="del">
          <ac:chgData name="James Clegg" userId="c6df1435-7a36-4b38-be4d-16e68e91152f" providerId="ADAL" clId="{855AF026-4804-4F85-BEC1-A4B7E169C242}" dt="2021-05-26T10:48:38.682" v="442" actId="478"/>
          <ac:picMkLst>
            <pc:docMk/>
            <pc:sldMk cId="1339268553" sldId="397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50:39.118" v="500" actId="1036"/>
          <ac:picMkLst>
            <pc:docMk/>
            <pc:sldMk cId="1339268553" sldId="397"/>
            <ac:picMk id="12" creationId="{2711B1D4-CBED-41A8-AA17-38AF6DD4E3D8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47:44.144" v="436" actId="465"/>
        <pc:sldMkLst>
          <pc:docMk/>
          <pc:sldMk cId="591812772" sldId="409"/>
        </pc:sldMkLst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6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53.050" v="7" actId="478"/>
          <ac:spMkLst>
            <pc:docMk/>
            <pc:sldMk cId="591812772" sldId="409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01.360" v="8"/>
          <ac:spMkLst>
            <pc:docMk/>
            <pc:sldMk cId="591812772" sldId="409"/>
            <ac:spMk id="10" creationId="{A3180A36-66C2-4A18-B3A2-8AC04234FBF8}"/>
          </ac:spMkLst>
        </pc:spChg>
        <pc:graphicFrameChg chg="del">
          <ac:chgData name="James Clegg" userId="c6df1435-7a36-4b38-be4d-16e68e91152f" providerId="ADAL" clId="{855AF026-4804-4F85-BEC1-A4B7E169C242}" dt="2021-05-26T10:40:01.735" v="241" actId="478"/>
          <ac:graphicFrameMkLst>
            <pc:docMk/>
            <pc:sldMk cId="591812772" sldId="409"/>
            <ac:graphicFrameMk id="7" creationId="{30AF64A9-0AC1-44C3-9CA9-0C57A951C076}"/>
          </ac:graphicFrameMkLst>
        </pc:graphicFrameChg>
        <pc:picChg chg="del">
          <ac:chgData name="James Clegg" userId="c6df1435-7a36-4b38-be4d-16e68e91152f" providerId="ADAL" clId="{855AF026-4804-4F85-BEC1-A4B7E169C242}" dt="2021-05-26T10:39:43.932" v="239" actId="478"/>
          <ac:picMkLst>
            <pc:docMk/>
            <pc:sldMk cId="591812772" sldId="409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47:38.905" v="435" actId="1036"/>
          <ac:picMkLst>
            <pc:docMk/>
            <pc:sldMk cId="591812772" sldId="409"/>
            <ac:picMk id="11" creationId="{41596371-4737-46DC-B7E1-56FCDE1F35AD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39:23.570" v="232"/>
        <pc:sldMkLst>
          <pc:docMk/>
          <pc:sldMk cId="2661372734" sldId="421"/>
        </pc:sldMkLst>
        <pc:spChg chg="mod">
          <ac:chgData name="James Clegg" userId="c6df1435-7a36-4b38-be4d-16e68e91152f" providerId="ADAL" clId="{855AF026-4804-4F85-BEC1-A4B7E169C242}" dt="2021-05-26T10:25:46.321" v="169" actId="12788"/>
          <ac:spMkLst>
            <pc:docMk/>
            <pc:sldMk cId="2661372734" sldId="42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55.670" v="199" actId="1076"/>
          <ac:spMkLst>
            <pc:docMk/>
            <pc:sldMk cId="2661372734" sldId="42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46.470" v="197" actId="14100"/>
          <ac:spMkLst>
            <pc:docMk/>
            <pc:sldMk cId="2661372734" sldId="421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5:22.307" v="10" actId="478"/>
          <ac:spMkLst>
            <pc:docMk/>
            <pc:sldMk cId="2661372734" sldId="421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30.453" v="11"/>
          <ac:spMkLst>
            <pc:docMk/>
            <pc:sldMk cId="2661372734" sldId="421"/>
            <ac:spMk id="10" creationId="{C2333C4C-2900-4E6E-B453-B07182159741}"/>
          </ac:spMkLst>
        </pc:spChg>
        <pc:graphicFrameChg chg="del mod">
          <ac:chgData name="James Clegg" userId="c6df1435-7a36-4b38-be4d-16e68e91152f" providerId="ADAL" clId="{855AF026-4804-4F85-BEC1-A4B7E169C242}" dt="2021-05-26T10:26:11.213" v="171" actId="478"/>
          <ac:graphicFrameMkLst>
            <pc:docMk/>
            <pc:sldMk cId="2661372734" sldId="421"/>
            <ac:graphicFrameMk id="6" creationId="{30AF64A9-0AC1-44C3-9CA9-0C57A951C076}"/>
          </ac:graphicFrameMkLst>
        </pc:graphicFrameChg>
        <pc:picChg chg="add mod">
          <ac:chgData name="James Clegg" userId="c6df1435-7a36-4b38-be4d-16e68e91152f" providerId="ADAL" clId="{855AF026-4804-4F85-BEC1-A4B7E169C242}" dt="2021-05-26T10:32:00.410" v="204" actId="1037"/>
          <ac:picMkLst>
            <pc:docMk/>
            <pc:sldMk cId="2661372734" sldId="421"/>
            <ac:picMk id="3" creationId="{167F37F6-B438-49C6-9DF6-30211A4B4A3F}"/>
          </ac:picMkLst>
        </pc:picChg>
        <pc:picChg chg="del">
          <ac:chgData name="James Clegg" userId="c6df1435-7a36-4b38-be4d-16e68e91152f" providerId="ADAL" clId="{855AF026-4804-4F85-BEC1-A4B7E169C242}" dt="2021-05-26T10:32:05.622" v="205" actId="478"/>
          <ac:picMkLst>
            <pc:docMk/>
            <pc:sldMk cId="2661372734" sldId="421"/>
            <ac:picMk id="7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23:42.674" v="149"/>
        <pc:sldMkLst>
          <pc:docMk/>
          <pc:sldMk cId="135870637" sldId="423"/>
        </pc:sldMkLst>
        <pc:spChg chg="mod">
          <ac:chgData name="James Clegg" userId="c6df1435-7a36-4b38-be4d-16e68e91152f" providerId="ADAL" clId="{855AF026-4804-4F85-BEC1-A4B7E169C242}" dt="2021-05-26T10:23:30.595" v="148" actId="1036"/>
          <ac:spMkLst>
            <pc:docMk/>
            <pc:sldMk cId="135870637" sldId="423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5:54.732" v="15"/>
          <ac:spMkLst>
            <pc:docMk/>
            <pc:sldMk cId="135870637" sldId="423"/>
            <ac:spMk id="6" creationId="{2A3A9948-B628-4EA8-A3C5-E476F4193C5D}"/>
          </ac:spMkLst>
        </pc:spChg>
        <pc:spChg chg="del">
          <ac:chgData name="James Clegg" userId="c6df1435-7a36-4b38-be4d-16e68e91152f" providerId="ADAL" clId="{855AF026-4804-4F85-BEC1-A4B7E169C242}" dt="2021-05-26T10:15:46.987" v="14" actId="478"/>
          <ac:spMkLst>
            <pc:docMk/>
            <pc:sldMk cId="135870637" sldId="423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22:31.386" v="53" actId="478"/>
          <ac:picMkLst>
            <pc:docMk/>
            <pc:sldMk cId="135870637" sldId="423"/>
            <ac:picMk id="2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18:05.338" v="52"/>
        <pc:sldMkLst>
          <pc:docMk/>
          <pc:sldMk cId="3281976204" sldId="424"/>
        </pc:sldMkLst>
        <pc:spChg chg="mod">
          <ac:chgData name="James Clegg" userId="c6df1435-7a36-4b38-be4d-16e68e91152f" providerId="ADAL" clId="{855AF026-4804-4F85-BEC1-A4B7E169C242}" dt="2021-05-26T10:17:44.480" v="49" actId="1036"/>
          <ac:spMkLst>
            <pc:docMk/>
            <pc:sldMk cId="3281976204" sldId="424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6:08.325" v="17"/>
          <ac:spMkLst>
            <pc:docMk/>
            <pc:sldMk cId="3281976204" sldId="424"/>
            <ac:spMk id="6" creationId="{CABFCBA6-3356-48A3-A8B4-405F4D6A9D59}"/>
          </ac:spMkLst>
        </pc:spChg>
        <pc:spChg chg="del">
          <ac:chgData name="James Clegg" userId="c6df1435-7a36-4b38-be4d-16e68e91152f" providerId="ADAL" clId="{855AF026-4804-4F85-BEC1-A4B7E169C242}" dt="2021-05-26T10:15:58.958" v="16" actId="478"/>
          <ac:spMkLst>
            <pc:docMk/>
            <pc:sldMk cId="3281976204" sldId="424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1" creationId="{21E7E970-80C0-48ED-8843-9D2F71C7761E}"/>
          </ac:spMkLst>
        </pc:spChg>
        <pc:spChg chg="add mod">
          <ac:chgData name="James Clegg" userId="c6df1435-7a36-4b38-be4d-16e68e91152f" providerId="ADAL" clId="{855AF026-4804-4F85-BEC1-A4B7E169C242}" dt="2021-05-26T10:16:47.963" v="26" actId="1076"/>
          <ac:spMkLst>
            <pc:docMk/>
            <pc:sldMk cId="3281976204" sldId="424"/>
            <ac:spMk id="12" creationId="{0B29DB47-2AAA-475E-BD9F-0843D5F61938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3" creationId="{A177553C-3B45-49E5-BC92-DC520E3E5EF0}"/>
          </ac:spMkLst>
        </pc:spChg>
        <pc:picChg chg="del">
          <ac:chgData name="James Clegg" userId="c6df1435-7a36-4b38-be4d-16e68e91152f" providerId="ADAL" clId="{855AF026-4804-4F85-BEC1-A4B7E169C242}" dt="2021-05-26T10:17:56.413" v="50" actId="478"/>
          <ac:picMkLst>
            <pc:docMk/>
            <pc:sldMk cId="3281976204" sldId="424"/>
            <ac:picMk id="3" creationId="{00000000-0000-0000-0000-000000000000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7" creationId="{4CC7CC00-E1A2-43F9-A68B-2AACD3288516}"/>
          </ac:picMkLst>
        </pc:picChg>
        <pc:picChg chg="add mod">
          <ac:chgData name="James Clegg" userId="c6df1435-7a36-4b38-be4d-16e68e91152f" providerId="ADAL" clId="{855AF026-4804-4F85-BEC1-A4B7E169C242}" dt="2021-05-26T10:16:47.963" v="26" actId="1076"/>
          <ac:picMkLst>
            <pc:docMk/>
            <pc:sldMk cId="3281976204" sldId="424"/>
            <ac:picMk id="8" creationId="{C12D5A96-EA38-455E-BD4C-8F42BEE54D82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10" creationId="{912DDAAA-4187-46B0-8F28-B96034C51AE7}"/>
          </ac:picMkLst>
        </pc:picChg>
      </pc:sldChg>
      <pc:sldChg chg="addSp add modTransition">
        <pc:chgData name="James Clegg" userId="c6df1435-7a36-4b38-be4d-16e68e91152f" providerId="ADAL" clId="{855AF026-4804-4F85-BEC1-A4B7E169C242}" dt="2021-05-26T10:51:09.496" v="503"/>
        <pc:sldMkLst>
          <pc:docMk/>
          <pc:sldMk cId="3404437682" sldId="440"/>
        </pc:sldMkLst>
        <pc:spChg chg="add">
          <ac:chgData name="James Clegg" userId="c6df1435-7a36-4b38-be4d-16e68e91152f" providerId="ADAL" clId="{855AF026-4804-4F85-BEC1-A4B7E169C242}" dt="2021-05-26T10:51:01.227" v="502"/>
          <ac:spMkLst>
            <pc:docMk/>
            <pc:sldMk cId="3404437682" sldId="440"/>
            <ac:spMk id="2" creationId="{8BF30C2A-E6D5-4080-9CC0-534C53681DE3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48:34.428" v="441"/>
        <pc:sldMkLst>
          <pc:docMk/>
          <pc:sldMk cId="1607659536" sldId="441"/>
        </pc:sldMkLst>
        <pc:spChg chg="add">
          <ac:chgData name="James Clegg" userId="c6df1435-7a36-4b38-be4d-16e68e91152f" providerId="ADAL" clId="{855AF026-4804-4F85-BEC1-A4B7E169C242}" dt="2021-05-26T10:48:30.125" v="437"/>
          <ac:spMkLst>
            <pc:docMk/>
            <pc:sldMk cId="1607659536" sldId="441"/>
            <ac:spMk id="2" creationId="{79E866CA-1810-453F-9F0B-524F6B09D82B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39:39.217" v="238"/>
        <pc:sldMkLst>
          <pc:docMk/>
          <pc:sldMk cId="2720070278" sldId="442"/>
        </pc:sldMkLst>
        <pc:spChg chg="add">
          <ac:chgData name="James Clegg" userId="c6df1435-7a36-4b38-be4d-16e68e91152f" providerId="ADAL" clId="{855AF026-4804-4F85-BEC1-A4B7E169C242}" dt="2021-05-26T10:39:35.906" v="234"/>
          <ac:spMkLst>
            <pc:docMk/>
            <pc:sldMk cId="2720070278" sldId="442"/>
            <ac:spMk id="2" creationId="{3390EAFB-ABC5-4C04-A608-E757BFBA0A8B}"/>
          </ac:spMkLst>
        </pc:spChg>
      </pc:sldChg>
      <pc:sldChg chg="addSp delSp modSp add modTransition delAnim modAnim">
        <pc:chgData name="James Clegg" userId="c6df1435-7a36-4b38-be4d-16e68e91152f" providerId="ADAL" clId="{855AF026-4804-4F85-BEC1-A4B7E169C242}" dt="2021-05-26T10:39:25.844" v="233"/>
        <pc:sldMkLst>
          <pc:docMk/>
          <pc:sldMk cId="4075372101" sldId="443"/>
        </pc:sldMkLst>
        <pc:spChg chg="add del mod">
          <ac:chgData name="James Clegg" userId="c6df1435-7a36-4b38-be4d-16e68e91152f" providerId="ADAL" clId="{855AF026-4804-4F85-BEC1-A4B7E169C242}" dt="2021-05-26T10:33:02.795" v="207" actId="478"/>
          <ac:spMkLst>
            <pc:docMk/>
            <pc:sldMk cId="4075372101" sldId="443"/>
            <ac:spMk id="2" creationId="{3F257DEC-792B-4CB3-A222-6F7DF66A5D36}"/>
          </ac:spMkLst>
        </pc:spChg>
        <pc:spChg chg="add">
          <ac:chgData name="James Clegg" userId="c6df1435-7a36-4b38-be4d-16e68e91152f" providerId="ADAL" clId="{855AF026-4804-4F85-BEC1-A4B7E169C242}" dt="2021-05-26T10:39:07.686" v="230"/>
          <ac:spMkLst>
            <pc:docMk/>
            <pc:sldMk cId="4075372101" sldId="443"/>
            <ac:spMk id="7" creationId="{B75D96BA-37D6-413A-8FD6-2781CE6DB0C8}"/>
          </ac:spMkLst>
        </pc:spChg>
        <pc:picChg chg="add del mod">
          <ac:chgData name="James Clegg" userId="c6df1435-7a36-4b38-be4d-16e68e91152f" providerId="ADAL" clId="{855AF026-4804-4F85-BEC1-A4B7E169C242}" dt="2021-05-26T10:38:28.669" v="229" actId="478"/>
          <ac:picMkLst>
            <pc:docMk/>
            <pc:sldMk cId="4075372101" sldId="443"/>
            <ac:picMk id="4" creationId="{D556FBF1-9F17-4FC1-95A5-64FDF39EB01D}"/>
          </ac:picMkLst>
        </pc:picChg>
        <pc:cxnChg chg="add del mod">
          <ac:chgData name="James Clegg" userId="c6df1435-7a36-4b38-be4d-16e68e91152f" providerId="ADAL" clId="{855AF026-4804-4F85-BEC1-A4B7E169C242}" dt="2021-05-26T10:38:28.669" v="229" actId="478"/>
          <ac:cxnSpMkLst>
            <pc:docMk/>
            <pc:sldMk cId="4075372101" sldId="443"/>
            <ac:cxnSpMk id="6" creationId="{E7134F3B-370E-48F1-86B6-0FCBEB65B7E7}"/>
          </ac:cxnSpMkLst>
        </pc:cxnChg>
      </pc:sldChg>
      <pc:sldChg chg="addSp add modTransition">
        <pc:chgData name="James Clegg" userId="c6df1435-7a36-4b38-be4d-16e68e91152f" providerId="ADAL" clId="{855AF026-4804-4F85-BEC1-A4B7E169C242}" dt="2021-05-26T10:24:33.054" v="155"/>
        <pc:sldMkLst>
          <pc:docMk/>
          <pc:sldMk cId="3176528935" sldId="444"/>
        </pc:sldMkLst>
        <pc:spChg chg="add">
          <ac:chgData name="James Clegg" userId="c6df1435-7a36-4b38-be4d-16e68e91152f" providerId="ADAL" clId="{855AF026-4804-4F85-BEC1-A4B7E169C242}" dt="2021-05-26T10:24:18.687" v="152"/>
          <ac:spMkLst>
            <pc:docMk/>
            <pc:sldMk cId="3176528935" sldId="444"/>
            <ac:spMk id="2" creationId="{F13A2CFB-883D-455C-98BF-25A76510F53B}"/>
          </ac:spMkLst>
        </pc:spChg>
      </pc:sldChg>
      <pc:sldChg chg="addSp modSp add modTransition">
        <pc:chgData name="James Clegg" userId="c6df1435-7a36-4b38-be4d-16e68e91152f" providerId="ADAL" clId="{855AF026-4804-4F85-BEC1-A4B7E169C242}" dt="2021-05-26T10:24:29.647" v="154"/>
        <pc:sldMkLst>
          <pc:docMk/>
          <pc:sldMk cId="3215298445" sldId="445"/>
        </pc:sldMkLst>
        <pc:spChg chg="add mod">
          <ac:chgData name="James Clegg" userId="c6df1435-7a36-4b38-be4d-16e68e91152f" providerId="ADAL" clId="{855AF026-4804-4F85-BEC1-A4B7E169C242}" dt="2021-05-26T10:24:15.661" v="151" actId="1076"/>
          <ac:spMkLst>
            <pc:docMk/>
            <pc:sldMk cId="3215298445" sldId="445"/>
            <ac:spMk id="2" creationId="{D2829AD3-926A-484C-9EAF-A99A4F4E5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183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png"/><Relationship Id="rId7" Type="http://schemas.openxmlformats.org/officeDocument/2006/relationships/image" Target="../media/image65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40.png"/><Relationship Id="rId11" Type="http://schemas.openxmlformats.org/officeDocument/2006/relationships/image" Target="../media/image8.png"/><Relationship Id="rId10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3" Type="http://schemas.openxmlformats.org/officeDocument/2006/relationships/image" Target="../media/image9.png"/><Relationship Id="rId7" Type="http://schemas.openxmlformats.org/officeDocument/2006/relationships/image" Target="../media/image6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610.png"/><Relationship Id="rId11" Type="http://schemas.openxmlformats.org/officeDocument/2006/relationships/image" Target="../media/image11.png"/><Relationship Id="rId10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9.png"/><Relationship Id="rId7" Type="http://schemas.openxmlformats.org/officeDocument/2006/relationships/image" Target="../media/image690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680.png"/><Relationship Id="rId11" Type="http://schemas.openxmlformats.org/officeDocument/2006/relationships/image" Target="../media/image8.png"/><Relationship Id="rId10" Type="http://schemas.openxmlformats.org/officeDocument/2006/relationships/image" Target="../media/image7.png"/><Relationship Id="rId9" Type="http://schemas.openxmlformats.org/officeDocument/2006/relationships/image" Target="../media/image6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8.png"/><Relationship Id="rId3" Type="http://schemas.openxmlformats.org/officeDocument/2006/relationships/image" Target="../media/image9.png"/><Relationship Id="rId7" Type="http://schemas.openxmlformats.org/officeDocument/2006/relationships/image" Target="../media/image73.png"/><Relationship Id="rId12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10" Type="http://schemas.openxmlformats.org/officeDocument/2006/relationships/image" Target="../media/image76.png"/><Relationship Id="rId9" Type="http://schemas.openxmlformats.org/officeDocument/2006/relationships/image" Target="../media/image75.png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13.png"/><Relationship Id="rId7" Type="http://schemas.openxmlformats.org/officeDocument/2006/relationships/image" Target="../media/image8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10" Type="http://schemas.openxmlformats.org/officeDocument/2006/relationships/image" Target="../media/image83.png"/><Relationship Id="rId4" Type="http://schemas.openxmlformats.org/officeDocument/2006/relationships/image" Target="../media/image14.jpg"/><Relationship Id="rId9" Type="http://schemas.openxmlformats.org/officeDocument/2006/relationships/image" Target="../media/image8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91.png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11" Type="http://schemas.openxmlformats.org/officeDocument/2006/relationships/image" Target="../media/image89.png"/><Relationship Id="rId5" Type="http://schemas.openxmlformats.org/officeDocument/2006/relationships/image" Target="../media/image84.png"/><Relationship Id="rId10" Type="http://schemas.openxmlformats.org/officeDocument/2006/relationships/image" Target="../media/image88.png"/><Relationship Id="rId9" Type="http://schemas.openxmlformats.org/officeDocument/2006/relationships/image" Target="../media/image87.png"/><Relationship Id="rId1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9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92.png"/><Relationship Id="rId11" Type="http://schemas.openxmlformats.org/officeDocument/2006/relationships/hyperlink" Target="https://humanitiesfutures.org/events/british-music-europe-age-brexit/" TargetMode="External"/><Relationship Id="rId10" Type="http://schemas.openxmlformats.org/officeDocument/2006/relationships/image" Target="../media/image15.jpg"/><Relationship Id="rId9" Type="http://schemas.openxmlformats.org/officeDocument/2006/relationships/image" Target="../media/image9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13.png"/><Relationship Id="rId7" Type="http://schemas.openxmlformats.org/officeDocument/2006/relationships/image" Target="../media/image8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800.png"/><Relationship Id="rId11" Type="http://schemas.openxmlformats.org/officeDocument/2006/relationships/image" Target="../media/image16.jpg"/><Relationship Id="rId10" Type="http://schemas.openxmlformats.org/officeDocument/2006/relationships/image" Target="../media/image96.png"/><Relationship Id="rId9" Type="http://schemas.openxmlformats.org/officeDocument/2006/relationships/image" Target="../media/image9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9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104.png"/><Relationship Id="rId11" Type="http://schemas.openxmlformats.org/officeDocument/2006/relationships/image" Target="../media/image101.png"/><Relationship Id="rId10" Type="http://schemas.openxmlformats.org/officeDocument/2006/relationships/image" Target="../media/image100.png"/><Relationship Id="rId9" Type="http://schemas.openxmlformats.org/officeDocument/2006/relationships/image" Target="../media/image990.png"/><Relationship Id="rId14" Type="http://schemas.openxmlformats.org/officeDocument/2006/relationships/hyperlink" Target="https://en.wikipedia.org/wiki/United_States_one-dollar_bill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0.png"/><Relationship Id="rId13" Type="http://schemas.openxmlformats.org/officeDocument/2006/relationships/image" Target="../media/image13.png"/><Relationship Id="rId18" Type="http://schemas.openxmlformats.org/officeDocument/2006/relationships/image" Target="../media/image113.png"/><Relationship Id="rId3" Type="http://schemas.openxmlformats.org/officeDocument/2006/relationships/image" Target="../media/image19.png"/><Relationship Id="rId21" Type="http://schemas.openxmlformats.org/officeDocument/2006/relationships/image" Target="../media/image117.png"/><Relationship Id="rId7" Type="http://schemas.openxmlformats.org/officeDocument/2006/relationships/image" Target="../media/image1040.png"/><Relationship Id="rId12" Type="http://schemas.openxmlformats.org/officeDocument/2006/relationships/image" Target="../media/image109.png"/><Relationship Id="rId17" Type="http://schemas.openxmlformats.org/officeDocument/2006/relationships/image" Target="../media/image11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1.png"/><Relationship Id="rId20" Type="http://schemas.openxmlformats.org/officeDocument/2006/relationships/image" Target="../media/image115.png"/><Relationship Id="rId1" Type="http://schemas.openxmlformats.org/officeDocument/2006/relationships/tags" Target="../tags/tag14.xml"/><Relationship Id="rId11" Type="http://schemas.openxmlformats.org/officeDocument/2006/relationships/image" Target="../media/image108.png"/><Relationship Id="rId15" Type="http://schemas.openxmlformats.org/officeDocument/2006/relationships/image" Target="../media/image110.png"/><Relationship Id="rId10" Type="http://schemas.openxmlformats.org/officeDocument/2006/relationships/image" Target="../media/image107.png"/><Relationship Id="rId19" Type="http://schemas.openxmlformats.org/officeDocument/2006/relationships/image" Target="../media/image114.png"/><Relationship Id="rId4" Type="http://schemas.openxmlformats.org/officeDocument/2006/relationships/image" Target="../media/image10.png"/><Relationship Id="rId9" Type="http://schemas.openxmlformats.org/officeDocument/2006/relationships/image" Target="../media/image106.png"/><Relationship Id="rId14" Type="http://schemas.openxmlformats.org/officeDocument/2006/relationships/image" Target="../media/image14.jpg"/><Relationship Id="rId22" Type="http://schemas.openxmlformats.org/officeDocument/2006/relationships/image" Target="../media/image10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10.png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10.png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9.png"/><Relationship Id="rId18" Type="http://schemas.openxmlformats.org/officeDocument/2006/relationships/image" Target="../media/image132.png"/><Relationship Id="rId3" Type="http://schemas.openxmlformats.org/officeDocument/2006/relationships/image" Target="../media/image13.png"/><Relationship Id="rId7" Type="http://schemas.openxmlformats.org/officeDocument/2006/relationships/image" Target="../media/image122.png"/><Relationship Id="rId12" Type="http://schemas.openxmlformats.org/officeDocument/2006/relationships/image" Target="../media/image128.png"/><Relationship Id="rId17" Type="http://schemas.openxmlformats.org/officeDocument/2006/relationships/image" Target="../media/image14.jp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02.png"/><Relationship Id="rId1" Type="http://schemas.openxmlformats.org/officeDocument/2006/relationships/tags" Target="../tags/tag18.xml"/><Relationship Id="rId6" Type="http://schemas.openxmlformats.org/officeDocument/2006/relationships/image" Target="../media/image121.png"/><Relationship Id="rId11" Type="http://schemas.openxmlformats.org/officeDocument/2006/relationships/image" Target="../media/image23.png"/><Relationship Id="rId15" Type="http://schemas.openxmlformats.org/officeDocument/2006/relationships/image" Target="../media/image131.png"/><Relationship Id="rId10" Type="http://schemas.openxmlformats.org/officeDocument/2006/relationships/image" Target="../media/image127.png"/><Relationship Id="rId9" Type="http://schemas.openxmlformats.org/officeDocument/2006/relationships/image" Target="../media/image124.png"/><Relationship Id="rId14" Type="http://schemas.openxmlformats.org/officeDocument/2006/relationships/image" Target="../media/image1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0.png"/><Relationship Id="rId13" Type="http://schemas.openxmlformats.org/officeDocument/2006/relationships/image" Target="../media/image143.png"/><Relationship Id="rId18" Type="http://schemas.openxmlformats.org/officeDocument/2006/relationships/image" Target="../media/image148.png"/><Relationship Id="rId3" Type="http://schemas.openxmlformats.org/officeDocument/2006/relationships/image" Target="../media/image13.png"/><Relationship Id="rId7" Type="http://schemas.openxmlformats.org/officeDocument/2006/relationships/image" Target="../media/image16.jpg"/><Relationship Id="rId12" Type="http://schemas.openxmlformats.org/officeDocument/2006/relationships/image" Target="../media/image142.png"/><Relationship Id="rId17" Type="http://schemas.openxmlformats.org/officeDocument/2006/relationships/image" Target="../media/image147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46.png"/><Relationship Id="rId1" Type="http://schemas.openxmlformats.org/officeDocument/2006/relationships/tags" Target="../tags/tag21.xml"/><Relationship Id="rId6" Type="http://schemas.openxmlformats.org/officeDocument/2006/relationships/image" Target="../media/image1370.png"/><Relationship Id="rId11" Type="http://schemas.openxmlformats.org/officeDocument/2006/relationships/image" Target="../media/image141.png"/><Relationship Id="rId15" Type="http://schemas.openxmlformats.org/officeDocument/2006/relationships/image" Target="../media/image145.png"/><Relationship Id="rId10" Type="http://schemas.openxmlformats.org/officeDocument/2006/relationships/image" Target="../media/image140.png"/><Relationship Id="rId9" Type="http://schemas.openxmlformats.org/officeDocument/2006/relationships/image" Target="../media/image139.png"/><Relationship Id="rId14" Type="http://schemas.openxmlformats.org/officeDocument/2006/relationships/image" Target="../media/image14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10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png"/><Relationship Id="rId3" Type="http://schemas.openxmlformats.org/officeDocument/2006/relationships/image" Target="../media/image26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11" Type="http://schemas.openxmlformats.org/officeDocument/2006/relationships/image" Target="../media/image152.png"/><Relationship Id="rId5" Type="http://schemas.openxmlformats.org/officeDocument/2006/relationships/image" Target="../media/image28.png"/><Relationship Id="rId10" Type="http://schemas.openxmlformats.org/officeDocument/2006/relationships/image" Target="../media/image151.png"/><Relationship Id="rId4" Type="http://schemas.openxmlformats.org/officeDocument/2006/relationships/image" Target="../media/image27.png"/><Relationship Id="rId9" Type="http://schemas.openxmlformats.org/officeDocument/2006/relationships/image" Target="../media/image1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2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7017" y="896982"/>
            <a:ext cx="701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L.C. Can I calculate budgets? </a:t>
            </a:r>
          </a:p>
          <a:p>
            <a:endParaRPr lang="en-US" sz="3600" dirty="0"/>
          </a:p>
          <a:p>
            <a:r>
              <a:rPr lang="en-US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33383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07940"/>
            <a:ext cx="947267" cy="6541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£313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28405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£437 pp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£531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5358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Breakfast</a:t>
            </a:r>
          </a:p>
          <a:p>
            <a:r>
              <a:rPr lang="en-GB" sz="2400" dirty="0"/>
              <a:t>    £5.00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94503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Lunch</a:t>
            </a:r>
          </a:p>
          <a:p>
            <a:r>
              <a:rPr lang="en-GB" sz="2400" dirty="0"/>
              <a:t>£7.50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29144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Dinner</a:t>
            </a:r>
          </a:p>
          <a:p>
            <a:r>
              <a:rPr lang="en-GB" sz="2400" dirty="0"/>
              <a:t>£19.00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294750" y="5105894"/>
                <a:ext cx="32076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£7.50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£52.50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750" y="5105894"/>
                <a:ext cx="3207634" cy="461665"/>
              </a:xfrm>
              <a:prstGeom prst="rect">
                <a:avLst/>
              </a:prstGeom>
              <a:blipFill>
                <a:blip r:embed="rId6"/>
                <a:stretch>
                  <a:fillRect l="-284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656247" y="5577096"/>
                <a:ext cx="28937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£437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£52.50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6247" y="5577096"/>
                <a:ext cx="2893741" cy="461665"/>
              </a:xfrm>
              <a:prstGeom prst="rect">
                <a:avLst/>
              </a:prstGeom>
              <a:blipFill>
                <a:blip r:embed="rId7"/>
                <a:stretch>
                  <a:fillRect l="-33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850414" y="5577095"/>
            <a:ext cx="2893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£489.50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0C4562F-D872-4F97-87C6-4CE35E6B2529}"/>
              </a:ext>
            </a:extLst>
          </p:cNvPr>
          <p:cNvSpPr txBox="1"/>
          <p:nvPr/>
        </p:nvSpPr>
        <p:spPr>
          <a:xfrm>
            <a:off x="1554340" y="3082669"/>
            <a:ext cx="2149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£533.50</a:t>
            </a:r>
          </a:p>
        </p:txBody>
      </p:sp>
      <p:sp>
        <p:nvSpPr>
          <p:cNvPr id="23" name="Rounded Rectangular Callout 24">
            <a:extLst>
              <a:ext uri="{FF2B5EF4-FFF2-40B4-BE49-F238E27FC236}">
                <a16:creationId xmlns:a16="http://schemas.microsoft.com/office/drawing/2014/main" id="{380B0F90-A15A-468A-ACDC-9E216BD0E4E8}"/>
              </a:ext>
            </a:extLst>
          </p:cNvPr>
          <p:cNvSpPr/>
          <p:nvPr/>
        </p:nvSpPr>
        <p:spPr>
          <a:xfrm>
            <a:off x="1899996" y="781266"/>
            <a:ext cx="2644484" cy="993610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Lanzarote for a week.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E0DCB91-0FDD-4119-BA94-DD2FA9DA6DCC}"/>
              </a:ext>
            </a:extLst>
          </p:cNvPr>
          <p:cNvGrpSpPr/>
          <p:nvPr/>
        </p:nvGrpSpPr>
        <p:grpSpPr>
          <a:xfrm>
            <a:off x="4898529" y="221929"/>
            <a:ext cx="1112646" cy="1579708"/>
            <a:chOff x="4438709" y="4418770"/>
            <a:chExt cx="1555691" cy="2208732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F9BE043-2929-4B75-AC31-2104811F2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71962" y="5504772"/>
              <a:ext cx="1362609" cy="112273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212CA90-368A-47CA-816C-E7FD841036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438709" y="4418770"/>
              <a:ext cx="1555691" cy="1309593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112BCABA-4B4A-4199-823F-37EEE84B93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942" y="3758712"/>
            <a:ext cx="1014099" cy="8309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41C0F1A-E38C-47EC-A44F-2A937B08175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1679" y="3792106"/>
            <a:ext cx="739871" cy="5412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35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  <p:bldP spid="13" grpId="0" build="allAtOnce"/>
      <p:bldP spid="15" grpId="0"/>
      <p:bldP spid="16" grpId="0"/>
      <p:bldP spid="17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07940"/>
            <a:ext cx="947267" cy="6541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£313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28405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£437 pp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£531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29320" y="3146005"/>
            <a:ext cx="2893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£489.50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5612" y="3140051"/>
            <a:ext cx="2149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£533.50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78663" y="3132437"/>
            <a:ext cx="135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£531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67508" y="4051443"/>
            <a:ext cx="535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Half-board is the best value for money.</a:t>
            </a:r>
          </a:p>
        </p:txBody>
      </p:sp>
      <p:sp>
        <p:nvSpPr>
          <p:cNvPr id="16" name="Rounded Rectangular Callout 24">
            <a:extLst>
              <a:ext uri="{FF2B5EF4-FFF2-40B4-BE49-F238E27FC236}">
                <a16:creationId xmlns:a16="http://schemas.microsoft.com/office/drawing/2014/main" id="{46D42481-EBD3-4011-9A3D-622F1995BFDA}"/>
              </a:ext>
            </a:extLst>
          </p:cNvPr>
          <p:cNvSpPr/>
          <p:nvPr/>
        </p:nvSpPr>
        <p:spPr>
          <a:xfrm>
            <a:off x="1899996" y="781266"/>
            <a:ext cx="2644484" cy="993610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Lanzarote for a week.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F1D9E64-FD5E-4A3D-BBCF-932A200FF0E2}"/>
              </a:ext>
            </a:extLst>
          </p:cNvPr>
          <p:cNvGrpSpPr/>
          <p:nvPr/>
        </p:nvGrpSpPr>
        <p:grpSpPr>
          <a:xfrm>
            <a:off x="4898529" y="221929"/>
            <a:ext cx="1112646" cy="1579708"/>
            <a:chOff x="4438709" y="4418770"/>
            <a:chExt cx="1555691" cy="2208732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4CF80AF-D3BB-4615-B347-6ECBA7186F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71962" y="5504772"/>
              <a:ext cx="1362609" cy="112273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5BD642A-EA9D-4BCD-B927-4ED2BC998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8709" y="4418770"/>
              <a:ext cx="1555691" cy="1309593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0862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0" y="334776"/>
            <a:ext cx="1386858" cy="957740"/>
          </a:xfrm>
          <a:prstGeom prst="rect">
            <a:avLst/>
          </a:prstGeom>
        </p:spPr>
      </p:pic>
      <p:sp>
        <p:nvSpPr>
          <p:cNvPr id="4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454146" y="813646"/>
            <a:ext cx="3359341" cy="658667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Corfu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£239 pp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8404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£387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£430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05358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Breakfast</a:t>
            </a:r>
          </a:p>
          <a:p>
            <a:r>
              <a:rPr lang="en-GB" sz="2400" dirty="0"/>
              <a:t>    £4.50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94503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Lunch</a:t>
            </a:r>
          </a:p>
          <a:p>
            <a:r>
              <a:rPr lang="en-GB" sz="2400" dirty="0"/>
              <a:t>£16.50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29144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Dinner</a:t>
            </a:r>
          </a:p>
          <a:p>
            <a:r>
              <a:rPr lang="en-GB" sz="2400" dirty="0"/>
              <a:t>    £9</a:t>
            </a:r>
          </a:p>
        </p:txBody>
      </p:sp>
      <p:sp>
        <p:nvSpPr>
          <p:cNvPr id="17" name="Arrow: Pentagon 22"/>
          <p:cNvSpPr/>
          <p:nvPr/>
        </p:nvSpPr>
        <p:spPr>
          <a:xfrm rot="20552355" flipH="1">
            <a:off x="6815888" y="1350427"/>
            <a:ext cx="1110388" cy="506566"/>
          </a:xfrm>
          <a:prstGeom prst="homePlat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20% off!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7903" y="532371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881557" y="54663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960EB23-4C86-41FE-9873-C3CD1869FC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942" y="3758712"/>
            <a:ext cx="1014099" cy="8309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DF9AF78-8FC4-4CEA-BC94-A43975A9AE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1679" y="3792106"/>
            <a:ext cx="739871" cy="5412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71F9ED2-3482-4D1B-B005-0FB8DD4501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9391" y="326560"/>
            <a:ext cx="1386858" cy="11290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265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0" y="334776"/>
            <a:ext cx="1386858" cy="957740"/>
          </a:xfrm>
          <a:prstGeom prst="rect">
            <a:avLst/>
          </a:prstGeom>
        </p:spPr>
      </p:pic>
      <p:sp>
        <p:nvSpPr>
          <p:cNvPr id="4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454146" y="813646"/>
            <a:ext cx="3359341" cy="658667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Corfu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£239 pp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8405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£387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£430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05358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Breakfast</a:t>
            </a:r>
          </a:p>
          <a:p>
            <a:r>
              <a:rPr lang="en-GB" sz="2400" dirty="0"/>
              <a:t>    £4.50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94503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Lunch</a:t>
            </a:r>
          </a:p>
          <a:p>
            <a:r>
              <a:rPr lang="en-GB" sz="2400" dirty="0"/>
              <a:t>£16.50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29144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Dinner</a:t>
            </a:r>
          </a:p>
          <a:p>
            <a:r>
              <a:rPr lang="en-GB" sz="2400" dirty="0"/>
              <a:t>    £9</a:t>
            </a:r>
          </a:p>
        </p:txBody>
      </p:sp>
      <p:sp>
        <p:nvSpPr>
          <p:cNvPr id="17" name="Arrow: Pentagon 22"/>
          <p:cNvSpPr/>
          <p:nvPr/>
        </p:nvSpPr>
        <p:spPr>
          <a:xfrm rot="20552355" flipH="1">
            <a:off x="6815888" y="1350427"/>
            <a:ext cx="1110388" cy="506566"/>
          </a:xfrm>
          <a:prstGeom prst="homePlat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20% off!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65079" y="5346066"/>
            <a:ext cx="1836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£30 a day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507401" y="4586305"/>
                <a:ext cx="13630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7401" y="4586305"/>
                <a:ext cx="1363038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580772" y="5336727"/>
                <a:ext cx="32076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£30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0772" y="5336727"/>
                <a:ext cx="3207634" cy="461665"/>
              </a:xfrm>
              <a:prstGeom prst="rect">
                <a:avLst/>
              </a:prstGeom>
              <a:blipFill>
                <a:blip r:embed="rId7"/>
                <a:stretch>
                  <a:fillRect l="-284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366106" y="4553967"/>
                <a:ext cx="13630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6106" y="4553967"/>
                <a:ext cx="1363038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907029" y="5336727"/>
            <a:ext cx="1080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£150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60165" y="2406261"/>
            <a:ext cx="1080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£150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48877" y="3095843"/>
            <a:ext cx="1080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£389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E72CD61-42BB-400F-A1C9-68D0AFC1E0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942" y="3758712"/>
            <a:ext cx="1014099" cy="8309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9118756-4BD9-427C-A342-2A53CD2B2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41679" y="3792106"/>
            <a:ext cx="739871" cy="54128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71F9ED2-3482-4D1B-B005-0FB8DD4501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49391" y="326560"/>
            <a:ext cx="1386858" cy="11290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867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7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0" y="334776"/>
            <a:ext cx="1386858" cy="957740"/>
          </a:xfrm>
          <a:prstGeom prst="rect">
            <a:avLst/>
          </a:prstGeom>
        </p:spPr>
      </p:pic>
      <p:sp>
        <p:nvSpPr>
          <p:cNvPr id="4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454146" y="813646"/>
            <a:ext cx="3359341" cy="658667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Corfu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£239 pp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8403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£387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£430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05358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Breakfast</a:t>
            </a:r>
          </a:p>
          <a:p>
            <a:r>
              <a:rPr lang="en-GB" sz="2400" dirty="0"/>
              <a:t>    £4.50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94503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Lunch</a:t>
            </a:r>
          </a:p>
          <a:p>
            <a:r>
              <a:rPr lang="en-GB" sz="2400" dirty="0"/>
              <a:t>£16.50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29144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Dinner</a:t>
            </a:r>
          </a:p>
          <a:p>
            <a:r>
              <a:rPr lang="en-GB" sz="2400" dirty="0"/>
              <a:t>    £9</a:t>
            </a:r>
          </a:p>
        </p:txBody>
      </p:sp>
      <p:sp>
        <p:nvSpPr>
          <p:cNvPr id="17" name="Arrow: Pentagon 22"/>
          <p:cNvSpPr/>
          <p:nvPr/>
        </p:nvSpPr>
        <p:spPr>
          <a:xfrm rot="20552355" flipH="1">
            <a:off x="6815888" y="1350427"/>
            <a:ext cx="1110388" cy="506566"/>
          </a:xfrm>
          <a:prstGeom prst="homePlat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20% off!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722173" y="4956591"/>
                <a:ext cx="20913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£16.50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173" y="4956591"/>
                <a:ext cx="2091314" cy="461665"/>
              </a:xfrm>
              <a:prstGeom prst="rect">
                <a:avLst/>
              </a:prstGeom>
              <a:blipFill>
                <a:blip r:embed="rId6"/>
                <a:stretch>
                  <a:fillRect l="-46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884504" y="5117101"/>
                <a:ext cx="20913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£10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£50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504" y="5117101"/>
                <a:ext cx="2091314" cy="461665"/>
              </a:xfrm>
              <a:prstGeom prst="rect">
                <a:avLst/>
              </a:prstGeom>
              <a:blipFill>
                <a:blip r:embed="rId7"/>
                <a:stretch>
                  <a:fillRect l="-43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51619" y="5415981"/>
                <a:ext cx="20913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£6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£30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619" y="5415981"/>
                <a:ext cx="2091314" cy="461665"/>
              </a:xfrm>
              <a:prstGeom prst="rect">
                <a:avLst/>
              </a:prstGeom>
              <a:blipFill>
                <a:blip r:embed="rId8"/>
                <a:stretch>
                  <a:fillRect l="-46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882976" y="5714861"/>
                <a:ext cx="23230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£2.50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976" y="5714861"/>
                <a:ext cx="2323021" cy="461665"/>
              </a:xfrm>
              <a:prstGeom prst="rect">
                <a:avLst/>
              </a:prstGeom>
              <a:blipFill>
                <a:blip r:embed="rId9"/>
                <a:stretch>
                  <a:fillRect l="-419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456777" y="4956590"/>
            <a:ext cx="2323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£82.50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34051" y="3134661"/>
            <a:ext cx="1311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£469.50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7533107-12FD-4178-982E-106DC617D6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942" y="3758712"/>
            <a:ext cx="1014099" cy="8309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488CB15-0C1A-4269-A67E-02BC1EA2D3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1679" y="3792106"/>
            <a:ext cx="739871" cy="5412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71F9ED2-3482-4D1B-B005-0FB8DD45017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49391" y="326560"/>
            <a:ext cx="1386858" cy="11290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7205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4" grpId="0"/>
      <p:bldP spid="16" grpId="0"/>
      <p:bldP spid="17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0" y="334776"/>
            <a:ext cx="1386858" cy="957740"/>
          </a:xfrm>
          <a:prstGeom prst="rect">
            <a:avLst/>
          </a:prstGeom>
        </p:spPr>
      </p:pic>
      <p:sp>
        <p:nvSpPr>
          <p:cNvPr id="4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454146" y="813646"/>
            <a:ext cx="3359341" cy="658667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Corfu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£239 pp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8406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£387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£430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05358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Breakfast</a:t>
            </a:r>
          </a:p>
          <a:p>
            <a:r>
              <a:rPr lang="en-GB" sz="2400" dirty="0"/>
              <a:t>    £4.50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94503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Lunch</a:t>
            </a:r>
          </a:p>
          <a:p>
            <a:r>
              <a:rPr lang="en-GB" sz="2400" dirty="0"/>
              <a:t>£16.50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29144" y="4184634"/>
            <a:ext cx="160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Dinner</a:t>
            </a:r>
          </a:p>
          <a:p>
            <a:r>
              <a:rPr lang="en-GB" sz="2400" dirty="0"/>
              <a:t>    £9</a:t>
            </a:r>
          </a:p>
        </p:txBody>
      </p:sp>
      <p:sp>
        <p:nvSpPr>
          <p:cNvPr id="17" name="Arrow: Pentagon 22"/>
          <p:cNvSpPr/>
          <p:nvPr/>
        </p:nvSpPr>
        <p:spPr>
          <a:xfrm rot="20552355" flipH="1">
            <a:off x="6815888" y="1350427"/>
            <a:ext cx="1110388" cy="506566"/>
          </a:xfrm>
          <a:prstGeom prst="homePlat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20% off!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078255"/>
              </p:ext>
            </p:extLst>
          </p:nvPr>
        </p:nvGraphicFramePr>
        <p:xfrm>
          <a:off x="781460" y="2354755"/>
          <a:ext cx="36134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348">
                  <a:extLst>
                    <a:ext uri="{9D8B030D-6E8A-4147-A177-3AD203B41FA5}">
                      <a16:colId xmlns:a16="http://schemas.microsoft.com/office/drawing/2014/main" val="3217685788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4104435531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36544532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231198152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280483951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662138897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439181906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836074756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865929755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4103440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32546"/>
                  </a:ext>
                </a:extLst>
              </a:tr>
            </a:tbl>
          </a:graphicData>
        </a:graphic>
      </p:graphicFrame>
      <p:sp>
        <p:nvSpPr>
          <p:cNvPr id="21" name="Left Brace 20"/>
          <p:cNvSpPr/>
          <p:nvPr/>
        </p:nvSpPr>
        <p:spPr>
          <a:xfrm rot="5400000">
            <a:off x="2456052" y="364377"/>
            <a:ext cx="264298" cy="3613482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257327" y="1699707"/>
            <a:ext cx="126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£430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81460" y="2357587"/>
            <a:ext cx="49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33917" y="2357587"/>
            <a:ext cx="49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</a:t>
            </a:r>
          </a:p>
        </p:txBody>
      </p:sp>
      <p:sp>
        <p:nvSpPr>
          <p:cNvPr id="26" name="Left Brace 25"/>
          <p:cNvSpPr/>
          <p:nvPr/>
        </p:nvSpPr>
        <p:spPr>
          <a:xfrm rot="16200000">
            <a:off x="1001938" y="2560847"/>
            <a:ext cx="264298" cy="693964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989043" y="3056819"/>
            <a:ext cx="1170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977228" y="2745750"/>
                <a:ext cx="2208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20 %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£86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7228" y="2745750"/>
                <a:ext cx="2208598" cy="461665"/>
              </a:xfrm>
              <a:prstGeom prst="rect">
                <a:avLst/>
              </a:prstGeom>
              <a:blipFill>
                <a:blip r:embed="rId6"/>
                <a:stretch>
                  <a:fillRect l="-41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37682" y="3066928"/>
                <a:ext cx="26347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430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86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344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7682" y="3066928"/>
                <a:ext cx="2634772" cy="461665"/>
              </a:xfrm>
              <a:prstGeom prst="rect">
                <a:avLst/>
              </a:prstGeom>
              <a:blipFill>
                <a:blip r:embed="rId7"/>
                <a:stretch>
                  <a:fillRect l="-37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647218" y="3388106"/>
                <a:ext cx="13033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£344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218" y="3388106"/>
                <a:ext cx="1303365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9" name="Table 38"/>
          <p:cNvGraphicFramePr>
            <a:graphicFrameLocks noGrp="1"/>
          </p:cNvGraphicFramePr>
          <p:nvPr>
            <p:extLst/>
          </p:nvPr>
        </p:nvGraphicFramePr>
        <p:xfrm>
          <a:off x="903599" y="4456995"/>
          <a:ext cx="36134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348">
                  <a:extLst>
                    <a:ext uri="{9D8B030D-6E8A-4147-A177-3AD203B41FA5}">
                      <a16:colId xmlns:a16="http://schemas.microsoft.com/office/drawing/2014/main" val="3217685788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4104435531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36544532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231198152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280483951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662138897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1439181906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836074756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865929755"/>
                    </a:ext>
                  </a:extLst>
                </a:gridCol>
                <a:gridCol w="361348">
                  <a:extLst>
                    <a:ext uri="{9D8B030D-6E8A-4147-A177-3AD203B41FA5}">
                      <a16:colId xmlns:a16="http://schemas.microsoft.com/office/drawing/2014/main" val="4103440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32546"/>
                  </a:ext>
                </a:extLst>
              </a:tr>
            </a:tbl>
          </a:graphicData>
        </a:graphic>
      </p:graphicFrame>
      <p:sp>
        <p:nvSpPr>
          <p:cNvPr id="40" name="Left Brace 39"/>
          <p:cNvSpPr/>
          <p:nvPr/>
        </p:nvSpPr>
        <p:spPr>
          <a:xfrm rot="5400000">
            <a:off x="2578191" y="2466617"/>
            <a:ext cx="264298" cy="3613482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2379466" y="3801947"/>
            <a:ext cx="126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£430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76224" y="4465155"/>
            <a:ext cx="49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</a:t>
            </a:r>
          </a:p>
        </p:txBody>
      </p:sp>
      <p:sp>
        <p:nvSpPr>
          <p:cNvPr id="43" name="Left Brace 42"/>
          <p:cNvSpPr/>
          <p:nvPr/>
        </p:nvSpPr>
        <p:spPr>
          <a:xfrm rot="16200000">
            <a:off x="2160296" y="3606570"/>
            <a:ext cx="305180" cy="2818574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168318" y="5168447"/>
            <a:ext cx="1170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?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C588F7F-B6FC-45E5-AB90-1FFE15D0A3CA}"/>
              </a:ext>
            </a:extLst>
          </p:cNvPr>
          <p:cNvCxnSpPr>
            <a:cxnSpLocks/>
          </p:cNvCxnSpPr>
          <p:nvPr/>
        </p:nvCxnSpPr>
        <p:spPr>
          <a:xfrm flipV="1">
            <a:off x="3792408" y="4465156"/>
            <a:ext cx="724671" cy="369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984356" y="4878206"/>
                <a:ext cx="2208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80 %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4356" y="4878206"/>
                <a:ext cx="2208598" cy="461665"/>
              </a:xfrm>
              <a:prstGeom prst="rect">
                <a:avLst/>
              </a:prstGeom>
              <a:blipFill>
                <a:blip r:embed="rId9"/>
                <a:stretch>
                  <a:fillRect l="-442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757123" y="5197341"/>
                <a:ext cx="26347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43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344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123" y="5197341"/>
                <a:ext cx="2634772" cy="461665"/>
              </a:xfrm>
              <a:prstGeom prst="rect">
                <a:avLst/>
              </a:prstGeom>
              <a:blipFill>
                <a:blip r:embed="rId10"/>
                <a:stretch>
                  <a:fillRect l="-346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642282" y="5542788"/>
                <a:ext cx="13033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£344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2282" y="5542788"/>
                <a:ext cx="1303365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>
            <a:extLst>
              <a:ext uri="{FF2B5EF4-FFF2-40B4-BE49-F238E27FC236}">
                <a16:creationId xmlns:a16="http://schemas.microsoft.com/office/drawing/2014/main" id="{17C89549-5D65-406B-84F7-0C823709A7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942" y="3758712"/>
            <a:ext cx="1014099" cy="83099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B0670F9-F830-4D8A-BE54-5803D422989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41679" y="3792106"/>
            <a:ext cx="739871" cy="5412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34A5F3E-9D14-440A-9A94-07A57987A30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49391" y="326560"/>
            <a:ext cx="1386858" cy="11290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529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 animBg="1"/>
      <p:bldP spid="21" grpId="0" animBg="1"/>
      <p:bldP spid="22" grpId="0"/>
      <p:bldP spid="23" grpId="0"/>
      <p:bldP spid="24" grpId="0"/>
      <p:bldP spid="26" grpId="0" animBg="1"/>
      <p:bldP spid="27" grpId="0"/>
      <p:bldP spid="28" grpId="0"/>
      <p:bldP spid="29" grpId="0"/>
      <p:bldP spid="30" grpId="0"/>
      <p:bldP spid="40" grpId="0" animBg="1"/>
      <p:bldP spid="41" grpId="0"/>
      <p:bldP spid="42" grpId="0"/>
      <p:bldP spid="43" grpId="0" animBg="1"/>
      <p:bldP spid="44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0" y="334776"/>
            <a:ext cx="1386858" cy="957740"/>
          </a:xfrm>
          <a:prstGeom prst="rect">
            <a:avLst/>
          </a:prstGeom>
        </p:spPr>
      </p:pic>
      <p:sp>
        <p:nvSpPr>
          <p:cNvPr id="4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454146" y="813646"/>
            <a:ext cx="3359341" cy="658667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I’ve chosen to go to Corfu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386" y="1766994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Self-catering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2173" y="1781078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Half-board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6147" y="1785473"/>
            <a:ext cx="172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All inclusive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5818" y="2105637"/>
            <a:ext cx="3085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Breakfast and dinner included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4340" y="2745750"/>
            <a:ext cx="142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£239 pp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8404" y="2745750"/>
            <a:ext cx="152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£387 pp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0486" y="2745750"/>
            <a:ext cx="127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£430 pp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6915" y="3440719"/>
            <a:ext cx="43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  <p:sp>
        <p:nvSpPr>
          <p:cNvPr id="17" name="Arrow: Pentagon 22"/>
          <p:cNvSpPr/>
          <p:nvPr/>
        </p:nvSpPr>
        <p:spPr>
          <a:xfrm rot="20552355" flipH="1">
            <a:off x="6815888" y="1350427"/>
            <a:ext cx="1110388" cy="506566"/>
          </a:xfrm>
          <a:prstGeom prst="homePlat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20% off!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36037" y="3146005"/>
            <a:ext cx="2893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£469.50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54539" y="3140051"/>
            <a:ext cx="2149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£389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54840" y="3132437"/>
            <a:ext cx="135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£344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67508" y="4037817"/>
            <a:ext cx="535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All inclusive is the best value for money.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A81216E-6621-41DA-BE4B-EA81EB978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9391" y="326560"/>
            <a:ext cx="1386858" cy="11290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327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 worksheet</a:t>
            </a:r>
          </a:p>
        </p:txBody>
      </p:sp>
    </p:spTree>
    <p:extLst>
      <p:ext uri="{BB962C8B-B14F-4D97-AF65-F5344CB8AC3E}">
        <p14:creationId xmlns:p14="http://schemas.microsoft.com/office/powerpoint/2010/main" val="1735527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837837" y="1229815"/>
            <a:ext cx="7556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Research 3 types of accommodation at your chosen destination or use the accommodation template we have provided.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837838" y="2452057"/>
            <a:ext cx="2963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average cost of food per day.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837837" y="3304967"/>
            <a:ext cx="3200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accommodation is the best value for money?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837837" y="4527208"/>
            <a:ext cx="3200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Remember to include the cost of food and check if there are any deals on!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180A36-66C2-4A18-B3A2-8AC04234FBF8}"/>
              </a:ext>
            </a:extLst>
          </p:cNvPr>
          <p:cNvSpPr txBox="1"/>
          <p:nvPr/>
        </p:nvSpPr>
        <p:spPr>
          <a:xfrm>
            <a:off x="901337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3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596371-4737-46DC-B7E1-56FCDE1F3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513" y="2673350"/>
            <a:ext cx="4329687" cy="29611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9028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B258FF-A195-4C9D-A6BF-14A8DA977D79}"/>
              </a:ext>
            </a:extLst>
          </p:cNvPr>
          <p:cNvSpPr txBox="1"/>
          <p:nvPr/>
        </p:nvSpPr>
        <p:spPr>
          <a:xfrm>
            <a:off x="3023897" y="334776"/>
            <a:ext cx="23971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Exchange rates and budget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0A8829-76B5-4342-B06A-0F0DE50A248F}"/>
              </a:ext>
            </a:extLst>
          </p:cNvPr>
          <p:cNvSpPr txBox="1"/>
          <p:nvPr/>
        </p:nvSpPr>
        <p:spPr>
          <a:xfrm>
            <a:off x="6275432" y="407940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Decimals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516" y="1033264"/>
            <a:ext cx="915103" cy="8063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9311" y="1117056"/>
            <a:ext cx="812714" cy="8063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24418" y="1965583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22046" y="1968552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€1.16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49894" y="1945875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894" y="1945875"/>
                <a:ext cx="936703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024418" y="298577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£3.00</a:t>
            </a:r>
          </a:p>
        </p:txBody>
      </p:sp>
      <p:sp>
        <p:nvSpPr>
          <p:cNvPr id="12" name="Curved Right Arrow 11"/>
          <p:cNvSpPr/>
          <p:nvPr/>
        </p:nvSpPr>
        <p:spPr>
          <a:xfrm>
            <a:off x="1715848" y="2206498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4921" y="2334092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921" y="2334092"/>
                <a:ext cx="731520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Left Arrow 13"/>
          <p:cNvSpPr/>
          <p:nvPr/>
        </p:nvSpPr>
        <p:spPr>
          <a:xfrm>
            <a:off x="5904218" y="2206498"/>
            <a:ext cx="285081" cy="86453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154929" y="2307233"/>
                <a:ext cx="6499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929" y="2307233"/>
                <a:ext cx="649985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047317" y="2964095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€3.48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449894" y="2941418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894" y="2941418"/>
                <a:ext cx="936703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185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8" grpId="0"/>
      <p:bldP spid="29" grpId="0"/>
      <p:bldP spid="11" grpId="0"/>
      <p:bldP spid="12" grpId="0" animBg="1"/>
      <p:bldP spid="14" grpId="0" animBg="1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814218" y="2538503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4218" y="2538503"/>
                <a:ext cx="93670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321771"/>
              </p:ext>
            </p:extLst>
          </p:nvPr>
        </p:nvGraphicFramePr>
        <p:xfrm>
          <a:off x="3281137" y="1956923"/>
          <a:ext cx="2273728" cy="38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75" y="562939"/>
            <a:ext cx="915103" cy="8063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72677" y="1495258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81949" y="150865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€1.16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14218" y="1480525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4218" y="1480525"/>
                <a:ext cx="936703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072677" y="2515451"/>
            <a:ext cx="1182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£45.00</a:t>
            </a:r>
          </a:p>
        </p:txBody>
      </p:sp>
      <p:sp>
        <p:nvSpPr>
          <p:cNvPr id="12" name="Curved Right Arrow 11"/>
          <p:cNvSpPr/>
          <p:nvPr/>
        </p:nvSpPr>
        <p:spPr>
          <a:xfrm>
            <a:off x="1764107" y="1736173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32587" y="1937605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45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587" y="1937605"/>
                <a:ext cx="731520" cy="461665"/>
              </a:xfrm>
              <a:prstGeom prst="rect">
                <a:avLst/>
              </a:prstGeom>
              <a:blipFill>
                <a:blip r:embed="rId8"/>
                <a:stretch>
                  <a:fillRect t="-10526" r="-100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Left Arrow 13"/>
          <p:cNvSpPr/>
          <p:nvPr/>
        </p:nvSpPr>
        <p:spPr>
          <a:xfrm>
            <a:off x="6782647" y="1746602"/>
            <a:ext cx="285081" cy="86453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033358" y="1847337"/>
                <a:ext cx="1014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45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3358" y="1847337"/>
                <a:ext cx="1014050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799582" y="2515450"/>
            <a:ext cx="1117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€52.20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610542" y="3924292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116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0542" y="3924292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599415" y="457604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116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415" y="4576045"/>
                <a:ext cx="3241963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492533" y="301807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533" y="3018071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474723" y="464101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4723" y="464101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036853" y="39427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61702" y="39427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43605" y="39427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02775" y="4179575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4361654" y="4347832"/>
            <a:ext cx="25802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024304" y="458605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49153" y="458605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21906" y="458605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84116" y="4830696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57662" y="45816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3850857" y="50150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059923" y="52364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90416" y="52364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918017" y="52364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358708" y="522431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943605" y="582064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06424" y="582064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1DBBE90-2E52-4A6E-B7B1-42510D2413A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9767" y="561479"/>
            <a:ext cx="812714" cy="8063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131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29" grpId="0"/>
      <p:bldP spid="11" grpId="0"/>
      <p:bldP spid="12" grpId="0" animBg="1"/>
      <p:bldP spid="14" grpId="0" animBg="1"/>
      <p:bldP spid="16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7" grpId="0"/>
      <p:bldP spid="27" grpId="1"/>
      <p:bldP spid="30" grpId="0"/>
      <p:bldP spid="30" grpId="1"/>
      <p:bldP spid="30" grpId="2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6" grpId="2"/>
      <p:bldP spid="37" grpId="0"/>
      <p:bldP spid="37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3" grpId="2"/>
      <p:bldP spid="46" grpId="0"/>
      <p:bldP spid="46" grpId="1"/>
      <p:bldP spid="46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750" y="367439"/>
            <a:ext cx="915103" cy="8063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70652" y="1299758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68280" y="1302727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€1.16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96128" y="1280050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128" y="1280050"/>
                <a:ext cx="9367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464236" y="2495937"/>
                <a:ext cx="4139597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£____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€11.60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£____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€1,160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£500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£125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4236" y="2495937"/>
                <a:ext cx="4139597" cy="4154984"/>
              </a:xfrm>
              <a:prstGeom prst="rect">
                <a:avLst/>
              </a:prstGeom>
              <a:blipFill>
                <a:blip r:embed="rId7"/>
                <a:stretch>
                  <a:fillRect l="-2209" t="-11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0924" y="5357595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962833" y="55446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5573" y="1872005"/>
            <a:ext cx="4139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conversions.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456054" y="2495937"/>
                <a:ext cx="4139597" cy="37856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£20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£200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£75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€____</a:t>
                </a:r>
              </a:p>
              <a:p>
                <a:endParaRPr lang="en-GB" sz="2400" dirty="0"/>
              </a:p>
              <a:p>
                <a:endParaRPr lang="en-GB" sz="2400" dirty="0"/>
              </a:p>
              <a:p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054" y="2495937"/>
                <a:ext cx="4139597" cy="3785652"/>
              </a:xfrm>
              <a:prstGeom prst="rect">
                <a:avLst/>
              </a:prstGeom>
              <a:blipFill>
                <a:blip r:embed="rId9"/>
                <a:stretch>
                  <a:fillRect l="-2356" t="-1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387904" y="2488322"/>
            <a:ext cx="938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2.32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70844" y="3218499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23.20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652334" y="3938037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232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89252" y="4688155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56521" y="2478601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96950" y="3237002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33551" y="3963629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580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32415" y="4698375"/>
            <a:ext cx="1937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145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A2DEFF4-DB30-45B9-B79E-7C972BC4072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735242" y="417862"/>
            <a:ext cx="770022" cy="7700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367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1" grpId="1"/>
      <p:bldP spid="22" grpId="0"/>
      <p:bldP spid="23" grpId="0"/>
      <p:bldP spid="24" grpId="0"/>
      <p:bldP spid="25" grpId="0"/>
      <p:bldP spid="27" grpId="0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516" y="1033264"/>
            <a:ext cx="915103" cy="8063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24418" y="1965583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22046" y="1968552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$1.41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49894" y="1945875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894" y="1945875"/>
                <a:ext cx="9367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087194" y="298577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£3.00</a:t>
            </a:r>
          </a:p>
        </p:txBody>
      </p:sp>
      <p:sp>
        <p:nvSpPr>
          <p:cNvPr id="12" name="Curved Right Arrow 11"/>
          <p:cNvSpPr/>
          <p:nvPr/>
        </p:nvSpPr>
        <p:spPr>
          <a:xfrm>
            <a:off x="1715848" y="2206498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4921" y="2334092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921" y="2334092"/>
                <a:ext cx="731520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Left Arrow 13"/>
          <p:cNvSpPr/>
          <p:nvPr/>
        </p:nvSpPr>
        <p:spPr>
          <a:xfrm>
            <a:off x="5904218" y="2206498"/>
            <a:ext cx="285081" cy="86453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154929" y="2307233"/>
                <a:ext cx="6499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929" y="2307233"/>
                <a:ext cx="649985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047317" y="2964095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$4.23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463877" y="2941418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877" y="2941418"/>
                <a:ext cx="936703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275481"/>
              </p:ext>
            </p:extLst>
          </p:nvPr>
        </p:nvGraphicFramePr>
        <p:xfrm>
          <a:off x="2955040" y="3592663"/>
          <a:ext cx="2059340" cy="2067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122005" y="441873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2005" y="4418732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3058860" y="5566688"/>
            <a:ext cx="527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76389" y="5034701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64099" y="5019973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568280" y="5019973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19349" y="5019973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66407" y="1171867"/>
            <a:ext cx="1388522" cy="6013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156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8" grpId="0"/>
      <p:bldP spid="29" grpId="0"/>
      <p:bldP spid="11" grpId="0"/>
      <p:bldP spid="12" grpId="0" animBg="1"/>
      <p:bldP spid="14" grpId="0" animBg="1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784" y="334776"/>
            <a:ext cx="915103" cy="8063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03686" y="1267095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884138" y="1267095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4138" y="1267095"/>
                <a:ext cx="9367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5065865" y="1267094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$1.41</a:t>
            </a:r>
          </a:p>
        </p:txBody>
      </p:sp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69" y="1498681"/>
            <a:ext cx="716166" cy="1011873"/>
          </a:xfrm>
          <a:prstGeom prst="rect">
            <a:avLst/>
          </a:prstGeom>
        </p:spPr>
      </p:pic>
      <p:sp>
        <p:nvSpPr>
          <p:cNvPr id="9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1960718" y="1927270"/>
            <a:ext cx="3359341" cy="1011873"/>
          </a:xfrm>
          <a:prstGeom prst="wedgeRoundRectCallout">
            <a:avLst>
              <a:gd name="adj1" fmla="val -61581"/>
              <a:gd name="adj2" fmla="val -34435"/>
              <a:gd name="adj3" fmla="val 16667"/>
            </a:avLst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want to take £400 worth of US dollars. How many US dollars will I get?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0924" y="5357595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62833" y="55446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586475"/>
              </p:ext>
            </p:extLst>
          </p:nvPr>
        </p:nvGraphicFramePr>
        <p:xfrm>
          <a:off x="3331263" y="3150948"/>
          <a:ext cx="2059340" cy="2067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53585" y="383336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3585" y="3833368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439435" y="5138040"/>
            <a:ext cx="527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41324" y="4604276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40322" y="4589548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44503" y="4589548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01217" y="4589548"/>
            <a:ext cx="527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02568" y="2048889"/>
                <a:ext cx="21158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$1.41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400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2568" y="2048889"/>
                <a:ext cx="2115867" cy="461665"/>
              </a:xfrm>
              <a:prstGeom prst="rect">
                <a:avLst/>
              </a:prstGeom>
              <a:blipFill>
                <a:blip r:embed="rId10"/>
                <a:stretch>
                  <a:fillRect l="-461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000208" y="2466901"/>
                <a:ext cx="22257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$1.41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208" y="2466901"/>
                <a:ext cx="2225749" cy="461665"/>
              </a:xfrm>
              <a:prstGeom prst="rect">
                <a:avLst/>
              </a:prstGeom>
              <a:blipFill>
                <a:blip r:embed="rId11"/>
                <a:stretch>
                  <a:fillRect l="-4110" t="-10667" r="-328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028394" y="3191234"/>
                <a:ext cx="22257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$5.64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8394" y="3191234"/>
                <a:ext cx="2225749" cy="461665"/>
              </a:xfrm>
              <a:prstGeom prst="rect">
                <a:avLst/>
              </a:prstGeom>
              <a:blipFill>
                <a:blip r:embed="rId12"/>
                <a:stretch>
                  <a:fillRect l="-438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6046012" y="3800765"/>
            <a:ext cx="222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$564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21C53E6-3A55-4242-B9DD-26E4EF265B3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=""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4712581" y="441252"/>
            <a:ext cx="1510217" cy="6443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703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1" grpId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909" y="475148"/>
            <a:ext cx="976624" cy="713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59" y="378555"/>
            <a:ext cx="4675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Teddy is going to Greece for a week.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59" y="884314"/>
            <a:ext cx="3806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He is working out his budget.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59" y="1390073"/>
            <a:ext cx="75126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Teddy wants to have £36 per day for activities and £28 per </a:t>
            </a:r>
          </a:p>
          <a:p>
            <a:r>
              <a:rPr lang="en-GB" sz="2400" dirty="0"/>
              <a:t>day for food.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59" y="2262874"/>
            <a:ext cx="41787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many euros does he need?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0924" y="535759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62833" y="55446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58091" y="3205575"/>
                <a:ext cx="15936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£36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£28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091" y="3205575"/>
                <a:ext cx="1593669" cy="461665"/>
              </a:xfrm>
              <a:prstGeom prst="rect">
                <a:avLst/>
              </a:prstGeom>
              <a:blipFill>
                <a:blip r:embed="rId7"/>
                <a:stretch>
                  <a:fillRect l="-613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449368" y="3201443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£64 per day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9368" y="3201443"/>
                <a:ext cx="2251166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396753" y="3789966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£64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6753" y="3789966"/>
                <a:ext cx="2251166" cy="461665"/>
              </a:xfrm>
              <a:prstGeom prst="rect">
                <a:avLst/>
              </a:prstGeom>
              <a:blipFill>
                <a:blip r:embed="rId9"/>
                <a:stretch>
                  <a:fillRect l="-406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67418" y="3788031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420 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7418" y="3788031"/>
                <a:ext cx="2251166" cy="461665"/>
              </a:xfrm>
              <a:prstGeom prst="rect">
                <a:avLst/>
              </a:prstGeom>
              <a:blipFill>
                <a:blip r:embed="rId10"/>
                <a:stretch>
                  <a:fillRect l="-43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613853" y="4145721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28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853" y="4145721"/>
                <a:ext cx="2251166" cy="461665"/>
              </a:xfrm>
              <a:prstGeom prst="rect">
                <a:avLst/>
              </a:prstGeom>
              <a:blipFill>
                <a:blip r:embed="rId11"/>
                <a:stretch>
                  <a:fillRect l="-43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449368" y="3789966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£448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9368" y="3789966"/>
                <a:ext cx="2251166" cy="461665"/>
              </a:xfrm>
              <a:prstGeom prst="rect">
                <a:avLst/>
              </a:prstGeom>
              <a:blipFill>
                <a:blip r:embed="rId12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030" y="1992973"/>
            <a:ext cx="915103" cy="8063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31819" y="1972124"/>
            <a:ext cx="812714" cy="80631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69381" y="271482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84966" y="271482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€1.16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224582" y="2714826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4582" y="2714826"/>
                <a:ext cx="936703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50976" y="4399122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448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1.16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0976" y="4399122"/>
                <a:ext cx="2251166" cy="461665"/>
              </a:xfrm>
              <a:prstGeom prst="rect">
                <a:avLst/>
              </a:prstGeom>
              <a:blipFill>
                <a:blip r:embed="rId16"/>
                <a:stretch>
                  <a:fillRect l="-406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308979" y="4361438"/>
                <a:ext cx="2251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448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448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8979" y="4361438"/>
                <a:ext cx="2251166" cy="461665"/>
              </a:xfrm>
              <a:prstGeom prst="rect">
                <a:avLst/>
              </a:prstGeom>
              <a:blipFill>
                <a:blip r:embed="rId17"/>
                <a:stretch>
                  <a:fillRect l="-43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921662" y="4766680"/>
                <a:ext cx="25461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448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0.16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1662" y="4766680"/>
                <a:ext cx="2546127" cy="461665"/>
              </a:xfrm>
              <a:prstGeom prst="rect">
                <a:avLst/>
              </a:prstGeom>
              <a:blipFill>
                <a:blip r:embed="rId18"/>
                <a:stretch>
                  <a:fillRect l="-358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151576" y="5171922"/>
                <a:ext cx="25461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448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7,168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576" y="5171922"/>
                <a:ext cx="2546127" cy="461665"/>
              </a:xfrm>
              <a:prstGeom prst="rect">
                <a:avLst/>
              </a:prstGeom>
              <a:blipFill>
                <a:blip r:embed="rId19"/>
                <a:stretch>
                  <a:fillRect l="-358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5643984" y="4766680"/>
            <a:ext cx="2546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71.68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759957" y="5577164"/>
                <a:ext cx="25461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448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71.68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9957" y="5577164"/>
                <a:ext cx="2546127" cy="461665"/>
              </a:xfrm>
              <a:prstGeom prst="rect">
                <a:avLst/>
              </a:prstGeom>
              <a:blipFill>
                <a:blip r:embed="rId20"/>
                <a:stretch>
                  <a:fillRect l="-383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439141" y="4397907"/>
                <a:ext cx="25461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519.68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141" y="4397907"/>
                <a:ext cx="2546127" cy="461665"/>
              </a:xfrm>
              <a:prstGeom prst="rect">
                <a:avLst/>
              </a:prstGeom>
              <a:blipFill>
                <a:blip r:embed="rId2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08965" y="2682385"/>
            <a:ext cx="3424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Teddy needs €519.68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5EEDD98-2C80-46E8-BA75-62CAD357ABE9}"/>
              </a:ext>
            </a:extLst>
          </p:cNvPr>
          <p:cNvSpPr txBox="1"/>
          <p:nvPr/>
        </p:nvSpPr>
        <p:spPr>
          <a:xfrm>
            <a:off x="5646897" y="5577164"/>
            <a:ext cx="2546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519.68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92BB4658-03EE-4FC8-9FFC-52F59A5CA80F}"/>
                  </a:ext>
                </a:extLst>
              </p:cNvPr>
              <p:cNvSpPr txBox="1"/>
              <p:nvPr/>
            </p:nvSpPr>
            <p:spPr>
              <a:xfrm>
                <a:off x="1086031" y="5220339"/>
                <a:ext cx="2471846" cy="510778"/>
              </a:xfrm>
              <a:prstGeom prst="roundRect">
                <a:avLst/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6"/>
                    </a:solidFill>
                  </a:rPr>
                  <a:t>450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1.16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522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92BB4658-03EE-4FC8-9FFC-52F59A5CA8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031" y="5220339"/>
                <a:ext cx="2471846" cy="510778"/>
              </a:xfrm>
              <a:prstGeom prst="roundRect">
                <a:avLst/>
              </a:prstGeom>
              <a:blipFill>
                <a:blip r:embed="rId22"/>
                <a:stretch>
                  <a:fillRect l="-2190" t="-2247" b="-16854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5611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9" grpId="1"/>
      <p:bldP spid="10" grpId="0"/>
      <p:bldP spid="11" grpId="0"/>
      <p:bldP spid="12" grpId="0"/>
      <p:bldP spid="13" grpId="0"/>
      <p:bldP spid="13" grpId="1"/>
      <p:bldP spid="14" grpId="0"/>
      <p:bldP spid="14" grpId="1"/>
      <p:bldP spid="15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0" grpId="0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1045153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C3B367-3D30-4569-AF4A-DB4594C6FF8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757" y="1760410"/>
            <a:ext cx="1730350" cy="1277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2026" y="148288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Skiing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97862" y="148288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Ice skating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889227-E913-4B4F-88A1-833D1BB2E5B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45427" y="1993615"/>
            <a:ext cx="1499616" cy="11384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6A3F65-DF73-44DB-A64F-E0D26CD5A36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3346" y="2227444"/>
            <a:ext cx="1463040" cy="6492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82137" y="148288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Sledging</a:t>
            </a:r>
          </a:p>
        </p:txBody>
      </p:sp>
      <p:sp>
        <p:nvSpPr>
          <p:cNvPr id="16" name="Rounded Rectangle 15"/>
          <p:cNvSpPr/>
          <p:nvPr/>
        </p:nvSpPr>
        <p:spPr>
          <a:xfrm rot="810594">
            <a:off x="6656016" y="2404003"/>
            <a:ext cx="1421346" cy="31765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67512" y="429903"/>
            <a:ext cx="735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Ron is going to the French Alps for 4 days. </a:t>
            </a:r>
          </a:p>
          <a:p>
            <a:pPr algn="ctr"/>
            <a:r>
              <a:rPr lang="en-GB" sz="2400" dirty="0"/>
              <a:t>He’s allowed to choose 2 of the following activities to try.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84443" y="148288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Snowboarding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9837" y="3414937"/>
            <a:ext cx="8742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different possible combinations are there?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3549" y="5134517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540180" y="5277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757" y="334776"/>
            <a:ext cx="947267" cy="6541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074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5" grpId="0"/>
      <p:bldP spid="16" grpId="0" animBg="1"/>
      <p:bldP spid="19" grpId="0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860268"/>
              </p:ext>
            </p:extLst>
          </p:nvPr>
        </p:nvGraphicFramePr>
        <p:xfrm>
          <a:off x="1113015" y="1868209"/>
          <a:ext cx="6604000" cy="3201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000">
                  <a:extLst>
                    <a:ext uri="{9D8B030D-6E8A-4147-A177-3AD203B41FA5}">
                      <a16:colId xmlns:a16="http://schemas.microsoft.com/office/drawing/2014/main" val="796608943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288244477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300040006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448367341"/>
                    </a:ext>
                  </a:extLst>
                </a:gridCol>
              </a:tblGrid>
              <a:tr h="4002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651328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900890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423622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482854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788329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118399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995595"/>
                  </a:ext>
                </a:extLst>
              </a:tr>
              <a:tr h="40022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58477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66547" y="1394691"/>
            <a:ext cx="1575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Skiing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031448" y="1394690"/>
            <a:ext cx="2364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Ice skating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17549" y="1425467"/>
            <a:ext cx="2364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Sledging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14740" y="1448972"/>
            <a:ext cx="2364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Snowboarding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78780" y="2213182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213694" y="2213182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591131" y="2646153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938627" y="2621923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576588" y="3043526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663560" y="3055595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213694" y="3441490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938626" y="3441490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3211500" y="3834745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6663558" y="3834745"/>
            <a:ext cx="515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4936432" y="4245424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6674815" y="4245424"/>
            <a:ext cx="52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-162674" y="5359300"/>
            <a:ext cx="8742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There are 6 possible combinations.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888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9219 0.067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0408 0.0680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01059 0.0655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-0.0118 0.0613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1045153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C3B367-3D30-4569-AF4A-DB4594C6FF8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6129" y="1420052"/>
            <a:ext cx="1730350" cy="1277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1398" y="1142527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Skiing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67234" y="1142527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Ice skating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889227-E913-4B4F-88A1-833D1BB2E5B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4799" y="1653257"/>
            <a:ext cx="1499616" cy="11384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6A3F65-DF73-44DB-A64F-E0D26CD5A36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32718" y="1887086"/>
            <a:ext cx="1463040" cy="6492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251509" y="1142527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Sledging</a:t>
            </a:r>
          </a:p>
        </p:txBody>
      </p:sp>
      <p:sp>
        <p:nvSpPr>
          <p:cNvPr id="16" name="Rounded Rectangle 15"/>
          <p:cNvSpPr/>
          <p:nvPr/>
        </p:nvSpPr>
        <p:spPr>
          <a:xfrm rot="810594">
            <a:off x="6525388" y="2063645"/>
            <a:ext cx="1421346" cy="31765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67512" y="429903"/>
            <a:ext cx="735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Here are the prices of each activity per day.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53815" y="1142527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Snowboarding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3549" y="5134517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803723" y="52960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377" y="401488"/>
            <a:ext cx="947267" cy="65416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79750" y="271045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€30 per day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56479" y="271045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€15 per day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44053" y="271045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€12 per day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08712" y="2710455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€19 per day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6171" y="3345867"/>
            <a:ext cx="7448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Ron chooses to ski for two days and snowboard for 2 days.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6171" y="3916527"/>
            <a:ext cx="2982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What is the total cost?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6171" y="4487187"/>
            <a:ext cx="4933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Estimate how much that is in pounds.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6171" y="5065231"/>
            <a:ext cx="236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€60 to ski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6171" y="5377934"/>
            <a:ext cx="3199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€38 to snowboard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18582" y="3916527"/>
            <a:ext cx="3199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€98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8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 animBg="1"/>
      <p:bldP spid="19" grpId="0"/>
      <p:bldP spid="22" grpId="0"/>
      <p:bldP spid="22" grpId="1"/>
      <p:bldP spid="23" grpId="0"/>
      <p:bldP spid="23" grpId="1"/>
      <p:bldP spid="24" grpId="0"/>
      <p:bldP spid="25" grpId="0"/>
      <p:bldP spid="26" grpId="0"/>
      <p:bldP spid="26" grpId="1"/>
      <p:bldP spid="3" grpId="0"/>
      <p:bldP spid="27" grpId="0"/>
      <p:bldP spid="28" grpId="0"/>
      <p:bldP spid="28" grpId="1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87" y="462883"/>
            <a:ext cx="915103" cy="80631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44438" y="1184736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0023" y="1173734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€1.16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799639" y="1180645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639" y="1180645"/>
                <a:ext cx="9367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376806" y="3047690"/>
            <a:ext cx="1454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€98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813852" y="3051781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3852" y="3051781"/>
                <a:ext cx="936703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964985" y="3051781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?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985" y="3051781"/>
                <a:ext cx="936703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C7306EB-1709-4D5E-BFE3-7BC4FD13D865}"/>
                  </a:ext>
                </a:extLst>
              </p:cNvPr>
              <p:cNvSpPr txBox="1"/>
              <p:nvPr/>
            </p:nvSpPr>
            <p:spPr>
              <a:xfrm>
                <a:off x="5946314" y="917814"/>
                <a:ext cx="1991555" cy="702766"/>
              </a:xfrm>
              <a:prstGeom prst="cloudCallout">
                <a:avLst>
                  <a:gd name="adj1" fmla="val 43301"/>
                  <a:gd name="adj2" fmla="val 68696"/>
                </a:avLst>
              </a:prstGeom>
              <a:noFill/>
              <a:ln w="19050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400" dirty="0"/>
                  <a:t> €1.20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C7306EB-1709-4D5E-BFE3-7BC4FD13D8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6314" y="917814"/>
                <a:ext cx="1991555" cy="702766"/>
              </a:xfrm>
              <a:prstGeom prst="cloudCallout">
                <a:avLst>
                  <a:gd name="adj1" fmla="val 43301"/>
                  <a:gd name="adj2" fmla="val 68696"/>
                </a:avLst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Curved Right Arrow 11">
            <a:extLst>
              <a:ext uri="{FF2B5EF4-FFF2-40B4-BE49-F238E27FC236}">
                <a16:creationId xmlns:a16="http://schemas.microsoft.com/office/drawing/2014/main" id="{1EACFE43-09CF-415E-8B0B-D35F46AB1C8E}"/>
              </a:ext>
            </a:extLst>
          </p:cNvPr>
          <p:cNvSpPr/>
          <p:nvPr/>
        </p:nvSpPr>
        <p:spPr>
          <a:xfrm>
            <a:off x="2574690" y="1481749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D8ADAD-FB48-4310-B306-23CDF4113039}"/>
                  </a:ext>
                </a:extLst>
              </p:cNvPr>
              <p:cNvSpPr txBox="1"/>
              <p:nvPr/>
            </p:nvSpPr>
            <p:spPr>
              <a:xfrm>
                <a:off x="1864941" y="1698399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10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D8ADAD-FB48-4310-B306-23CDF41130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941" y="1698399"/>
                <a:ext cx="731520" cy="461665"/>
              </a:xfrm>
              <a:prstGeom prst="rect">
                <a:avLst/>
              </a:prstGeom>
              <a:blipFill>
                <a:blip r:embed="rId10"/>
                <a:stretch>
                  <a:fillRect t="-10667" r="-91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>
            <a:extLst>
              <a:ext uri="{FF2B5EF4-FFF2-40B4-BE49-F238E27FC236}">
                <a16:creationId xmlns:a16="http://schemas.microsoft.com/office/drawing/2014/main" id="{62D0F189-0EC2-48E9-B03D-AA110705D6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377" y="401488"/>
            <a:ext cx="947267" cy="65416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4304782A-37FD-4BC0-B268-76F44238A126}"/>
              </a:ext>
            </a:extLst>
          </p:cNvPr>
          <p:cNvSpPr txBox="1"/>
          <p:nvPr/>
        </p:nvSpPr>
        <p:spPr>
          <a:xfrm>
            <a:off x="2936087" y="2114167"/>
            <a:ext cx="1062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£10.00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FA16002-78AC-4309-89ED-B242B41A6878}"/>
                  </a:ext>
                </a:extLst>
              </p:cNvPr>
              <p:cNvSpPr txBox="1"/>
              <p:nvPr/>
            </p:nvSpPr>
            <p:spPr>
              <a:xfrm>
                <a:off x="3790175" y="2110076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FA16002-78AC-4309-89ED-B242B41A68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175" y="2110076"/>
                <a:ext cx="936703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B3AB3644-7D50-4039-B350-05EB142DFF57}"/>
              </a:ext>
            </a:extLst>
          </p:cNvPr>
          <p:cNvSpPr txBox="1"/>
          <p:nvPr/>
        </p:nvSpPr>
        <p:spPr>
          <a:xfrm>
            <a:off x="4760023" y="2098493"/>
            <a:ext cx="1136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€12.00</a:t>
            </a:r>
          </a:p>
        </p:txBody>
      </p:sp>
      <p:sp>
        <p:nvSpPr>
          <p:cNvPr id="32" name="Curved Right Arrow 11">
            <a:extLst>
              <a:ext uri="{FF2B5EF4-FFF2-40B4-BE49-F238E27FC236}">
                <a16:creationId xmlns:a16="http://schemas.microsoft.com/office/drawing/2014/main" id="{581211EA-C469-4765-9612-1EEB45400359}"/>
              </a:ext>
            </a:extLst>
          </p:cNvPr>
          <p:cNvSpPr/>
          <p:nvPr/>
        </p:nvSpPr>
        <p:spPr>
          <a:xfrm flipH="1">
            <a:off x="5746384" y="1481749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14CE245-30B1-4285-BD43-EA75F1CD61EE}"/>
                  </a:ext>
                </a:extLst>
              </p:cNvPr>
              <p:cNvSpPr txBox="1"/>
              <p:nvPr/>
            </p:nvSpPr>
            <p:spPr>
              <a:xfrm>
                <a:off x="6050932" y="1649591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10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14CE245-30B1-4285-BD43-EA75F1CD61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0932" y="1649591"/>
                <a:ext cx="731520" cy="461665"/>
              </a:xfrm>
              <a:prstGeom prst="rect">
                <a:avLst/>
              </a:prstGeom>
              <a:blipFill>
                <a:blip r:embed="rId13"/>
                <a:stretch>
                  <a:fillRect t="-10667" r="-91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8AAAB3D-6CDC-43D1-AC03-651E4B56F83F}"/>
                  </a:ext>
                </a:extLst>
              </p:cNvPr>
              <p:cNvSpPr txBox="1"/>
              <p:nvPr/>
            </p:nvSpPr>
            <p:spPr>
              <a:xfrm>
                <a:off x="4636129" y="3376027"/>
                <a:ext cx="3047888" cy="1827193"/>
              </a:xfrm>
              <a:prstGeom prst="cloudCallout">
                <a:avLst>
                  <a:gd name="adj1" fmla="val 58302"/>
                  <a:gd name="adj2" fmla="val 44688"/>
                </a:avLst>
              </a:prstGeom>
              <a:noFill/>
              <a:ln w="19050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84</a:t>
                </a:r>
              </a:p>
              <a:p>
                <a:pPr algn="ctr"/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96</a:t>
                </a:r>
              </a:p>
              <a:p>
                <a:pPr algn="ctr"/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108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8AAAB3D-6CDC-43D1-AC03-651E4B56F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6129" y="3376027"/>
                <a:ext cx="3047888" cy="1827193"/>
              </a:xfrm>
              <a:prstGeom prst="cloudCallout">
                <a:avLst>
                  <a:gd name="adj1" fmla="val 58302"/>
                  <a:gd name="adj2" fmla="val 44688"/>
                </a:avLst>
              </a:prstGeom>
              <a:blipFill>
                <a:blip r:embed="rId14"/>
                <a:stretch>
                  <a:fillRect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Curved Right Arrow 11">
            <a:extLst>
              <a:ext uri="{FF2B5EF4-FFF2-40B4-BE49-F238E27FC236}">
                <a16:creationId xmlns:a16="http://schemas.microsoft.com/office/drawing/2014/main" id="{52BA3372-6AC6-4F43-ADB9-E7F9B0EC43A9}"/>
              </a:ext>
            </a:extLst>
          </p:cNvPr>
          <p:cNvSpPr/>
          <p:nvPr/>
        </p:nvSpPr>
        <p:spPr>
          <a:xfrm>
            <a:off x="2570578" y="2428888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A991853-DA06-4833-94CA-5945638A9C2B}"/>
                  </a:ext>
                </a:extLst>
              </p:cNvPr>
              <p:cNvSpPr txBox="1"/>
              <p:nvPr/>
            </p:nvSpPr>
            <p:spPr>
              <a:xfrm>
                <a:off x="2027740" y="2686778"/>
                <a:ext cx="7315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8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A991853-DA06-4833-94CA-5945638A9C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7740" y="2686778"/>
                <a:ext cx="731520" cy="461665"/>
              </a:xfrm>
              <a:prstGeom prst="rect">
                <a:avLst/>
              </a:prstGeom>
              <a:blipFill>
                <a:blip r:embed="rId1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7B06E45F-0AB1-4AC6-B61D-7CA04F1FF49A}"/>
              </a:ext>
            </a:extLst>
          </p:cNvPr>
          <p:cNvSpPr txBox="1"/>
          <p:nvPr/>
        </p:nvSpPr>
        <p:spPr>
          <a:xfrm>
            <a:off x="2985342" y="3046201"/>
            <a:ext cx="1062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£80.00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383BC33-C4FB-42D6-BF5C-2E3368907E30}"/>
              </a:ext>
            </a:extLst>
          </p:cNvPr>
          <p:cNvSpPr/>
          <p:nvPr/>
        </p:nvSpPr>
        <p:spPr>
          <a:xfrm>
            <a:off x="5158946" y="4102444"/>
            <a:ext cx="1797908" cy="30274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A9C12E6-3F4D-4F23-A11F-E229A5472F02}"/>
                  </a:ext>
                </a:extLst>
              </p:cNvPr>
              <p:cNvSpPr txBox="1"/>
              <p:nvPr/>
            </p:nvSpPr>
            <p:spPr>
              <a:xfrm>
                <a:off x="1040430" y="4638030"/>
                <a:ext cx="26787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rgbClr val="FF0000"/>
                    </a:solidFill>
                  </a:rPr>
                  <a:t>80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1.16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92.8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A9C12E6-3F4D-4F23-A11F-E229A5472F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0430" y="4638030"/>
                <a:ext cx="2678798" cy="461665"/>
              </a:xfrm>
              <a:prstGeom prst="rect">
                <a:avLst/>
              </a:prstGeom>
              <a:blipFill>
                <a:blip r:embed="rId1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" name="Picture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35006" y="447104"/>
            <a:ext cx="812714" cy="8063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A9C12E6-3F4D-4F23-A11F-E229A5472F02}"/>
                  </a:ext>
                </a:extLst>
              </p:cNvPr>
              <p:cNvSpPr txBox="1"/>
              <p:nvPr/>
            </p:nvSpPr>
            <p:spPr>
              <a:xfrm>
                <a:off x="1111093" y="5207002"/>
                <a:ext cx="26787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rgbClr val="FF0000"/>
                    </a:solidFill>
                  </a:rPr>
                  <a:t>90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1.16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104.4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A9C12E6-3F4D-4F23-A11F-E229A5472F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093" y="5207002"/>
                <a:ext cx="267879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5202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5" grpId="1"/>
      <p:bldP spid="15" grpId="0" animBg="1"/>
      <p:bldP spid="16" grpId="0" animBg="1"/>
      <p:bldP spid="29" grpId="0"/>
      <p:bldP spid="30" grpId="0"/>
      <p:bldP spid="31" grpId="0"/>
      <p:bldP spid="32" grpId="0" animBg="1"/>
      <p:bldP spid="34" grpId="0" animBg="1"/>
      <p:bldP spid="37" grpId="0" animBg="1"/>
      <p:bldP spid="39" grpId="0"/>
      <p:bldP spid="2" grpId="0" animBg="1"/>
      <p:bldP spid="28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292" y="238884"/>
            <a:ext cx="755732" cy="10677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6833" y="396184"/>
            <a:ext cx="5826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 is going to the USA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6833" y="937053"/>
            <a:ext cx="8203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She is trying to work out how much money she needs.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859" y="1357135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Food per day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1539" y="2284024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Activities</a:t>
            </a:r>
          </a:p>
          <a:p>
            <a:r>
              <a:rPr lang="en-GB" sz="2400" dirty="0"/>
              <a:t>  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272" y="3263905"/>
            <a:ext cx="1572885" cy="58081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6538" y="3928697"/>
            <a:ext cx="241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Boat Trip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859" y="1866055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£35 if self-catering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93954" y="1866054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£12 if half-board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308" y="3072851"/>
            <a:ext cx="1739192" cy="9222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63653" y="3993957"/>
            <a:ext cx="183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Sight-seeing </a:t>
            </a:r>
          </a:p>
          <a:p>
            <a:pPr algn="ctr"/>
            <a:r>
              <a:rPr lang="en-GB" sz="2400" dirty="0"/>
              <a:t>bus tour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56" y="2787153"/>
            <a:ext cx="1604337" cy="14936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7383" y="4050013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Seaside trip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904" y="2758599"/>
            <a:ext cx="1923687" cy="165085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27109" y="4063206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Theme park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96750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92194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58486" y="4765734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£11.50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305" y="4765734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£58.50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538" y="5155228"/>
            <a:ext cx="7318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US dollars will Whitney need if she chooses </a:t>
            </a:r>
          </a:p>
          <a:p>
            <a:r>
              <a:rPr lang="en-GB" sz="2400" dirty="0"/>
              <a:t>half-board and does all the activities?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1627" y="5402528"/>
            <a:ext cx="747045" cy="74704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015759" y="55452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441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3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292" y="238884"/>
            <a:ext cx="755732" cy="10677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6833" y="396184"/>
            <a:ext cx="5826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 is going to the USA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6833" y="937053"/>
            <a:ext cx="8203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She is trying to work out how much money she needs.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859" y="1357135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Food per day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1539" y="2284024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Activities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538" y="3928697"/>
            <a:ext cx="241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Boat Trip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859" y="1866055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£35 if self-catering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93954" y="1866054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£12 if half-board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308" y="3072851"/>
            <a:ext cx="1739192" cy="9222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63653" y="3993957"/>
            <a:ext cx="183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Sight-seeing </a:t>
            </a:r>
          </a:p>
          <a:p>
            <a:pPr algn="ctr"/>
            <a:r>
              <a:rPr lang="en-GB" sz="2400" dirty="0"/>
              <a:t>bus tour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56" y="2787153"/>
            <a:ext cx="1604337" cy="14936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7383" y="4050013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Seaside trip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904" y="2758599"/>
            <a:ext cx="1923687" cy="165085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27109" y="4063206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Theme park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96750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92194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58486" y="4765734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£11.50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305" y="4765734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£58.50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538" y="5155228"/>
            <a:ext cx="7318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US dollars will Whitney need if she chooses half-board and does all the activities?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24214" y="1387046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£60 for food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12899" y="4765734"/>
            <a:ext cx="136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£100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73705" y="4765734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£70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676540" y="2302143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£170 for activities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14589" y="5510019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£230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2090057" y="5560818"/>
            <a:ext cx="131934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6168D208-CD82-4DF5-86F0-938AAD127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7272" y="3263905"/>
            <a:ext cx="1572885" cy="5808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125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70" y="518389"/>
            <a:ext cx="915103" cy="8063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45372" y="1450708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687116" y="1450708"/>
                <a:ext cx="9367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116" y="1450708"/>
                <a:ext cx="9367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343531" y="1450707"/>
            <a:ext cx="936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$1.41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81284" y="657426"/>
            <a:ext cx="1290825" cy="5590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18901" y="2366371"/>
            <a:ext cx="158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£230</a:t>
            </a:r>
          </a:p>
        </p:txBody>
      </p:sp>
      <p:sp>
        <p:nvSpPr>
          <p:cNvPr id="9" name="Curved Right Arrow 8"/>
          <p:cNvSpPr/>
          <p:nvPr/>
        </p:nvSpPr>
        <p:spPr>
          <a:xfrm>
            <a:off x="2605737" y="1658540"/>
            <a:ext cx="339635" cy="9253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71374" y="1789951"/>
                <a:ext cx="9525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230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1374" y="1789951"/>
                <a:ext cx="952588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Left Arrow 10"/>
          <p:cNvSpPr/>
          <p:nvPr/>
        </p:nvSpPr>
        <p:spPr>
          <a:xfrm>
            <a:off x="5240177" y="1668969"/>
            <a:ext cx="285081" cy="86453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490888" y="1769704"/>
                <a:ext cx="1014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230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0888" y="1769704"/>
                <a:ext cx="1014050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474633" y="3214225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141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4633" y="3214225"/>
                <a:ext cx="1753319" cy="461665"/>
              </a:xfrm>
              <a:prstGeom prst="rect">
                <a:avLst/>
              </a:prstGeom>
              <a:blipFill>
                <a:blip r:embed="rId10"/>
                <a:stretch>
                  <a:fillRect l="-555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05019" y="3970348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5019" y="3970348"/>
                <a:ext cx="1753319" cy="461665"/>
              </a:xfrm>
              <a:prstGeom prst="rect">
                <a:avLst/>
              </a:prstGeom>
              <a:blipFill>
                <a:blip r:embed="rId11"/>
                <a:stretch>
                  <a:fillRect l="-555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645879" y="4387197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879" y="4387197"/>
                <a:ext cx="1753319" cy="461665"/>
              </a:xfrm>
              <a:prstGeom prst="rect">
                <a:avLst/>
              </a:prstGeom>
              <a:blipFill>
                <a:blip r:embed="rId12"/>
                <a:stretch>
                  <a:fillRect l="-555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786741" y="4825817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741" y="4825817"/>
                <a:ext cx="1753319" cy="461665"/>
              </a:xfrm>
              <a:prstGeom prst="rect">
                <a:avLst/>
              </a:prstGeom>
              <a:blipFill>
                <a:blip r:embed="rId13"/>
                <a:stretch>
                  <a:fillRect l="-5208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864291" y="3970347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23,000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4291" y="3970347"/>
                <a:ext cx="17533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862896" y="4387197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9,200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2896" y="4387197"/>
                <a:ext cx="1753319" cy="461665"/>
              </a:xfrm>
              <a:prstGeom prst="rect">
                <a:avLst/>
              </a:prstGeom>
              <a:blipFill>
                <a:blip r:embed="rId1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874435" y="4825817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230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4435" y="4825817"/>
                <a:ext cx="1753319" cy="461665"/>
              </a:xfrm>
              <a:prstGeom prst="rect">
                <a:avLst/>
              </a:prstGeom>
              <a:blipFill>
                <a:blip r:embed="rId1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885470" y="3214225"/>
                <a:ext cx="17533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32,430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5470" y="3214225"/>
                <a:ext cx="1753319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49023" y="3214225"/>
                <a:ext cx="22649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32,430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100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023" y="3214225"/>
                <a:ext cx="2264929" cy="461665"/>
              </a:xfrm>
              <a:prstGeom prst="rect">
                <a:avLst/>
              </a:prstGeom>
              <a:blipFill>
                <a:blip r:embed="rId18"/>
                <a:stretch>
                  <a:fillRect l="-431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3894822" y="2366371"/>
            <a:ext cx="158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$324.30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616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1" grpId="0" animBg="1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9233" y="265561"/>
            <a:ext cx="5826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is going to the Cornwall for 5 days.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6766" y="675427"/>
            <a:ext cx="7152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is staying in self-catering accommodation and has a budget of £250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8259" y="1509535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Food per day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3939" y="2436424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Activities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538" y="3928697"/>
            <a:ext cx="241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Boat Trip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8259" y="2018455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£35 if self-catering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6354" y="2018454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£12 if half-board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308" y="3072851"/>
            <a:ext cx="1739192" cy="9222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63653" y="3993957"/>
            <a:ext cx="183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Sight-seeing </a:t>
            </a:r>
          </a:p>
          <a:p>
            <a:pPr algn="ctr"/>
            <a:r>
              <a:rPr lang="en-GB" sz="2400" dirty="0"/>
              <a:t>bus tour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56" y="2787153"/>
            <a:ext cx="1604337" cy="14936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7383" y="4050013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Seaside trip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904" y="2758599"/>
            <a:ext cx="1923687" cy="165085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27109" y="4063206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Theme park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96750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92194" y="4765733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58486" y="4747685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£11.50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305" y="4754280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£58.50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538" y="5155228"/>
            <a:ext cx="7318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activities can Mo afford to do?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7286" y="5329958"/>
            <a:ext cx="747045" cy="74704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899647" y="54726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092" y="5556176"/>
            <a:ext cx="4472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Is there more than one answer?</a:t>
            </a:r>
          </a:p>
        </p:txBody>
      </p:sp>
      <p:pic>
        <p:nvPicPr>
          <p:cNvPr id="26" name="Picture 2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377" y="236526"/>
            <a:ext cx="806904" cy="5893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8A39C99-5612-4E98-B7D7-3EEAEE7FA9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7272" y="3263905"/>
            <a:ext cx="1572885" cy="5808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47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3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66538" y="3928697"/>
            <a:ext cx="241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Boat Trip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308" y="3072851"/>
            <a:ext cx="1739192" cy="9222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63653" y="3993957"/>
            <a:ext cx="183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Sight-seeing </a:t>
            </a:r>
          </a:p>
          <a:p>
            <a:pPr algn="ctr"/>
            <a:r>
              <a:rPr lang="en-GB" sz="2400" dirty="0"/>
              <a:t>bus tour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56" y="2787153"/>
            <a:ext cx="1604337" cy="14936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7383" y="4050013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Seaside trip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904" y="2758599"/>
            <a:ext cx="1923687" cy="165085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27109" y="4063206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Theme park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96750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92194" y="4765733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58486" y="4747685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£11.50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305" y="4754280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£58.50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538" y="5155228"/>
            <a:ext cx="7318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activities can Mo afford to do?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092" y="5556176"/>
            <a:ext cx="4797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Is there more than one answer?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46544" y="1135382"/>
                <a:ext cx="30567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accent1"/>
                    </a:solidFill>
                  </a:rPr>
                  <a:t>35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£175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6544" y="1135382"/>
                <a:ext cx="3056710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360716" y="1513372"/>
                <a:ext cx="30567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accent1"/>
                    </a:solidFill>
                  </a:rPr>
                  <a:t>£250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£175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716" y="1513372"/>
                <a:ext cx="3056710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23584" y="1513372"/>
                <a:ext cx="30567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£75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584" y="1513372"/>
                <a:ext cx="3056710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324DC08B-5F8D-4B20-91C0-D906098CB1B0}"/>
              </a:ext>
            </a:extLst>
          </p:cNvPr>
          <p:cNvSpPr txBox="1"/>
          <p:nvPr/>
        </p:nvSpPr>
        <p:spPr>
          <a:xfrm>
            <a:off x="949233" y="265561"/>
            <a:ext cx="5826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is going to the Cornwall for 5 days.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E357DB-3BD4-4BE8-93F3-50B05152EB6D}"/>
              </a:ext>
            </a:extLst>
          </p:cNvPr>
          <p:cNvSpPr txBox="1"/>
          <p:nvPr/>
        </p:nvSpPr>
        <p:spPr>
          <a:xfrm>
            <a:off x="936766" y="675427"/>
            <a:ext cx="7152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is staying in self-catering accommodation and has a budget of £250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F96176D-7EB5-4CD8-99BE-3E172668A45C}"/>
              </a:ext>
            </a:extLst>
          </p:cNvPr>
          <p:cNvSpPr txBox="1"/>
          <p:nvPr/>
        </p:nvSpPr>
        <p:spPr>
          <a:xfrm>
            <a:off x="948259" y="1509535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Food per day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20D2069-6FA5-4731-BCB0-48E7BB2435FA}"/>
              </a:ext>
            </a:extLst>
          </p:cNvPr>
          <p:cNvSpPr txBox="1"/>
          <p:nvPr/>
        </p:nvSpPr>
        <p:spPr>
          <a:xfrm>
            <a:off x="948259" y="2018455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£35 if self-catering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C3DA4F9-3252-418D-8333-AE5B1F94B73E}"/>
              </a:ext>
            </a:extLst>
          </p:cNvPr>
          <p:cNvSpPr txBox="1"/>
          <p:nvPr/>
        </p:nvSpPr>
        <p:spPr>
          <a:xfrm>
            <a:off x="4646354" y="2018454"/>
            <a:ext cx="30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£12 if half-board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9D7F8D2-2FC0-4057-9E3F-3CE2B07B72E4}"/>
              </a:ext>
            </a:extLst>
          </p:cNvPr>
          <p:cNvSpPr txBox="1"/>
          <p:nvPr/>
        </p:nvSpPr>
        <p:spPr>
          <a:xfrm>
            <a:off x="673939" y="2436424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Activities</a:t>
            </a:r>
          </a:p>
          <a:p>
            <a:r>
              <a:rPr lang="en-GB" sz="2400" dirty="0"/>
              <a:t>   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B8C3B7E1-7AB2-4E33-8C45-061E2E23DBE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7272" y="3263905"/>
            <a:ext cx="1572885" cy="58081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F95087-6720-48E1-B099-7DB29D9E3EE8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377" y="236526"/>
            <a:ext cx="806904" cy="5893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75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21539" y="2284024"/>
            <a:ext cx="241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Activities</a:t>
            </a:r>
          </a:p>
          <a:p>
            <a:r>
              <a:rPr lang="en-GB" sz="2400" dirty="0"/>
              <a:t>  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538" y="3928697"/>
            <a:ext cx="241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Boat Trip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308" y="3072851"/>
            <a:ext cx="1739192" cy="9222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63653" y="3993957"/>
            <a:ext cx="183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Sight-seeing </a:t>
            </a:r>
          </a:p>
          <a:p>
            <a:pPr algn="ctr"/>
            <a:r>
              <a:rPr lang="en-GB" sz="2400" dirty="0"/>
              <a:t>bus tour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56" y="2787153"/>
            <a:ext cx="1604337" cy="14936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7383" y="4050013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Seaside trip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904" y="2758599"/>
            <a:ext cx="1923687" cy="165085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27109" y="4063206"/>
            <a:ext cx="1837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Theme park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96750" y="4765734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92194" y="4765733"/>
            <a:ext cx="92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£45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58486" y="4747685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£11.50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305" y="4754280"/>
            <a:ext cx="1176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£58.50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538" y="5155228"/>
            <a:ext cx="7318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activities can Mo afford to do?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092" y="5556176"/>
            <a:ext cx="4797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Is there more than one answer?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6538" y="285844"/>
            <a:ext cx="7106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Mo has £75 to spend on activities.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6538" y="702251"/>
            <a:ext cx="577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 boat trip and a seaside trip.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6538" y="1118658"/>
            <a:ext cx="577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 sight-seeing bus tour and a seaside trip.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66538" y="1535065"/>
            <a:ext cx="577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 seaside trip every day!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6538" y="1951472"/>
            <a:ext cx="577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 seaside trip and a visit to a theme park.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8E1E2AC-BC74-45CB-A15A-7BBF10519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272" y="3263905"/>
            <a:ext cx="1572885" cy="5808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85B2581-0CA5-48CC-A5C6-DDE55DB3FF79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377" y="236526"/>
            <a:ext cx="806904" cy="5893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142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Budget worksheet</a:t>
            </a:r>
          </a:p>
        </p:txBody>
      </p:sp>
    </p:spTree>
    <p:extLst>
      <p:ext uri="{BB962C8B-B14F-4D97-AF65-F5344CB8AC3E}">
        <p14:creationId xmlns:p14="http://schemas.microsoft.com/office/powerpoint/2010/main" val="4854105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1302571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Research or use the template provided to choose which activities you would like to do on your holiday.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5122079" y="1948076"/>
            <a:ext cx="30992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How many people are taking part in the activities?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Do you need to take into account money for food?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</a:p>
          <a:p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5194853"/>
            <a:ext cx="7010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Work out how much your budget is in the currency of the place you’ve chosen to go.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333C4C-2900-4E6E-B453-B07182159741}"/>
              </a:ext>
            </a:extLst>
          </p:cNvPr>
          <p:cNvSpPr txBox="1"/>
          <p:nvPr/>
        </p:nvSpPr>
        <p:spPr>
          <a:xfrm>
            <a:off x="901337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</a:t>
            </a:r>
            <a:r>
              <a:rPr kumimoji="0" lang="en-GB" sz="4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F37F6-B438-49C6-9DF6-30211A4B4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027" y="2125446"/>
            <a:ext cx="4044487" cy="30775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13727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7.2|8.6|2.2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3.5|3.8|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.5|3.9|5.3|4.7|3.8|5.2|16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.2|16.8|4.6|6.7|2.6|5.4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9.8|17.4|1.2|3.8|3.7|5.9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|6.8|6.3|1.6|2.3|1.1|4.3|4|1.6|3.4|3.2|5.5|5.5|1.3|2.8|1.9|1.7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3.7|3.9|6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3.2|19.7|1.3|7.3|7.7|0.8|3|3|3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7|3.1|3.6|2.7|4.8|15|3.5|3|2.6|7.3|1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.9|4.2|2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0.7|1.5|2.7|4.6|1.9|3.4|3.1|2.4|2.9|1.2|1|1.3|0.9|1.2|5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4|8|4.1|10.3|7.4|6.5|1.8|0.7|0.6|0.6|0.7|5.3|2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9|4.8|5.4|4.4|6.8|4.5|4.2|2.3|2.9|3.8|5.5|3.9|3.1|6|13.9|4.7|8.2|15.3|4.4|5.9|2.3|1.5|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7|1.6|0.9|3.6|15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0.9|2.3|1.4|1.6|5.9|0.8|2.1|0.6|1.7|0.9|9.9|1.4|2|1.3|10.9|0.7|8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1|7.3|2.7|3.9|8|2.7|3|5.7|5.9|4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5.9|3.2|4.1|0.5|0.9|0.5|0.8|1.4|5.4|5.8|5.5|2.3|1.7|0.8|9.9|14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|8.6|1|3.5|2.9|8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8|3.2|8.9|3.7|5.4|2.9|4.9|8.5|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.4|2.6|1.3|1.4|13|11.2|3.2|2.6|2.4|2.6|2.5|9.6|6.6|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.3|1.4|1.2|0.9|2.5|15|1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3|4.9|8.8|3.9|2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4.3|4.5|4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1.1|2.9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72EB03-894C-451A-988B-1B11BD211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29036</TotalTime>
  <Words>1495</Words>
  <Application>Microsoft Office PowerPoint</Application>
  <PresentationFormat>On-screen Show (4:3)</PresentationFormat>
  <Paragraphs>479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Cambria Math</vt:lpstr>
      <vt:lpstr>Comic Sans MS</vt:lpstr>
      <vt:lpstr>KG Primary Penmanship</vt:lpstr>
      <vt:lpstr>Wingdings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Accommodation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Budget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557</cp:revision>
  <dcterms:created xsi:type="dcterms:W3CDTF">2019-07-05T11:02:13Z</dcterms:created>
  <dcterms:modified xsi:type="dcterms:W3CDTF">2021-07-03T07:26:37Z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