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ngesInfos/changesInfo1.xml" ContentType="application/vnd.ms-powerpoint.changesinfo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73" r:id="rId4"/>
    <p:sldId id="274" r:id="rId5"/>
    <p:sldId id="272" r:id="rId6"/>
    <p:sldId id="275" r:id="rId7"/>
    <p:sldId id="269" r:id="rId8"/>
    <p:sldId id="277" r:id="rId9"/>
    <p:sldId id="276" r:id="rId10"/>
    <p:sldId id="278" r:id="rId11"/>
    <p:sldId id="280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BF1C39F-10D0-2000-D265-3E6BDCC8ED4F}" v="228" dt="2021-05-02T12:19:17.7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4995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390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Harrison" userId="S::rachel.harrison@bramhopeprimaryschool.co.uk::1ceaffb2-cd00-4957-9443-572dfb74df9c" providerId="AD" clId="Web-{4BF1C39F-10D0-2000-D265-3E6BDCC8ED4F}"/>
    <pc:docChg chg="modSld">
      <pc:chgData name="Rachel Harrison" userId="S::rachel.harrison@bramhopeprimaryschool.co.uk::1ceaffb2-cd00-4957-9443-572dfb74df9c" providerId="AD" clId="Web-{4BF1C39F-10D0-2000-D265-3E6BDCC8ED4F}" dt="2021-05-02T12:19:10.395" v="126" actId="20577"/>
      <pc:docMkLst>
        <pc:docMk/>
      </pc:docMkLst>
      <pc:sldChg chg="addSp delSp modSp">
        <pc:chgData name="Rachel Harrison" userId="S::rachel.harrison@bramhopeprimaryschool.co.uk::1ceaffb2-cd00-4957-9443-572dfb74df9c" providerId="AD" clId="Web-{4BF1C39F-10D0-2000-D265-3E6BDCC8ED4F}" dt="2021-05-02T11:49:16.859" v="52" actId="1076"/>
        <pc:sldMkLst>
          <pc:docMk/>
          <pc:sldMk cId="4614440" sldId="256"/>
        </pc:sldMkLst>
        <pc:spChg chg="mod">
          <ac:chgData name="Rachel Harrison" userId="S::rachel.harrison@bramhopeprimaryschool.co.uk::1ceaffb2-cd00-4957-9443-572dfb74df9c" providerId="AD" clId="Web-{4BF1C39F-10D0-2000-D265-3E6BDCC8ED4F}" dt="2021-05-02T11:49:03.109" v="50" actId="20577"/>
          <ac:spMkLst>
            <pc:docMk/>
            <pc:sldMk cId="4614440" sldId="256"/>
            <ac:spMk id="2" creationId="{E21F2E20-9809-42F4-AC66-F31066016EA6}"/>
          </ac:spMkLst>
        </pc:spChg>
        <pc:spChg chg="del mod">
          <ac:chgData name="Rachel Harrison" userId="S::rachel.harrison@bramhopeprimaryschool.co.uk::1ceaffb2-cd00-4957-9443-572dfb74df9c" providerId="AD" clId="Web-{4BF1C39F-10D0-2000-D265-3E6BDCC8ED4F}" dt="2021-05-02T11:48:05.373" v="12"/>
          <ac:spMkLst>
            <pc:docMk/>
            <pc:sldMk cId="4614440" sldId="256"/>
            <ac:spMk id="3" creationId="{7453E9BE-F4BA-45E2-8234-055C51607E86}"/>
          </ac:spMkLst>
        </pc:spChg>
        <pc:spChg chg="add mod">
          <ac:chgData name="Rachel Harrison" userId="S::rachel.harrison@bramhopeprimaryschool.co.uk::1ceaffb2-cd00-4957-9443-572dfb74df9c" providerId="AD" clId="Web-{4BF1C39F-10D0-2000-D265-3E6BDCC8ED4F}" dt="2021-05-02T11:48:58.874" v="49" actId="1076"/>
          <ac:spMkLst>
            <pc:docMk/>
            <pc:sldMk cId="4614440" sldId="256"/>
            <ac:spMk id="4" creationId="{83EAED11-6078-48F6-A0A9-2A801BD5288A}"/>
          </ac:spMkLst>
        </pc:spChg>
        <pc:picChg chg="add mod">
          <ac:chgData name="Rachel Harrison" userId="S::rachel.harrison@bramhopeprimaryschool.co.uk::1ceaffb2-cd00-4957-9443-572dfb74df9c" providerId="AD" clId="Web-{4BF1C39F-10D0-2000-D265-3E6BDCC8ED4F}" dt="2021-05-02T11:49:16.859" v="52" actId="1076"/>
          <ac:picMkLst>
            <pc:docMk/>
            <pc:sldMk cId="4614440" sldId="256"/>
            <ac:picMk id="6" creationId="{0DB0C96D-9D17-4E8D-9619-41CE8D437743}"/>
          </ac:picMkLst>
        </pc:picChg>
      </pc:sldChg>
      <pc:sldChg chg="modSp">
        <pc:chgData name="Rachel Harrison" userId="S::rachel.harrison@bramhopeprimaryschool.co.uk::1ceaffb2-cd00-4957-9443-572dfb74df9c" providerId="AD" clId="Web-{4BF1C39F-10D0-2000-D265-3E6BDCC8ED4F}" dt="2021-05-02T11:51:02.799" v="62" actId="20577"/>
        <pc:sldMkLst>
          <pc:docMk/>
          <pc:sldMk cId="2500236085" sldId="259"/>
        </pc:sldMkLst>
        <pc:spChg chg="mod">
          <ac:chgData name="Rachel Harrison" userId="S::rachel.harrison@bramhopeprimaryschool.co.uk::1ceaffb2-cd00-4957-9443-572dfb74df9c" providerId="AD" clId="Web-{4BF1C39F-10D0-2000-D265-3E6BDCC8ED4F}" dt="2021-05-02T11:51:02.799" v="62" actId="20577"/>
          <ac:spMkLst>
            <pc:docMk/>
            <pc:sldMk cId="2500236085" sldId="259"/>
            <ac:spMk id="3" creationId="{0F7C500B-D208-49A1-8E49-F7B8A1EBF103}"/>
          </ac:spMkLst>
        </pc:spChg>
      </pc:sldChg>
      <pc:sldChg chg="modSp">
        <pc:chgData name="Rachel Harrison" userId="S::rachel.harrison@bramhopeprimaryschool.co.uk::1ceaffb2-cd00-4957-9443-572dfb74df9c" providerId="AD" clId="Web-{4BF1C39F-10D0-2000-D265-3E6BDCC8ED4F}" dt="2021-05-02T11:51:27.065" v="64" actId="20577"/>
        <pc:sldMkLst>
          <pc:docMk/>
          <pc:sldMk cId="1210312851" sldId="260"/>
        </pc:sldMkLst>
        <pc:spChg chg="mod">
          <ac:chgData name="Rachel Harrison" userId="S::rachel.harrison@bramhopeprimaryschool.co.uk::1ceaffb2-cd00-4957-9443-572dfb74df9c" providerId="AD" clId="Web-{4BF1C39F-10D0-2000-D265-3E6BDCC8ED4F}" dt="2021-05-02T11:51:27.065" v="64" actId="20577"/>
          <ac:spMkLst>
            <pc:docMk/>
            <pc:sldMk cId="1210312851" sldId="260"/>
            <ac:spMk id="3" creationId="{8270F5A4-E6B2-43ED-B02E-6574F4C1C23F}"/>
          </ac:spMkLst>
        </pc:spChg>
      </pc:sldChg>
      <pc:sldChg chg="addSp modSp">
        <pc:chgData name="Rachel Harrison" userId="S::rachel.harrison@bramhopeprimaryschool.co.uk::1ceaffb2-cd00-4957-9443-572dfb74df9c" providerId="AD" clId="Web-{4BF1C39F-10D0-2000-D265-3E6BDCC8ED4F}" dt="2021-05-02T12:16:07.547" v="108" actId="14100"/>
        <pc:sldMkLst>
          <pc:docMk/>
          <pc:sldMk cId="936929090" sldId="262"/>
        </pc:sldMkLst>
        <pc:spChg chg="mod">
          <ac:chgData name="Rachel Harrison" userId="S::rachel.harrison@bramhopeprimaryschool.co.uk::1ceaffb2-cd00-4957-9443-572dfb74df9c" providerId="AD" clId="Web-{4BF1C39F-10D0-2000-D265-3E6BDCC8ED4F}" dt="2021-05-02T12:12:55.864" v="101" actId="20577"/>
          <ac:spMkLst>
            <pc:docMk/>
            <pc:sldMk cId="936929090" sldId="262"/>
            <ac:spMk id="2" creationId="{876E3E19-0030-4C1F-9B43-09272F8EC25A}"/>
          </ac:spMkLst>
        </pc:spChg>
        <pc:spChg chg="mod">
          <ac:chgData name="Rachel Harrison" userId="S::rachel.harrison@bramhopeprimaryschool.co.uk::1ceaffb2-cd00-4957-9443-572dfb74df9c" providerId="AD" clId="Web-{4BF1C39F-10D0-2000-D265-3E6BDCC8ED4F}" dt="2021-05-02T12:13:13.396" v="103" actId="20577"/>
          <ac:spMkLst>
            <pc:docMk/>
            <pc:sldMk cId="936929090" sldId="262"/>
            <ac:spMk id="3" creationId="{6630B474-C8B0-49EF-BAD9-EA56CF356B97}"/>
          </ac:spMkLst>
        </pc:spChg>
        <pc:spChg chg="add mod">
          <ac:chgData name="Rachel Harrison" userId="S::rachel.harrison@bramhopeprimaryschool.co.uk::1ceaffb2-cd00-4957-9443-572dfb74df9c" providerId="AD" clId="Web-{4BF1C39F-10D0-2000-D265-3E6BDCC8ED4F}" dt="2021-05-02T11:54:53.444" v="69" actId="1076"/>
          <ac:spMkLst>
            <pc:docMk/>
            <pc:sldMk cId="936929090" sldId="262"/>
            <ac:spMk id="5" creationId="{CC886DA7-92FF-4424-B113-5B0EB6437252}"/>
          </ac:spMkLst>
        </pc:spChg>
        <pc:spChg chg="add mod">
          <ac:chgData name="Rachel Harrison" userId="S::rachel.harrison@bramhopeprimaryschool.co.uk::1ceaffb2-cd00-4957-9443-572dfb74df9c" providerId="AD" clId="Web-{4BF1C39F-10D0-2000-D265-3E6BDCC8ED4F}" dt="2021-05-02T11:57:35.339" v="73" actId="14100"/>
          <ac:spMkLst>
            <pc:docMk/>
            <pc:sldMk cId="936929090" sldId="262"/>
            <ac:spMk id="6" creationId="{85F8C382-E400-4380-88AE-7723B11FDCCF}"/>
          </ac:spMkLst>
        </pc:spChg>
        <pc:spChg chg="add mod">
          <ac:chgData name="Rachel Harrison" userId="S::rachel.harrison@bramhopeprimaryschool.co.uk::1ceaffb2-cd00-4957-9443-572dfb74df9c" providerId="AD" clId="Web-{4BF1C39F-10D0-2000-D265-3E6BDCC8ED4F}" dt="2021-05-02T11:59:07.872" v="100" actId="20577"/>
          <ac:spMkLst>
            <pc:docMk/>
            <pc:sldMk cId="936929090" sldId="262"/>
            <ac:spMk id="7" creationId="{208B82B4-D2C0-4BC4-83E0-CED966FD3162}"/>
          </ac:spMkLst>
        </pc:spChg>
        <pc:spChg chg="add mod">
          <ac:chgData name="Rachel Harrison" userId="S::rachel.harrison@bramhopeprimaryschool.co.uk::1ceaffb2-cd00-4957-9443-572dfb74df9c" providerId="AD" clId="Web-{4BF1C39F-10D0-2000-D265-3E6BDCC8ED4F}" dt="2021-05-02T12:16:07.547" v="108" actId="14100"/>
          <ac:spMkLst>
            <pc:docMk/>
            <pc:sldMk cId="936929090" sldId="262"/>
            <ac:spMk id="8" creationId="{5A6B4EAA-1348-4DC4-A94E-F667D10FB271}"/>
          </ac:spMkLst>
        </pc:spChg>
      </pc:sldChg>
      <pc:sldChg chg="addSp modSp">
        <pc:chgData name="Rachel Harrison" userId="S::rachel.harrison@bramhopeprimaryschool.co.uk::1ceaffb2-cd00-4957-9443-572dfb74df9c" providerId="AD" clId="Web-{4BF1C39F-10D0-2000-D265-3E6BDCC8ED4F}" dt="2021-05-02T12:17:46.237" v="119" actId="1076"/>
        <pc:sldMkLst>
          <pc:docMk/>
          <pc:sldMk cId="3558804143" sldId="263"/>
        </pc:sldMkLst>
        <pc:spChg chg="mod">
          <ac:chgData name="Rachel Harrison" userId="S::rachel.harrison@bramhopeprimaryschool.co.uk::1ceaffb2-cd00-4957-9443-572dfb74df9c" providerId="AD" clId="Web-{4BF1C39F-10D0-2000-D265-3E6BDCC8ED4F}" dt="2021-05-02T12:16:17.610" v="109" actId="20577"/>
          <ac:spMkLst>
            <pc:docMk/>
            <pc:sldMk cId="3558804143" sldId="263"/>
            <ac:spMk id="2" creationId="{FF9A887C-A059-4E45-A8C9-0784E911CB6D}"/>
          </ac:spMkLst>
        </pc:spChg>
        <pc:spChg chg="add mod">
          <ac:chgData name="Rachel Harrison" userId="S::rachel.harrison@bramhopeprimaryschool.co.uk::1ceaffb2-cd00-4957-9443-572dfb74df9c" providerId="AD" clId="Web-{4BF1C39F-10D0-2000-D265-3E6BDCC8ED4F}" dt="2021-05-02T12:17:22.018" v="117" actId="20577"/>
          <ac:spMkLst>
            <pc:docMk/>
            <pc:sldMk cId="3558804143" sldId="263"/>
            <ac:spMk id="4" creationId="{9994B9D3-615C-4BE0-AD1A-1A616D37C5E3}"/>
          </ac:spMkLst>
        </pc:spChg>
        <pc:picChg chg="add mod">
          <ac:chgData name="Rachel Harrison" userId="S::rachel.harrison@bramhopeprimaryschool.co.uk::1ceaffb2-cd00-4957-9443-572dfb74df9c" providerId="AD" clId="Web-{4BF1C39F-10D0-2000-D265-3E6BDCC8ED4F}" dt="2021-05-02T12:17:46.237" v="119" actId="1076"/>
          <ac:picMkLst>
            <pc:docMk/>
            <pc:sldMk cId="3558804143" sldId="263"/>
            <ac:picMk id="5" creationId="{308183D4-121D-41E9-A7FE-3A90E5182934}"/>
          </ac:picMkLst>
        </pc:picChg>
      </pc:sldChg>
      <pc:sldChg chg="modSp">
        <pc:chgData name="Rachel Harrison" userId="S::rachel.harrison@bramhopeprimaryschool.co.uk::1ceaffb2-cd00-4957-9443-572dfb74df9c" providerId="AD" clId="Web-{4BF1C39F-10D0-2000-D265-3E6BDCC8ED4F}" dt="2021-05-02T12:18:33.504" v="121" actId="20577"/>
        <pc:sldMkLst>
          <pc:docMk/>
          <pc:sldMk cId="1520213001" sldId="264"/>
        </pc:sldMkLst>
        <pc:spChg chg="mod">
          <ac:chgData name="Rachel Harrison" userId="S::rachel.harrison@bramhopeprimaryschool.co.uk::1ceaffb2-cd00-4957-9443-572dfb74df9c" providerId="AD" clId="Web-{4BF1C39F-10D0-2000-D265-3E6BDCC8ED4F}" dt="2021-05-02T12:18:33.504" v="121" actId="20577"/>
          <ac:spMkLst>
            <pc:docMk/>
            <pc:sldMk cId="1520213001" sldId="264"/>
            <ac:spMk id="2" creationId="{7F9503DB-A1D1-4BA9-A087-8A38A48F1C28}"/>
          </ac:spMkLst>
        </pc:spChg>
        <pc:spChg chg="mod">
          <ac:chgData name="Rachel Harrison" userId="S::rachel.harrison@bramhopeprimaryschool.co.uk::1ceaffb2-cd00-4957-9443-572dfb74df9c" providerId="AD" clId="Web-{4BF1C39F-10D0-2000-D265-3E6BDCC8ED4F}" dt="2021-05-02T12:18:26.613" v="120" actId="20577"/>
          <ac:spMkLst>
            <pc:docMk/>
            <pc:sldMk cId="1520213001" sldId="264"/>
            <ac:spMk id="7" creationId="{3229C8C8-D5A9-40AF-A58B-1254F3B775ED}"/>
          </ac:spMkLst>
        </pc:spChg>
      </pc:sldChg>
      <pc:sldChg chg="modSp">
        <pc:chgData name="Rachel Harrison" userId="S::rachel.harrison@bramhopeprimaryschool.co.uk::1ceaffb2-cd00-4957-9443-572dfb74df9c" providerId="AD" clId="Web-{4BF1C39F-10D0-2000-D265-3E6BDCC8ED4F}" dt="2021-05-02T12:19:10.395" v="126" actId="20577"/>
        <pc:sldMkLst>
          <pc:docMk/>
          <pc:sldMk cId="502916842" sldId="266"/>
        </pc:sldMkLst>
        <pc:spChg chg="mod">
          <ac:chgData name="Rachel Harrison" userId="S::rachel.harrison@bramhopeprimaryschool.co.uk::1ceaffb2-cd00-4957-9443-572dfb74df9c" providerId="AD" clId="Web-{4BF1C39F-10D0-2000-D265-3E6BDCC8ED4F}" dt="2021-05-02T12:18:55.801" v="123" actId="20577"/>
          <ac:spMkLst>
            <pc:docMk/>
            <pc:sldMk cId="502916842" sldId="266"/>
            <ac:spMk id="5" creationId="{88346A64-5713-487B-9F99-1096B116DAC3}"/>
          </ac:spMkLst>
        </pc:spChg>
        <pc:spChg chg="mod">
          <ac:chgData name="Rachel Harrison" userId="S::rachel.harrison@bramhopeprimaryschool.co.uk::1ceaffb2-cd00-4957-9443-572dfb74df9c" providerId="AD" clId="Web-{4BF1C39F-10D0-2000-D265-3E6BDCC8ED4F}" dt="2021-05-02T12:19:10.395" v="126" actId="20577"/>
          <ac:spMkLst>
            <pc:docMk/>
            <pc:sldMk cId="502916842" sldId="266"/>
            <ac:spMk id="7" creationId="{0FDC8DAB-F52C-4F11-886A-3B13A40D12F2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BD5A0-A749-407B-B156-F79086C34DE7}" type="datetimeFigureOut">
              <a:rPr lang="en-GB" smtClean="0"/>
              <a:pPr/>
              <a:t>15/05/2021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592E-E8FA-4ECA-AD85-AE610EA961F9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84618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BD5A0-A749-407B-B156-F79086C34DE7}" type="datetimeFigureOut">
              <a:rPr lang="en-GB" smtClean="0"/>
              <a:pPr/>
              <a:t>15/05/2021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592E-E8FA-4ECA-AD85-AE610EA961F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0332691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BD5A0-A749-407B-B156-F79086C34DE7}" type="datetimeFigureOut">
              <a:rPr lang="en-GB" smtClean="0"/>
              <a:pPr/>
              <a:t>15/05/2021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592E-E8FA-4ECA-AD85-AE610EA961F9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9864821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BD5A0-A749-407B-B156-F79086C34DE7}" type="datetimeFigureOut">
              <a:rPr lang="en-GB" smtClean="0"/>
              <a:pPr/>
              <a:t>15/05/2021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592E-E8FA-4ECA-AD85-AE610EA961F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163727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BD5A0-A749-407B-B156-F79086C34DE7}" type="datetimeFigureOut">
              <a:rPr lang="en-GB" smtClean="0"/>
              <a:pPr/>
              <a:t>15/05/2021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592E-E8FA-4ECA-AD85-AE610EA961F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8572644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BD5A0-A749-407B-B156-F79086C34DE7}" type="datetimeFigureOut">
              <a:rPr lang="en-GB" smtClean="0"/>
              <a:pPr/>
              <a:t>15/05/2021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592E-E8FA-4ECA-AD85-AE610EA961F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7896792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BD5A0-A749-407B-B156-F79086C34DE7}" type="datetimeFigureOut">
              <a:rPr lang="en-GB" smtClean="0"/>
              <a:pPr/>
              <a:t>15/05/2021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592E-E8FA-4ECA-AD85-AE610EA961F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5557775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21ABD5A0-A749-407B-B156-F79086C34DE7}" type="datetimeFigureOut">
              <a:rPr lang="en-GB" smtClean="0"/>
              <a:pPr/>
              <a:t>15/05/2021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DDF592E-E8FA-4ECA-AD85-AE610EA961F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4865117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BD5A0-A749-407B-B156-F79086C34DE7}" type="datetimeFigureOut">
              <a:rPr lang="en-GB" smtClean="0"/>
              <a:pPr/>
              <a:t>15/05/2021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592E-E8FA-4ECA-AD85-AE610EA961F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1953064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BD5A0-A749-407B-B156-F79086C34DE7}" type="datetimeFigureOut">
              <a:rPr lang="en-GB" smtClean="0"/>
              <a:pPr/>
              <a:t>15/05/2021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592E-E8FA-4ECA-AD85-AE610EA961F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784978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ABD5A0-A749-407B-B156-F79086C34DE7}" type="datetimeFigureOut">
              <a:rPr lang="en-GB" smtClean="0"/>
              <a:pPr/>
              <a:t>15/05/2021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F592E-E8FA-4ECA-AD85-AE610EA961F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0683822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21ABD5A0-A749-407B-B156-F79086C34DE7}" type="datetimeFigureOut">
              <a:rPr lang="en-GB" smtClean="0"/>
              <a:pPr/>
              <a:t>15/05/2021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6DDF592E-E8FA-4ECA-AD85-AE610EA961F9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63823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21F2E20-9809-42F4-AC66-F31066016E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42123" y="734238"/>
            <a:ext cx="10386266" cy="3566160"/>
          </a:xfrm>
        </p:spPr>
        <p:txBody>
          <a:bodyPr/>
          <a:lstStyle/>
          <a:p>
            <a:pPr algn="ctr"/>
            <a:r>
              <a:rPr lang="en-US" b="1" dirty="0" smtClean="0"/>
              <a:t>Lesson 6a :</a:t>
            </a:r>
            <a:r>
              <a:rPr lang="en-US" b="1" dirty="0"/>
              <a:t>  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err="1" smtClean="0"/>
              <a:t>Mr</a:t>
            </a:r>
            <a:r>
              <a:rPr lang="en-US" b="1" dirty="0" smtClean="0"/>
              <a:t> </a:t>
            </a:r>
            <a:r>
              <a:rPr lang="en-US" b="1" dirty="0" err="1" smtClean="0"/>
              <a:t>Benn:Red</a:t>
            </a:r>
            <a:r>
              <a:rPr lang="en-US" b="1" dirty="0" smtClean="0"/>
              <a:t> Knight</a:t>
            </a:r>
            <a:endParaRPr lang="en-GB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3EAED11-6078-48F6-A0A9-2A801BD5288A}"/>
              </a:ext>
            </a:extLst>
          </p:cNvPr>
          <p:cNvSpPr txBox="1"/>
          <p:nvPr/>
        </p:nvSpPr>
        <p:spPr>
          <a:xfrm>
            <a:off x="2092037" y="4741719"/>
            <a:ext cx="9376062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dirty="0">
                <a:cs typeface="Calibri"/>
              </a:rPr>
              <a:t>LC. Can you </a:t>
            </a:r>
            <a:r>
              <a:rPr lang="en-GB" sz="3600" dirty="0" smtClean="0">
                <a:cs typeface="Calibri"/>
              </a:rPr>
              <a:t>sequence the main events of </a:t>
            </a:r>
          </a:p>
          <a:p>
            <a:r>
              <a:rPr lang="en-GB" sz="3600" b="1" dirty="0" smtClean="0">
                <a:cs typeface="Calibri"/>
              </a:rPr>
              <a:t>Mr Benn: The Red Knight</a:t>
            </a:r>
            <a:r>
              <a:rPr lang="en-GB" sz="3600" dirty="0" smtClean="0">
                <a:cs typeface="Calibri"/>
              </a:rPr>
              <a:t> in the correct order?</a:t>
            </a:r>
            <a:endParaRPr lang="en-GB" sz="3600" dirty="0">
              <a:cs typeface="Calibri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xmlns="" id="{0DB0C96D-9D17-4E8D-9619-41CE8D4377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0691" y="217835"/>
            <a:ext cx="1733153" cy="3781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See the source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94073" y="411892"/>
            <a:ext cx="2776909" cy="228188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6144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70">
            <a:extLst>
              <a:ext uri="{FF2B5EF4-FFF2-40B4-BE49-F238E27FC236}">
                <a16:creationId xmlns:a16="http://schemas.microsoft.com/office/drawing/2014/main" xmlns="" id="{38247643-37AB-47DE-B7BD-7A64FEB1337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77" name="Rectangle 72">
            <a:extLst>
              <a:ext uri="{FF2B5EF4-FFF2-40B4-BE49-F238E27FC236}">
                <a16:creationId xmlns:a16="http://schemas.microsoft.com/office/drawing/2014/main" xmlns="" id="{AEBC3119-F8E7-4266-91B8-7A1E808B481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3078" name="Straight Connector 74">
            <a:extLst>
              <a:ext uri="{FF2B5EF4-FFF2-40B4-BE49-F238E27FC236}">
                <a16:creationId xmlns:a16="http://schemas.microsoft.com/office/drawing/2014/main" xmlns="" id="{57D15890-6502-4FAA-AB03-AFAC88EE29D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77" name="Rectangle 76">
            <a:extLst>
              <a:ext uri="{FF2B5EF4-FFF2-40B4-BE49-F238E27FC236}">
                <a16:creationId xmlns:a16="http://schemas.microsoft.com/office/drawing/2014/main" xmlns="" id="{B80045BC-58DB-469C-8997-6C0C16B1739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0" y="0"/>
            <a:ext cx="12192001" cy="633431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AB6B01AB-3977-49EE-985C-9B1631CCD3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71721" y="601995"/>
            <a:ext cx="4218066" cy="1450757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000" b="1" dirty="0" err="1" smtClean="0"/>
              <a:t>Mr</a:t>
            </a:r>
            <a:r>
              <a:rPr lang="en-US" sz="4000" b="1" dirty="0" smtClean="0"/>
              <a:t> Benn: Red Knight</a:t>
            </a:r>
            <a:endParaRPr lang="en-US" sz="4000" b="1" dirty="0"/>
          </a:p>
        </p:txBody>
      </p: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xmlns="" id="{83EF6BB5-A95D-4C59-808C-3B64F444F29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CxnSpPr>
        <p:spPr>
          <a:xfrm>
            <a:off x="7892143" y="2085703"/>
            <a:ext cx="35661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F7C500B-D208-49A1-8E49-F7B8A1EBF1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884199" y="1968254"/>
            <a:ext cx="3690257" cy="4119507"/>
          </a:xfrm>
        </p:spPr>
        <p:txBody>
          <a:bodyPr vert="horz" lIns="0" tIns="45720" rIns="0" bIns="45720" rtlCol="0" anchor="t">
            <a:normAutofit/>
          </a:bodyPr>
          <a:lstStyle/>
          <a:p>
            <a:endParaRPr lang="en-US" dirty="0" smtClean="0">
              <a:cs typeface="Calibri"/>
            </a:endParaRPr>
          </a:p>
          <a:p>
            <a:pPr>
              <a:buNone/>
            </a:pPr>
            <a:r>
              <a:rPr lang="en-US" sz="2500" b="1" dirty="0" smtClean="0">
                <a:cs typeface="Calibri"/>
              </a:rPr>
              <a:t>  </a:t>
            </a:r>
            <a:r>
              <a:rPr lang="en-US" sz="2200" dirty="0" smtClean="0">
                <a:cs typeface="Calibri"/>
              </a:rPr>
              <a:t>As you already know, </a:t>
            </a:r>
            <a:r>
              <a:rPr lang="en-US" sz="2200" dirty="0" err="1" smtClean="0">
                <a:cs typeface="Calibri"/>
              </a:rPr>
              <a:t>Mr</a:t>
            </a:r>
            <a:r>
              <a:rPr lang="en-US" sz="2200" dirty="0" smtClean="0">
                <a:cs typeface="Calibri"/>
              </a:rPr>
              <a:t> Benn regularly visits the Fancy Dress Shop where he selects a costume. </a:t>
            </a:r>
          </a:p>
          <a:p>
            <a:pPr>
              <a:buNone/>
            </a:pPr>
            <a:endParaRPr lang="en-GB" sz="2200" i="1" dirty="0" smtClean="0">
              <a:cs typeface="Calibri"/>
            </a:endParaRPr>
          </a:p>
          <a:p>
            <a:pPr>
              <a:buNone/>
            </a:pPr>
            <a:r>
              <a:rPr lang="en-GB" sz="2200" dirty="0" smtClean="0">
                <a:cs typeface="Calibri"/>
              </a:rPr>
              <a:t> The first costume he selected was a Red Knight.</a:t>
            </a:r>
            <a:endParaRPr lang="en-US" sz="2200" dirty="0" smtClean="0">
              <a:cs typeface="Calibri"/>
            </a:endParaRP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xmlns="" id="{150BDA68-EBDD-443C-9B6B-03CA14AFFB3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xmlns="" id="{00C07DB3-666C-4A9D-81CE-83B435F95BB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3" name="Picture 2" descr="Mr Benn EBacc Nick Gib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0905" y="617838"/>
            <a:ext cx="6926032" cy="51387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5002360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Can you recall the main events of the </a:t>
            </a:r>
            <a:br>
              <a:rPr lang="en-GB" b="1" dirty="0" smtClean="0"/>
            </a:br>
            <a:r>
              <a:rPr lang="en-GB" b="1" dirty="0" smtClean="0"/>
              <a:t>Mr </a:t>
            </a:r>
            <a:r>
              <a:rPr lang="en-GB" b="1" dirty="0" err="1" smtClean="0"/>
              <a:t>Benn:Red</a:t>
            </a:r>
            <a:r>
              <a:rPr lang="en-GB" b="1" dirty="0" smtClean="0"/>
              <a:t> Knight story?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sz="2500" dirty="0" smtClean="0"/>
              <a:t>Let’s have a quick recap...</a:t>
            </a:r>
            <a:endParaRPr lang="en-US" sz="2500" dirty="0"/>
          </a:p>
        </p:txBody>
      </p:sp>
      <p:sp>
        <p:nvSpPr>
          <p:cNvPr id="5" name="Rectangle 4"/>
          <p:cNvSpPr/>
          <p:nvPr/>
        </p:nvSpPr>
        <p:spPr>
          <a:xfrm>
            <a:off x="800751" y="3285523"/>
            <a:ext cx="48075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https://www.youtube.com/watch?v=KJuj_ZT8pjU</a:t>
            </a:r>
            <a:endParaRPr lang="en-US" dirty="0"/>
          </a:p>
        </p:txBody>
      </p:sp>
      <p:pic>
        <p:nvPicPr>
          <p:cNvPr id="22530" name="Picture 2" descr="Lessons from Mr Benn: No 2 – jaseclarke.co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16332" y="2104167"/>
            <a:ext cx="4877744" cy="37396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500" dirty="0" smtClean="0"/>
              <a:t>Below are all the key events but they have become muddled. Can you sequence them in the correct order?</a:t>
            </a:r>
            <a:endParaRPr lang="en-US" sz="3500" dirty="0"/>
          </a:p>
        </p:txBody>
      </p:sp>
      <p:pic>
        <p:nvPicPr>
          <p:cNvPr id="5" name="Picture 4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9383025" y="1862781"/>
            <a:ext cx="2009775" cy="1600200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173509" y="3475208"/>
            <a:ext cx="1943100" cy="1571625"/>
          </a:xfrm>
          <a:prstGeom prst="rect">
            <a:avLst/>
          </a:prstGeom>
        </p:spPr>
      </p:pic>
      <p:pic>
        <p:nvPicPr>
          <p:cNvPr id="7" name="Picture 6"/>
          <p:cNvPicPr/>
          <p:nvPr/>
        </p:nvPicPr>
        <p:blipFill>
          <a:blip r:embed="rId4" cstate="print"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874111" y="1868960"/>
            <a:ext cx="1876425" cy="1752600"/>
          </a:xfrm>
          <a:prstGeom prst="rect">
            <a:avLst/>
          </a:prstGeom>
        </p:spPr>
      </p:pic>
      <p:pic>
        <p:nvPicPr>
          <p:cNvPr id="8" name="Picture 7"/>
          <p:cNvPicPr/>
          <p:nvPr/>
        </p:nvPicPr>
        <p:blipFill>
          <a:blip r:embed="rId5" cstate="print"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2379062" y="3587063"/>
            <a:ext cx="1914525" cy="1562100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6" cstate="print"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6828394" y="1934219"/>
            <a:ext cx="2175561" cy="1591576"/>
          </a:xfrm>
          <a:prstGeom prst="rect">
            <a:avLst/>
          </a:prstGeom>
        </p:spPr>
      </p:pic>
      <p:pic>
        <p:nvPicPr>
          <p:cNvPr id="10" name="Picture 9"/>
          <p:cNvPicPr/>
          <p:nvPr/>
        </p:nvPicPr>
        <p:blipFill>
          <a:blip r:embed="rId7" cstate="print"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4435432" y="3570200"/>
            <a:ext cx="1838325" cy="1628775"/>
          </a:xfrm>
          <a:prstGeom prst="rect">
            <a:avLst/>
          </a:prstGeom>
        </p:spPr>
      </p:pic>
      <p:pic>
        <p:nvPicPr>
          <p:cNvPr id="11" name="Picture 10"/>
          <p:cNvPicPr/>
          <p:nvPr/>
        </p:nvPicPr>
        <p:blipFill>
          <a:blip r:embed="rId8" cstate="print"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2821845" y="1871919"/>
            <a:ext cx="2066925" cy="1647825"/>
          </a:xfrm>
          <a:prstGeom prst="rect">
            <a:avLst/>
          </a:prstGeom>
        </p:spPr>
      </p:pic>
      <p:pic>
        <p:nvPicPr>
          <p:cNvPr id="12" name="Picture 11"/>
          <p:cNvPicPr/>
          <p:nvPr/>
        </p:nvPicPr>
        <p:blipFill>
          <a:blip r:embed="rId9" cstate="print"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10017727" y="3387682"/>
            <a:ext cx="1943100" cy="1647825"/>
          </a:xfrm>
          <a:prstGeom prst="rect">
            <a:avLst/>
          </a:prstGeom>
        </p:spPr>
      </p:pic>
      <p:pic>
        <p:nvPicPr>
          <p:cNvPr id="13" name="Picture 12"/>
          <p:cNvPicPr/>
          <p:nvPr/>
        </p:nvPicPr>
        <p:blipFill>
          <a:blip r:embed="rId10" cstate="print"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4931504" y="1891357"/>
            <a:ext cx="1933575" cy="1543050"/>
          </a:xfrm>
          <a:prstGeom prst="rect">
            <a:avLst/>
          </a:prstGeom>
        </p:spPr>
      </p:pic>
      <p:pic>
        <p:nvPicPr>
          <p:cNvPr id="14" name="Picture 13"/>
          <p:cNvPicPr/>
          <p:nvPr/>
        </p:nvPicPr>
        <p:blipFill>
          <a:blip r:embed="rId11" cstate="print"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6404662" y="3521161"/>
            <a:ext cx="1771650" cy="1562100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12" cstate="print"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8094449" y="3412010"/>
            <a:ext cx="2000250" cy="17145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data:image/png;base64,iVBORw0KGgoAAAANSUhEUgAAANMAAACoCAIAAAD1gEyMAAAAAXNSR0IArs4c6QAAAARnQU1BAACxjwv8YQUAAAAJcEhZcwAADsMAAA7DAcdvqGQAAIZtSURBVHhe7f1ZsyVZdh6I+Tz7me8Qc0ZmVqKqUIWBAAmQUotsa3VT/SBrM/0AqX8K3/WkB0nWJhnZJlLWgiABYDdhRBOmBogGyQIxVNZclUNEZgx3PPdMPs/6vuV+bkQmARMyLqzDTHbX9eu+ffse1/72Gty3+1G7rlNu6Zb+JydtON7SLf1PS7fIu6W3Q7fIu6W3Q7fIu6W3Q7fIu6W3Q7fIu6W3Q7fIu6W3Q7fIu6W3Q7fIu6W3Q7fIu6W3Q7fIu6W3Q7fIu6W3Q7fIu6W3Q7fIu6W3Q7fIu6W3Q7fIu6W3Q7fIu6W3Q7fIu6W3Q7fIu6W3Q7fIu6W3Q7fIu6W3Q7fIu6W3Q7fIu6W3Q7fIu6W3Q7fIu6W3Q7fIu6W3Q7fIu6W3Q7fIu6W3Q7fIu6W3Q7fIu6W3Q7fIu6W3Q7fIu6W3Q7fIu6W3Q7fIu6W3Q7fIu6W3Q7fIu6W3Qzf6QvduvV4uzxFQeYYdtk7lDqcot+vaVqmatq7btkGMpumaruuGgSOSoGokUlVk0UDYIRsCioqNhKtN2xZZXuYlm8kiVamHB6mUhIw4kT1K4j8jWSYjeKn/15hTkkpWSdsHUCbTSLt5ZNLhTyq8ZlGfRnJ9ifqirqk/61v7ReojvnxhONuX8uVc0sQvNKMnsO5VUraMZ32M9IUB7F6l6ek/TPE6kdV9gH9yghT7SBJHjUfb9SzblqivTDdC3tOPf/aD7/7Z0HdCDn9yAMeJq6atqjbL6yxrqgLnhmmjrY7vaabRtA2o7QA1xTBMwzSJSJBuKDr2uqporaI0TZfFaZEVPZ8ELciDwzVsJA7nyMV/IE5nNAMI8rrkQ6IhKMDqc+LIKO5YGPZgKroiyOtpOPZj3PNKcg3UB/qrQyQOYAALQlgugJCzD/QRPaL7KHRoSCRR+5Jw7DMhpldNOB24gBnKyx04hDOmlpTM0wckPGSX8BDZk8Ty8j7t9REVUB70oOABmyS8hsl1ShQ5XRyG48mXCv9r0t8E8vrGkJVE3KtmdG1X10pVdmVZVxUiTNuxPddyXd00W8jDtmMmwsyAKBQ4aWSpgET6CI4L09l/so/xLF/El4zY0PqhEZJPAv1Bjn0ato0kJYMkUjCI0FAsQjzpE/D668SUzCSXrq8OATnsI3kcGrQ/sjoEeNaf9zse+n7wnGHu+n/Wgz9pHaMwUn2r5bRHXn/a41KyDfXI+f7YH0DXncKhr7uTAl9PgzJ7uj7nTgHEv0wobfZWkffnPTfYvL4v0g6edy32jglpptU1xFsHeWbapmFZwFrPGGRFeoaGIxjSM0MKJQYJQ7kuxUs8T0j9iDHcn8spi7yO6ElKGBrWn2OHc+z7QWP64eJ19lfp+yr7Ungckg5SS672ufqCeca0IrJIcqX/hxnRzwDu+mQMXhe9L0COKHofMdD+TK7uw9eZZd83+/XwK7o+lRQMU5/y/FUy4EFEwtB2EhP1yCMirwtBeHF4PJpMv1TLX5P2nH9jkrajZf0R/emp7ztkme17zih0xqEdBobv6Y6rWbaim4pmKNCF0Iyq1qmyVxDAngxnmBvLk/JBjCeT0HecS7A/7E/6WmkjcnSxCbExcuRGC5IJ9ud947FJDSRG8/KehgQSd51I6FUqtgg4I9SkkX35fSzpej9kGZJh3zeUHRq6db0Nyb5YJU6vY67DEmDK60v7uobq/kNCQkn+KgMxJZijCSTQ456EU2xyCunBvSQQEnX/hnQj5LEDe5JzdnXff4Zprmla06HNDfpJEAjUBGfC2Vdbj7nXmCH0pdN+eEFM+kXmMu/rdb869LQ/wfF1lg+EWNkGrICGwPX5a1lYlQTQCo7fPvPQfrmGMLPy//p6HymI5CQhQPfx+25h4yXh6FCa0HVKlrfv5l9KzMgEku2LNOBFiPBBDI3xHm00u3tCGEllaxRJhVAPsr5VQ8tuRjdEHiZbL+32relZ2EcAaJBqus4I6ST4LkZJXynH4JqHLEqYNZxzBAYuD53dh1pVBQ8I0z6DZMF/v5EYuh4nFtIHBmQzUT+613kkzRDmvj9eF9In5l5K+EtJih7CPBu6xj5KKVJFTywKJNEDscr+/PqSFMYypOY+Zb8n9R0HCUIIpD7UQ6htagGQBHtXTk4lPanPuyei6jrAFktNsIDpZ8kwaK/xgsqoD7MhsnsjuhHyyBZyZs9yDhDD+O/BIRJuwCa4iIQQd33Snp3YBo3zBeJViWQ8MoIr/QWWs9/+UpLEQ3X7TENFpFc5B/XENLJdV0G6Tib7V9lJ6MQQsb8ooSFuODBqSHgdI2PapwT1Fb9qhRQmJREFEmSK3o4ReDWCpy8RooetqbFBSjGpJCeWhFBWXydIkCRt4q6PkU0aN1wjcQClASysQ2FtWxVFHkV5mtRwHAWLNyF0Xbr5RvTpxz/5/l/8KfAlbR4aTakmEETfPD9wXZss4y29js6F5fA+Cgj1ilzgkTkZHgoYuCLwE5LzIVboOsRaXr+wp4GF/TVsQye/mBIX0f0h+3DlCymG3NLO16/sQ7zOS1JIDzTGyjWSZOlP2UtJ+irJqx0LYYvlZGgqSOYk/xHHcZJW9AzbZ5ZcDEsyYYfssdMGPsulPo2E+srkRIhqlAAVYnqStDWNk/jqqskyAK1oWyXP1TxTHHf+8OFkPkfSxdGd0XQ2tPsr0g1lnlDf3D1jekIYENRgz7XsGk7ZP7Fw9proFfVdZoAJGeRhYDVJLkvEcP0VMe+ehqie9qc4DNqlL+I16k+HS4Ocxkau94IH/xKW+D0xiyQQaUCSsASErgVRTwzDNpdzyg7m6sXSqyDP+hSsTLaWgFcJi75d0jIyGONMLuN/r0B4QAkQRZjjyCqwYYP7LHtiC1nyvjhgcD9xZMMwDdeRC/nUZBctP3sSPfnp+tOfvvj44/XnT9vTZ+XZSREnzMVNUr8R3Qx5rFwagAO7KCcyK8FgTIUeeT1vmWoQDK+yctuf90HGy1gPmxwY358MR0nVp+/Pv0CMeR0KDDPlENMHvkCSCLUSIdRYzN6jp4fDPsSOyNZT11tRUsB15EBDqXKhbyUbzMok+IqIpN6o4omMOl2wPtyjTIhB4bKUxoi6qpLNZnl6ujw7P/3s2dPv/+Di2fOyKJGC6ViXpOuLYHF91uvqpUmvNqntuj65NeHq3VQtwib3TX0SujNXG9mq0ZeDHDegmyMPWz/LpFOM7AmeAAmM5zBiVMkAbH2bufX42mcSQPCsH0WeyPhxkwCIAQn3x1fA+GuSFDJk7sM98bTfGJbT63aytj7VECUJ0OTrIer79QVBjo7Lfhh1Xt4H+jNG9FFCkhAbKxBR16fs60WkJJG412uJtrvzjz5++eH3Lj5/tn35cvXTH8WnL+qqYAamG0QamdqLQSFWxDKHmKEKkFSJHXMyqrNs2zRNpan1qrIoNfSsgO4t8jwHU5j6BvQ3oG3Z0H7HE1LvTvFMhfjCMHHoes7J9VejLhhg4tdsZY59/98nkMBwOhClCApm3FDkvnKBBVOyTdf46RP1KSVq31LJticRKX07+8b2kVRq2HoUES8DYvo0fXx/SWKHBIxEPegOZOK+6T2Phow8+UL9oCHXQExAFA70Ol7kCkz+enWlXF4AGa6pj9TWbWsoXembJGKTyKOhJu7w34flpJfHAwlA2RnZ87zbFc3LbXGVlmkUX22ik6w5j4qTs/OzszP4G0O+N6KbIk94wdZzz1Oe13WVJUlVVjjrsUVA9T0kU65h1F8i9dH9UdJ8gaQS7ikPyE8OTx8YTkkMcui49TQE5CqJyJJGfon6ZJK1Bx/DUuB1cpayvzP8BZL4L5eKSEiG02cvnv7gxy8++mS32b0uIlgV6YvF7WNBQ69JEsfihQlDqKdOl+fUTVVlu91us4nzcrPZJlE0pOCe2bjnjkXtmSux1xNiIMbJRsLI7La7dVZtrVEWztQw1CahenRsHCyKuj47OUVF+7RvQjdGHjvR/+9JaeuyrNK8LeHn0+5taxzQRun5dXf3hEg0Atvrw8CJft2rPoykUlpXNwgzeQ++fbK+qFejJwGpga27Tik5eU2SkwR01/mYsM/LgOST7Qv0Kvm+caIikXqoC1Rk+frZ55sf/WDz8cfnTz47e/p5vNvu0++dBila8iM4xHyJJJZJ5KwndgmTNs3Ss118lRWri4vV8mrbaedJdnJ2FkXxdTrU0HNgXxKnSc8WjEVfcH8i6QdCqGnqbbSDzWhNp3rgW45ma7XRpmazM7OlUaYGV2a8Od0IeWigKFLpF9vdb11TlkpVYdZUslaADhcXSQ15rok5eXh9G4row6AsjjdnZ+vT06uLi83Z6fbFy+RqVZfVK8ANxwEdyPoF8FFxXCfBZVxk7H57RX1jWO1+I10nGc6BmH7jObMM7b1O3g+sXG9br64O29Ivsvj5s9MP/+Lqs8+rouqLkpRyFGKO18rpiZHXV2Tr8/VxcRxdbTYFTLHjY3MU6p5rjietYe62cRInfQYm3hMKZ4wE0Tg5ZSIyQpLydCCEWk1TfN83lKa8etFdPlXPPjFOPjJOP+pe/qw6+cSqc+dN10f1dDOZJ60HkUPcSFCdZZ43ZQEfEcKvqYG8GrFktHTwOteXiJflIpMN7O2y3TZ69lly8nJ3cZGdnZZnpxUmNFUXrr+insGvYYwFSRIylucsV1L14oWXmAJiNE2T7dVVtNlEm+328irZRbA8KcD62ww91Patl4L6wtmIvl6QVMZC5YQJoATLosiqcgtdu7pMri5PPv302WefZ1kmxfSpUe51qxkeLgxXSX1A4hjdX0EbUHi63aL1dlN6RWLt1vZ27Ww3odK5xMT19MD/wE3JxxK4iWkjBo7YMRIvZtNAmqbNZ9OJowfZ1UGzmTbxQi/vuOrUUh0NeCziaIcuSuvehG6EvKqC9CmlAz0BdU2cROvVFQAH35uPcaBq5b4DM0iinguvqLc3GCWF4qJwSfYtlJaVJW7XmkpnV6XXNrZpwNuXhDJXXy+VJ5J3T/vYnoZCBTQMATd1VV48//zJh9+FNXby0cfPP/z+5uVpb6T3eftjT0RJn0/KlhjZy8jyX2AN/KR5dnl1ta7rbRBkgdeFI3VxVNnO6dn56molaeThrRAOQy0IoSjZEOoLH4Q0W9LXOqT1XNcsi/Kzj5XPPnFPn42Wp/blibU699rKNPW+4TS+hyzDOY970DHQjxm2poWIgEjO0gwiM47i1WoN67GsYdxoRWNcpd1Frqxaa926W8U738Q//enP0Bdp0puQ/o/+0T8agl+dnnz60fc//HNMb8MwYOsKd9r1ar28uPQ9fzqbdZoqFp7ChcimybvqYDfbCray57gkfMX/qx3++1jAN7+8VDYrw/Vb+PdZxgUI0wmUiyRlymHUmVcyMjAcJTycDDScDkoXhCpWn3+2fvKEawTLrLw896bT0dGhPABAEm5MzIwiBxHqMw9FCb0WRbmlqsvl1eXV0vA9Zz6zpxN3wjabnlsUpe158/lccvclSGMGCUDO9EX156BXoT31kER89OJF/fKzoKtstXNNrVXbvG3U6Ty8e89xHZQGBotzDfOnyvMC3miSpMATXAf8Y6RWy9XV8ur87OLi/OJquTp7efby5cvlJcJXpyenpyfnq9Vul7fryjiNy1Wjpe50o7qFFSheULXt/UfvHB4dC3O+Mt0MeR//7Dv/5g8hdaFVwQ2AC42Ay5On6Xg8DsIQsBC/lZdM05J1mEMrgbw+8CpqGD8JEJ808uLL8zqJGt0oIamqqoJVO544AZAnWXqSnn+h/yyoj5QTGdL9qQQkCSIx06Ozs+TiwnQ9W+uUqgju3AsPDqS4VxmHHFAR0rYvUR/DlPxnSjQcI1unW62MnTY1ym0TX9XRChN0dng0moz3mUCC1f78y/ID5wOfhtCQhwfwZ31yUkHOQfWBx4bemnrUqZFmN7abpAUE0upqDQxdnF+CLi4xF5ZXV6uTlyfnZ+fLy+X5yfnl2RKwuzy/gIRbX63XANoWqNxG2yhLMswTVTNb020tr2y6olOs8dwKR7rreaMgHAUPHz2ezRd/CUf+GnQj5D395KPv/fl3qjKnhI6Tqq4hKiCvmyIPRxPHd3knj1aESuABeTK10VAwkxIPxoQwU3i7Vz/SC0xTSHxwBDMUgrNQVfgUja7nutGaluN6hgllLklxGHr+KvuwJ+1D/cVrHsmA5mVxfn5x8vwZZkujaUVdR1VtTKbjxVzXB8ftupZ9Ua9qQfsZEkT0yOiRgwB0QLQ83X72IyM6dcu1U26UdK0UiROMx3ceuH7QJ5RWIC/2khs0mFo8gHeDHoSlDE+tqou8yFIKrc0aQLm6PD/N0l2pQgkqsWYWtpdZbmE6cV4uAbPLJaQagIS02806jaMkhcjLInS2ojlR5rTS+pW3lmW5jm3oqu3YARwLwzJ004HkdF3IDgwrXA1ITm80msynyKBrClLeuXtvNj94M+T13X5D+tf/n3/5O7/xTyDYYAw0LVpjhuHYgkGmKncevhfOZgqUbQNb1XBd33Y9DKfKRaAYTWEvkIdShnYzlkEMpapkeX724vn28sJUGsuQB8C6bplm2ahmOD2+/8D3PMkowGABPAxHob5XKHGI6C8Oqlkkate9fPniyc9+UmyvjKZG+QBQWrVH77z/zV/8RT/wmXCvy3l8dT8CYpy3vnGUHWIg2mt0iuXzaWGDw8mnP7v69Ieuknmmaul6UbVlq7XhUfj4m+PZHAVhONEtBHjbictMuITbNExaxi2uqrCSQTCTMfZ9L4AYpCzLnNUpSrrbKkWq1u16HZumPVkcKJpm2o5mmHXdos1IbVhAiAXbgcoHXLTsPC91TYW5DPEGyYAaoYUxkx3HyfMMVofnebwhUXeAIzoHY940tGR1sbo4mxweHdy/V1R5XZeA5a//vX/wta9/SyyTr0w3Qt4f/+v//l/81j8F99HQsqowIzEZzE49Xszfff8DN5xgFMA2XTc9L7QcB6OrqQbHnyPEtaLSZN6g7ae98JfBvMzPnj0tVqeW1hqGhgmoKhqkZt5q+uhoengXagvJaSALFAgN3ipghMBNZVUqBg+XUAPqYYymi31JbxXj0L747NOzpz8LIUa1tsCgdkpWa+Hxo/vvvm8PTAeG2CKEKc7ppHcoBGMPSOiaDjkE7wkzqoS9ATcIrg/vhFVdU0PUpOurri7QVMu0UDgGtQYoxjM/CMuyQC7XcjCEFGryDAdTy9TNGgKJoghcLdBQXmlbyCCOlNTFlJYOrORZjsraoolWseP4k8WhZVuObQtbFM3Q4iQFl3zfR+OLsoLqsWwXOcAYmBkFcAZBINPItEzOoqa1LMgNJc9zVTNs20U7Ma3Qr93yDNv4cDG/9wAxWRphbvxH//E//No3vv0WkPdv/+hf/dZv/hNACK3EqFRlATY2Rf3g3r2vvf+B7foYFUEeRLmn6QbCqA09x8RFcmxgEe8zoyzo0xI2Kye38E0ps6hNt4aKSQnjDs3UDMutFa2zAsOBQBpuemAYUB6wjMIBRUhVOVUwiIikZwaVrmqQARjV/rkQ3BTUj5RZsotX5w6YDz2WZYZttbqpuyM3nIKbKBm4AlwxICgKg1oWGAYoJrMkJlQGyhoC2XacoqgQI88UOh3jWhVZlpV5XuWl7XhuOALkkJ4jakC6uHGSYGaEvl+WGXqALgPQhDuYSZSTCfs7IwQMXYW2cRybPFQV3/cKFF7AHa3SXVZGuaZazmiMkj3P5Yhy8rH7mK4GrOSqblW00wX+0DXL1GGdw+q2TTtNUiLbtDD3TB2JYWYgrYKuMa+BUavRkWx7VafrcDGb3r2PEpJoh07+z/7Bf/be198O8n7///3//K+RHw4EBglztMzyOEono9ndO/cRCVyBUeACdICqazKzMZX5+i3EHMwXDBTFOiaopuMqhZJMc8MCCzDkNV/QVWH3Z4Zpw6YF8ECqbkDKgj+QJaiWqIT4qSvdUAEvGERskm5iQLk2laqHQgXTGnMD5UNawFkxTYOaq86RIo92RRr54wnqAEYxkaRHkD2AlwUPG+2EQKoqCDYKP/RCVluzzeADSkAP0CpIc4gHU+/KLIZIQdeyKDUtzwxGyIAGAOCARBD4aGRbEUkYtaKkbLNtA5MRk85xbVSEZLZti2iEreLBRIPEc10nzVKYHYjJkxziCnZfHmd1AiaY4wWMfQ0NcD0XAhbzBE0NggCYhRWOXgGVSZqC/7Zt8W48NQXQ2VLAIoNu2pZdFpB2RDZMQnCV2ds62m12V5dVsrJ8e3x0BzMMYLRN7df//n/63jd+Ecl6PHwlupmH8eST73/vzzFLMFmpCQCmqozjbBdnUZzAs1ouaeTuom2SRmkS53laZHDsYyCA95nrCtMOvBYgYswMjC4EHMSVCzFiO2KWwOyFGVZhGILxyDShczXHhjxrbUsPA9cwiCSm0gA7uXFDHAMERAMFjWXCQMIV30Niij3sXAcVAUWtYfOOUFfnXZWbjkdjFFf4Ljp1M7rGy7yDSIMAcRCZgBfayQkA8alroqMaSDvgWOmgMeEKweeK0StkrzJATYOtjrqQm3NJ7TyXtatthVkFUQr4olWYahh11ILuQPEBztILDdVTRzQNWIFKQeB2jYnXaQ6UtWBUgQLt1PF0ilmO+Qx/DnMPOAb4kJdGaAl4Z5jTkO9VnqEdjmVB6GIMwCDP83VoFAu8YBswHBhc3kjQdFQHeSdTokZOlGS5Lq4Cq6Hv3H3weLI46h3Hr0pvkueayHR6PGWWpQAS5RQlFEQCVGhe1Rk2mCGwlWH/YEhcCHdLxx7QwWjCyEUG8JHveWMPXUMRSd2LowqTkC9MAlGQdNCsqIqP4sAEDDqYQr9Dh+4yAdC20zvVahVIVl8zA83wDBsOmquqqAOA5GvkXG3mOQjQ0DYtKiAZSNjXkPxoEEqDvkYvUDZ6hqbCRq8o8NBTTg+KcLgCXBsudoSsPqe1jixKo3UVtipPoLrROKQtoJ2Zq26bEu1HMQbEDIGZlUUKM7KqsjyLaY42sDVKiDTACzoAbiWaCPyZsO8MCPgajectOpgcmIxiimG4wW2co9ngtzwxKSF3G83MG7WF7INJ16kF7QEd89bGdNHUwLU88B3eN5mHYhRUnKUZssOEiOMdOoVLFeQldLFlEdWEsh6GAaQBJgZ4hWrBKY4Jx+oN6UbIw3DAMwPXYCanabLb7iC6MdKAEgaDK+FhQrtwthABHYTmoq2Y+uyxoBa9QhAoAvYw4eCCUc0RKEJgFvbsH71FqgYwHMxGSuhQbLRlKDYViJuqUqtaa1pMUwgrAA3AbKHMIdEgmORtEDYV0gUNQIPRdZSBYlE+JgBajbHsoAKrAiJC6coGglCpANSuKSCfKDq7EljEdAfoMCXYf8w3YAJ96yoDE0yDa1GiSQAQGkGlbNAzp1HDknNUiA0GJASV5VBRwL73fQggNEHzgsB0LDIDQw5gGRhjMIywQ9czKEp5Dp7nVKO4ANjSO1a0suSUBTfC8Ww0mbnBCIHxZBaMJrAyIb8xa2kRQu/ECVqPvLBrASm4vWAVjBG0h+YNWEERDyVTopUdjBGIYd7VgRFYwXqBZRltdxCgGBeY5b2J/mZ0I+QBCoISGPU15jdXDObw1DoKGJ2qEywDzDhBALW6KYuK5jE4AdPV9lSoOstRYdUCnK5vYigwrRwX8l9K4JcpMLogmZwEK8ehQl1wZPi0BwFIQbAI2ggJMKcVsgwgANdyTQFcAA6wOMfcruu8KFJAENJX6SpoG9flW+eWSblK6UFNDSyVUOY2dJECsWd6rg0tiTSOyEI0HV3jXDEtZAHoKYvZGoC5xKBaBmSSK3redbwAnXJcFwIDkxAjC1xB3EP+iHjjrXW5V1eSRSpc5hKTQzO1piuhLSGFwVNgzfYc4qOpbR6BXNV3A5SDWQRPForE1G1IbNQO5kBAopw4ire7RB6YK2magk3ISSO7pC6GQodWhWuM9pPHkMlgZZFhThU54BlxqoNxSZSnEeqDrcGZL3Av8wLl0Hrm/aC3hDw6J2g6Bkw8PsyWSlYIaFCPDdcNtNBoslAFcOMdphbKEVrV9fxxEE5G46kXhBgpIA8jivkD7tNYxFTqOmhDKAAOTAWd1QKGADHAwUfBFUQlKqW8NABfiAjbDEf+eOx5nul7lueAu53t6K5LIw8iB1IJDAZ6KXl7ddnWeZphvqB8cB7iFZKHsKIrDgGMjNCYUEZIDGGg5xXym6puy+0RCmMqaAjSqkaJkFhom2U5fjhx/TF0PYKcTganA1qMqqHR4O92qqkZNl90hw/h0H6EG0H4uDZku2hVCEA4E8CUA6ODZiL1AXWBpplNhcnVpUkOFQkRVYp/huzsVVUl8Q5aF7xC1wA+4ZsCVAHdaDM6BdZmBfmKXLARAUq2DVmLDC4RzE+YBGiv50EEcPL1U6IfbcwBVEd70HEqQFPXwHgZhTehmyKvrPhMEHIYoyHSrZMhhN3TQpUCUOAYOkxdRmkBwxxGCa5pgBl4QSUB01vXijLHwEAaUp/CyXJ8cBkBgA22FewulAJxgs4ikt6luBHYIETBzQKZeVMHrKlyTNs8pdYsChigkHVwASAcIQ2QESoGDYaSgpgTx5TaGfoLyUS8otVKxftEkLvQhlCUGHjIRo9uruNDOIPzHiSYRdFFCUQ2UB4YpqMabq3ZpQJUGZDFWY5BLiFRICxhckDqwHS1/UDRLUwpsAEIx0axo+uwmjht0X5oVTY9j3dp13KmwT1raxgWDjQ5HCTwGf3CdPJ8zjBoTMhf9AvXUACMRj7eAdO6Gm4TnFCMMQQhiqSNq9DyQ788P6TdBsnB6jmY1Py8naWgzVEc52UJOQGrEtIDikUG0YZORnrKhRKWKeYkc74Z3Qh5NHcdzzC9ptWyHEPPmwKwPGFukweYIDAF0P0ayMDkpaNKmYJxEAEGSxbqAUMHoCI9R0jkGoYHI0mGdEoBYzzLaFBAA0EZ1XzY0ACw4Kyhi6qi+mDaDqZ0C9sPfYJwc2jfwElULAgTxwXmwDvY5mQ0hA00OySJiRa5gDJaDcYCSZjpEC0YOBhesAgoxilpOK6onVZ4WSAs0iuDJqS9xeXH/MgamoEZBXHcUIXRfpcR5Y1GKDugEAMOuY8RBY/QW8wWoE20N9wjGqGoF7lQEwwLmFgwTvrGVEVtqJjRrhiQtEbIPVgjmHWcc9TRIGSEhIP5mcUxBLmpQTqitgKIR3q4MxwycZlRVYmmQBFhemRwBGsgGLhDWagR5Ut5vKsMbY7pyOXlvJdFGwm9S1N6u9Eugukpiu9N6EbIa+oWvYZQMC1P111of96lgrQp5f5tC6ZjPDjAQBo7gXGlJa1BodaQQvIYEo4eRhLaGX3AkBk2LD9wgbfNEAMUwc6A1gCfwAxEQtiAe+Q+HAeAlXfakImeGwwpjWIFRj1ECCCotZqG8Yb4gdqCcZhmpchIJS+ako8uKfaKXJ40wWSGaIRAAFPLLEm2eRrD6ANBsQFwsALaCvsGIw6VjXkCaU2dSDsD5iAsNxsjDIcY0g36kvYcjAC+X4yRBqMqQBxNQilugOmAiaA7UGpw9S3wBNqYFoUYA2wNsqC/vDECwQmQJ9CvGVsDoiHCyHgbQ8KTTdAjYB6fbYAPpqwDr+iHY5IUBaAJ5KFAKGjwEQlgm0IFg0O00esSHg9kHkYBI4JCIFRRbLxZ75aXm/OTbHWaXD1fnXyabi4s9Nf14IGpHWQ5DGiuFHkzuhHy0HRwB3Y7tBW0El1O3g0D8yH/HYoinNNNgznU33/JMTOhSKAPWypGAk7cBgEdhCAkAA0sPvVCJFiBBLTnESn3KSA8WBdYTV+NXiSUOqQDFC+yQtJi+gJ2KAsIksIMvn/DJ0EW/BTA16HMIBqg52BvIoxZgQR1CzhibtcG3GUuYeF9MnQDYwZwA1WB77nEF3jProlBiIkAb5qmLEQ7EJJnSRbvYGGl0S5NEuAYOgyWLSwHsMXUCTE0uQRqACj8ZxBZdZbmSZwCGYAIAIHuwtJFRli/iENfoSb4aKhKcYRaNnRoFehq+hNgBFiAAEVeUSZxQjnEezcdTulUw43N4WAB0PBgYJ7VkJNtEWfbq2y7atJdlcdJGq+3W7QHYAWDYQQ7rhOEYTgOdKUKuvW7o/hxsH3gJ4cjI/D0+bh656HywXvmbAKUDlj4qnTDVVIf/eRHH0JQY3KBaRDCTdXCz4JChL6jYY8R5hMY4IYNpArSNQCOKIPNQcQhSA2LI6w7iARgsJd2GE/e1qsLyBxqRT9gsTQoAUQmgxECIxy4BTRc+BQWamGrIIQolnQF4gSJMQZik9kAMUbCcWzwF6jC1Ed6+i95DgOJjxPoJSiAFkuBLWZ5QCdAAAmCbgC1rTyIQwCtxazA9KBQgYchyyDksUpHpIp6QhVoGHwsPtugX8lCKZh1FU4lJxVdLtrHMCig9TBFURRj6MbSloBJiXmFXMAuquIdRN4arETbw63RUAiah3kOiIP7oj2pHiA3IbTQMeIOkARsaXCiwU2dRXqxMquNVm09LTeaTLedxb1Hi6Ojo+Pjw+Oj+cFidnhwcHzn6O7x7HDRVOlYXX9wZByO9NBSk6KJq+LefePdx/5iZsyPPnCCO+gn+/YV6UbI++mPfvDd7/wb4AQjTis+K1TF8HwfLaHeNG2a3bQbbJofCuQfpIVF+wIQVDCPgR5aURgNF/LE8zBUCEO4QKT0iIF2K7IYGd0gBBopQniLHz4Nn7yBspzeGaCb8+FiCoUBIz3NEsxdiEUIAD7fHEy0ErkANcgVoAhjxvsKlNgZzDaKMAIa84UzAQDg0zHR+xBE6Cx6gtZhXBGmx4pUEDg1rSi584IzNphLhXlrUMNkgcjEbOTDX05OOjqYDxA+/AQKlwUglQ7wIozCoRPk0ygtZBXGEngBfIEcoBlaEhsqQBchLhFO45y4LwtwAjIvS+DKxhh/4Z8Gtw4BE0ar54noGnujcDyfByPfanYLc3tvohyP9aOx7pqVDnf88MF4OrbhmLSl2hZKnXblrsk2m6uzzcXLsZHNA3QXqllZb6N1mh8cB/MZvI3Wn7xn+3ffDHkY3zf3T/7g93/vn/3j/3OaRLD2wG7YTJruhEFILwlA02F+gWDnQV3Ag4Op5wGGYByf9mAEWt52BuMhMDzPx8ymH8rHCTREIIwwnFm8TTdXYN5oOm+4dqSCbMNo4DoUJUqDUgOQHd/BrJYCdQweIEGTGRJSqgDqgHXoWSrGpkZjMBlQFuKJXThyu9VoGk6mI+ASmtlx/QLSg09OHfAnR4NVxXU8JOYjfwhOy4ZMBrixUQTDR2npP0LRQ8FjZkHXAwVAz/L8EozyfBvKEFwBPj2Pc3EXQSeqYeBjOqFYmGkQnw6cR1qEBS1WJCYP2dgcEk5VACHOcZgcZQWvANY/DIM2j60OIO7i7Q4OruX6zsHjxYN3OI10uVEJ9YGyyO1mt15WFz87MlYzDxYpR7Comhfr7qoLTFhvcK3LHA1R2oprBlQ7TpI63339vvf42EPFGNPzTfE0Uo/eO3j3/RH0w+Lh/2p09CsU+V+dboS87/y7f/Mv/vlvJrvt1fkleo6xtJ3A8wOMOtoJjTqeTGBmQ8PC7oVqwITEkJfw8iouEQNXKcRYfwc8QUvijG4UlyDAWeFXGgpM5+1mPJ5O5jPgBtY1rHZITCgPPqgwDOgUPkgzdMg03rvWNNo3gAAg2DSAPMY5zSD/4A34iAFmaenLMhYMOWRDvNtF0TYcBZNxCOGCS34YwhCDeMPoIg0AREMUilZsBjrgLX13SEC0UEwG2rO9zqX5VncmXH7LTJJstVyZWrcIDd/s4N5otj9fTGE8wNkHA1zHAROQCzYvTOYy2Rl15piQrMAob61tk1IN5uPDI/TUcV2gnNCj6GaVQEp2/rnf7MaBs7y8VOutolmxdewe3EM7MRnQyLqETigoSqERovXUTN9dGCHsGth9nP3ay2X0Yp01mqeoc+j1RoHJBC1hONZhU0VN8eLnHgSPjgM0BooiyZvPtpp9NH78fmjb2uIRkPerbwF5/8Mf/P5v/7f/Lx/CoGy4mP/8Evzh1MRsbVvTsCDu2T9IftMoihSdhfPF2V2XnJSaTueAj6UxDLx5JGOLs8Y2eJ+TOJEbB1BnUBuwo2AH0V+k3UNrBzq5f2ZaF7HS5FxJADjULdzVrFZtf+wHIcrk2sGihPAzdBiXaLiapGlTZqHL+nZplbaG7boTDxKI3PBDn7KR9xr4YV3gNYGWq+Er0JOFsHM0deS7KA9txohwHQolEKfE2cXyKqn9+QF6uluvs21k1+k9L7s7MZZJ143uHd1/AGUNpEKegTc0GmGawGgr8stnH7ttdGcxov6ipGo/P12X3sHd9z4QTUpWgjm9Coaru71aKrvzY7eaBs7Z+Xmbr+DxP19VK7grqtcqDp/+qZDK0DFOkeZdAz2rvn8nDNABGUFUvY6yl+t0V7ia8W5n+7Wy7uqkyHXfva822zz66cMj+/GdkaUjLazW7vlWrXz/0dfGwchYvPOfj98K8v7l7/7W/+Wf/Fe2F469EC7r6nJdFTXmMdgGtQJ/UOP9LRg3Op/U8xcGOAmpiqnSQsxiRIkuhsyieU+nwTLzeGWVK8+sYYiX2kTRTF+PdNPvvPv2aIKEQB4GAdIR6IVDkG4v6/WnIzOyaYmhciCvWWaeefiN+fF9cBfiCkiClkRVdAo75Wp50eyeHXgp9NXLyLqy7hl2eBz6B/MpeALRCabUXLXA4Yat9vxyEyumHYwhisp4cxzaj+4e0lPpFLQeWSq+aMP7YS9OzyPFDY7uQjYmm3Wz3o7KzeNwd39qPL/MT3ea7Ya+AwDDFtT5AKqp+dRZFo8ZRnP/yJ+NPLS4p9OL9bPLpFUtz6K8axT4HBosQQ0+QxTlSXLnwH18d+RYxuXlssrXs9A4udw9u4xa/U6tzjW7cawEU7zqJkVSGu1lYOweLdzFxCHyWIOSFuWLq/hsq1nOz6n2qFKv9DbOss5x7mtNWsQfH83Ud44CgJUmaqeebLWNYt19f3Rw5Ajy/vabIe9GHsZnH//kL/79dxr0Kd1sowhMgZCAROJzaFOHxPM9zw08TMTAyI9GzTzsRl47CVTfd6dH9+88eHRwcLg4OMA2n8+n0+lkPPZ939HLIy9/dGiNPTBad6z6/ig2VegwmmIjR/OMDirJtTSIRr5WHl1NzPWDWTvxutBtRk4zcgFvvTGmTjCB1ejw9itaRrOHBk9dVul2YkUP503oKGnnZf6DzsTgqtPxBEIOgIDxJV9vhlRuV7s4qhQ9XFjhRLfcGs5llrTwHvmmLq5FcZLutttkvbo8Pz9fbzV/5IwnEPYYqmy78orVg7EaWF1bFRdPPz/5yU+19KLNltvVNonTzcVJsfq8vPgsenkyn/jHdxcQ/cyJHawOTVmdvDj76Ke+stbqqwiORasX0UqJTtrVeZMmRwt/NnEBIvhSdZU5lsLWZJXpHHTq2LDBvQrltZqvtrqll0qTeJYa+nDdaPthQ94oLdZRrmlQ/ZjRmW1UhtZg9iG9oeWm3vo2TFvKZ4jKrFLiUnXHFmSeP4Vve+/NPIybIe/Tj3/44Z+GeuYoSd1qi8Pjhw8eLg4P54v5ZDadA1BHR5PZzLHauVfenRvzqT2fBuORDWkCO42aI91Vu02725SbVbY6T67O44tTV9keTxSPzzvMbZSaXXRnAt2YLC8u8+i8yU/K3cts/TLdvkg3n0dnT5vd2cwrRy4EOATb8JJ2EsXb5Wpzcbq+fJZvzpLls3j5bLd8trn4dHfytFq/nLnZ1OcbJKvST+w7ZaPEq8tifZUuL64uzq/W62i1Qnh1tTy52taW7074WhAQATNgszzdnr0wNlfa1fka0ma7Q0Z3d9VkyRYe7mThhmOAB+K5TDZBvbk/Um29hbser7bxcnXnjhUu7NIcufM7itGO3MxXsjat5keLyWICxPXIg0SCNih2u3R1eXxojud2g8k4OYYd6JuZUsZV1iwOMBc9zCbeZybyuiTNYT8o2qhqbc1ULKPiA91WxXzTulxt09AB8iwArocd/qK0hKthQ6GqEPO1rnMNVYPqqZ0apc0h8DzMcrQJwCzaTd66Y0wu25987Y2R9yZ5XhEsnBZ+kWrx4WoF06NLo3q3ya6W8eVyd3m2Pfl89fSn9eplYFWuLatBYFdrehVvTn/03Zc/+rcvn/zZix//6flPPrx8+qPt8qP4/Kf5ycdOsXFgvAOXbWnAqLBa22hdo7GatVJdNN06js53mxdVeW4YS7O99JQIV4E2cFeFX9ZVwJ+lFHZxoUWfldvnu/XJ9uJ5sjqvq6XRvTTKl26z8rRc6+TpnsqnkzDUYFcVF8/dF58ap892Zyflxakl8AIEYMfBFGCXVYTlkUlXTbPVYbJ08kgpEyXZeOk27EquPuVdSY4sCBoA5gQkM7qDkeYDaF2xaT3yVVADtoIH84TmIkENhsKGow7EH4adBiCuQQoijo8FyW8KY4hktBbR0KRAKmU0YYQAl35hghhaGjg734hcs3Cs0tJiQ0+hdTUd9qKk4z8f9ECOwdSB3aIaTmuMVPeg1kIo20wdp8287gI+LpTVHOw+ZwXv4QN/EB99zJvRjZBXyo01oKmsu2gdnX/yyfmnPzx/8oOTH3zv/Cc/Wr34yebs+9GzHxjxpWfwOx3CW3ZWKco2XtlmEsw1LoI0NB1+/YHpjiHVqUlhJmK0Gph5XWVrMIO4DAkcMF3dcIOi9cvG1TlsMH5qLozDZO1qpauJPw4cHxyjAMfS/HBsuPNO81Rz7Iym/ogOMbxTjBkVLwx2wxJg6VDHQVOOswjWuFaVZlkEVeFitPlQZDDJiQg+X1agm33Ihq42LMP1+iVUABYcdt4/EvAQCtJjBHmKTtEQhaHWQaGbnWZoBpdQ8Ll22UGt81GELPeSXJIHCGsV+Nl53hU5Z3fH29dtVnRZzvR8UEanCY2kjgZagVOgHfjolIa/tcSH2TBiR6Yz7hSTBjWfbbM3aBjSA1JAKrzpWnEVa2EEx1YwN1zf9EeWP9UNH340fD32hjOD+qStlSxtISalmDekGyGvVtVCU3dVl5SKUrVGndluZrpZ12SQCSP0YtbZVuvZMO2HIUDb6WUUBVSt5QJFng2P1DZND2OPq7zPJwYrw3yq3QEiLUGIUeE0gx9pGzoQ53INEhyuGnYMtBJ4wtWjfSUIwO6HFOF9Q8Nl6ajG9SyTagS4xBGiCRjlgy/Up5tghN61LmQMUmB0YJxqGlkLmcP3LqXDmA+Kwju/FQwmlKNUmlmoBsRmUbdR1ebwvgFMii1JKnKCMRKF9OhP3So7KIZVmW/S6GKZbnbxpkgTTCt0BS67iDqO8jCstBc7LV6X24u02ETQJ8U2SrZ5WTBxWZb0ddFfumgUhMgCvVI1blKMauu4MmelGtijO4a7KGuzLDu0VkFSTicyml50V2NCoACg14BZ7AeQ06aFZG1eVDDfUUeJozQKItW33brssuzNP6oCuhHywCOMzabsdmy5AnfNcFQNpqipaq5hBRg89Aq+rUzdlg8Z5fXNHF4BZ7+KsdYxOSFQ4JuA9eAmEGGYXAACtZKXHRe5KH3eDqIRI1g1XM4OScACiE8utad/iebQCGYc1Bxx07ZZSZlGKcgoHUNV5RhhLktmQlUtW71SuJ6eC40rKpZMUTPFqFUjV7RENxvL5rNo9k8wDd6jNLklvevUyPZr24fcNieL9vBOPZ5yJXEvH3qC3QRwo93IDbkC4aHQw4HQR4d4K5DLwFC6itkHhrAKTjcBEOuiGrV4wwaiSYO16U8m4cGBE4YuNL4OeYleEju8SQV2My+RCDFnW6Flh5bjEUW2pZh6UTdZ0XD9hDALxRPVZCHhXtdZma+rbF1k27qItXqrtFdNl0A2RxlsQT6vA1sdx/Stjg+JCxHPb0o3Qh5GD+hyuV6cTGXPO41ygPNJqco221VNCSk12DCYW7xXz0VjFfqaZk26LaB56zxPt3G8yooY4oaP+amwFL2stBbagotiyE3M06ZUqkyUU1XUaV7sSmAfBhhkHhgo0Og3SBolh5KoGq2I9XxttalZbWATtEmjokzMboANCNbsVodvgooqVNSOJvnhXfXwyJ6MjMm0nS+6INAojfty2QcQshu2m5hu7ISN5aAcigjdIKxo/lBOkTtADmCHoUYeYRhiIFOh+sZ3p+NHDxfvfS28d89fTFwfph/ByoSsCURLV4wHPod1fdufj8I7d+fvfm3+3vv+8YHuYsJwuRAFqjxzwIFaETIQKhj2LqUt1Tfvxsebskj4KLeCJqEmbrHjClmCH0OXVXoBVQC3R011pYLxaZua5+vjo8Pg+GulfXdXubUCI5GGCXxetS44KW5AN0KeZZpj1/LVxqgqDSZHXkVXBQSgg27lZXwZF5va5N03my94c/0E+glNVZYFl5SkSR2fx0pGTpQZYVTnfCxL5MmCTYwZDDiYUGAo5zFlVNdEkd1mAfTJLq625QAjUW79oOFPRCv1Gq5Bo6hNwXtmXUOZAIUIOQrxwlcV1aqDrjQwZpU8fm81s3Y8Ln5ybOhmCCVKFBFzUgMJownMchV129m2i/5BiKhFZiwv9WiH0cBMYzMEP5Cy/a1fEEU7NBq0oqXZYRDODyDAIL0sz4WW6Bc/9eoSOQFh7gWJ6B+yqTAJgG8aapD6aLMsBiMBSGANFUINo6zr8qqL8zSv1kl0UWQx4F9E667aOb5j+Iu0tpOMy6LYJZkhiu6ER+/f//lfffjNb9977xv33/v2va/9ytG7v3j3/V968PVfefjzvzZ751uNMy6IUuga9BpiGLyEomZj34xuhDx0umrqourkM2qd4QBgRofBNCw3GDm2ZhsqjG8uuyULubSf64+4Urd2Jo5/MOJDAs1yZwfT+4duCEtfoaMH9aliwnJthml0wCFUCtRTA7Q4gWYFhhsa/sTwXMMWHYO5z41cJDup2qngoMZb09XGd1tvXtvjNrynTw8110YjaBVxLRbQqTUq9SPt9jzXdxs1iqo0QxF6nrWrlZLJ14AHaFNocfrAr6pLo67kRQ2udeArJKpiA1X0EvvGsM/sNi0/+oZAHkBUK2qcwT+AI15XaVwlaZ4QJnyjkDAjWwV2lHZSJcozylJB2nwXJRfn0dl5uk6aGr6KBSu/AvAEm1TW6JSiW9N7s3e/cfT+Owf3jg/vvwsAHT384N67H7z/S3/7/V/+e0Z4lGRwxahoe0Kjx7PF4s4DZ3Sg2mFnep3Gd6XrPK6iZbk5U7Irvcu7tgKbMJmAOljJZO/bQh6yp5WyLbWqhg+hhQt3dDSCd2qOJ5P7d4KZT1wZotfEeOHch1EspoY7sSZ3J94khHlohGN/PtEdTGUF6flijcpXtXDKBSLwWunNUZ0b4UgJpq07VUYLcxroLlUU3U5CgptgA6oXep+Gkea4ujfSbM/0AtMfa7bNNYSAHYHR0pGUlX1oG+avq2lu13FRg+3AwzAdFwoU6YAeInuQD4QgYsD0yjArtBUxMEkbJeIjT04SAI25kArJdbk/xORcFZV3eq5729y+Oo2Wnz5Zffpxdn6Z7uqsG3WTo8py4cEjn2zkGFRpWXeZYia1lSdasYqily/j84uu0c3JHfPoUeZM1xkEPM1AoA+NgTwPZkfH73wwv/NgNDt0/alqhYrOSWFDXCmFo9UGErJ1aB8niaPX2u7z5Mmfpk//NPvsT4vP/6x6/ufNiz9XTv5MPfuufvphmHw61WILHWW7WhikJrQEXJwbQO9GyBuHweLgvmqPIIMdQ5NXCuQ+ledbvkMJx3VQlAKAksJbWjQt6oIf+eESeM1WOxMyANovT/mdGrhWGqQck6vQlWCPAYUH6dDitAP3LJcLOeVdcAdCDcYedVl/X4piBhsImoteLeZyq5rwgXhDBpio2ywt8hSiBhyjbCFIFBiJJirg2k5Mckhxw2zgs1ddoegZTAKunVP4cE+wjQGrYYrnRVwrO81elzDL+RJApmlbx9+pRsUF8znS9HXIC082Zg8yxnlpze88/vW/f/8X/97hO99YHB1PFovjhw/v/twvP/xbf//dX/9fuId3UBtBy40qHnaZ6oYH3/yl41/69Ts//6vH73/98PHj4/fee/itX7j/t/7OvV/9tcn73yyMoAAT+UiXyt13NLdeVac/Kk++V778XvXye93p95Sz76nn39XP/0K/+P5UuZoMd93RIXZr5OkLIwqST0fZJ+PsCbZp9WyhXBxa0bGbHQfFnVE79fgzGOA0xobyBN5bwheJhOFvQjd6hnF5fnZx8gKOanq1svTanfqwfJq48cKx7ln57kovqjBwx1NIE0wWYKSBNXV5Fq23FZRoXWgNXASIQD78SfJdDn0B42c0dqE7krzJ0jywK89Wd3Gz2tWNYbWqK+vuOLxlvC2iBGAJQhvGkuACxHm/jeqzq3qbGbUCE1Nt8qTkQug83+2QJUtrx7UnYwte56qdxta9LC+TqzP4L41uxPBqxWYCX1FVoaqQZBpMpCCAYOHjgDQOTXW2mPmzuTsajSbj8WQ8mkzhcoaLueN58M8709EMShaY92a2XlhlYGtRWqqjO3d//pfm9x+MFgf+fBbO5/506k0m7nhkeU6dR0aT+s7eUwdb0GrVDe69M75zxxpP7HBkBVCFOr02y5RltrlWpoEBa1hN4lRpi0lo2Gpu1ju33ZjVuk42Sp2EZj1BG4wiMGp4hFKBzFVBDjzA/sYRusy7VxC0FbzvuijgjnRFVcd5tUsQr/CuFLS/oiZFF7fa3fe/PZ49EFn7lUkE6JvSH//RH/7Wb/43m8vzy0+fqG0SLEK1s/S0mcwW5tir0pXZ1McH3oP7gQ2FplQw87dR+fR5tU1sPs/lomE+PVBsOJi8u1Zm66Np/fBOgPl7toy2m82dcW3q6vOlts1sE76WC0+TbiCNdUixLKp2y3uz+t4deawokxgOwIsr7TKfaPactxNgC/KJAW1BKtm2StPY6dYPRhFE3uftu2fmB9C/Y6NxIYX5ehHXq9ImE1UCZ+ViHaWGHxzeg4Co0sRvi/szfxzyrSKoMD4MpiiUndJdrTafX6W5HZoOF4RUu7V58bMP7M29iRGl1bpy9cmxaXvUyPISP3JjPrZ0b/K2iMdmO/KQkYuf0RtMiau4LnVYtDb0KSpDD7OMdiEaBx1jNJmrlmMHykK5OD3vyvXRjM9kwQp0dRXXzzdaXOszV70/6QLMXGgIFCFGZ99iEABYls3LVflsRaMxxByD1oYvAUgSaV0Up1XV3Z87jw9Nz+IdwLOoPW+cv/tf/O/e+frfRcNYylekGyHv9//Vv/yn//Sf1GmqZqlr86GSwXVqmh+Eju+B721duOr6eFS5FsaRr81eRfpWueeMHwIS0JkYY5DOZXUYgXZ58oldn94/cLqmenaySaPtowMlKc2N9jg4fN/ki4NcTo6BAevQ+Hi7Sl7+4MA8OZwJIxlvxFmzrI6No18OZ0coFu3sJ6U4cgBIl0Tb8vJHs+6zpq6eKx+cau8sJuH7D47lTip4zrtrvDVBt5Evmnz24mRZdP7BHUXTgDyryuaB4zoOcNaPsWg5MhKBXZwmjWGMprwLCD8p2epnP33fXD2YwTxQ0hJWOhrF23PoCE0RNI0mCEz+TucbZrDd+V4j8cGSO3mnj04ELBlCQTV2Sf7yItplxZ2p8+jAM4FSjkZH5BWrwylASFhj4rzcqE/iMZ/2dvEda3UcNkjMTrKLyES/Hc3Oi2qTND8+zZ9etcFoEgY+7GVYORgcRUPXmgi6pa6ORtr9oL0/tSa+vorb55n9d/6L//L9b/1dCoGvTjdC3u/+i3/+G7/xf58E3tTzwtEYBpPMS42vYZkWrOMsWmrxk6kVQTPAVcJIXkZ27j4O53fp6jY1Og8W8aMk5ENTp5vQzucjoy6Lp883XZk8PlZXsZaa7wWHjzEQ4DydUmRBu9s6izda+nLu7nzAAJjhDScjyZpVOVPDx47vs5XoIJDBp0x0PyDLqiKxy/OpHW2T7oXxzY33AUZ7IsuAUCpwYXARvFLKjTjIvNV21xh2OOcnbKFtG7jAXLvKm3woHIWyLYQhrSCYd7ppwx4ljJWuAvIuPvrA2tyf0l/hxmySXOYDFR59WLl5QzQgHyTNoL+kTNSAeD7BA/7KRn1+tv34NEob5TjUHi3s0IEBTAQvLy6BvPmIHh2gt03bF2l40RzwmSE6tHsZqpuFVwcWnx1zPrJuOj/n6/LzdXcaK6ukCcLQc+Cm4w8KWB6sdc0W5g4/n9CZVfp4br53xK+tPY3Mv/W//i+/+Sv/kdy5+sp0I+T9q9/73d/4b/6pbyqBAScS9gf5aOlq6EKLwJcr6iJytDh0qEspGJouyrRMCUzb5eOPtgLmuISHjx3RfsOxYCYZlqEkSfrp52vPqN6/A4OvTiu+RI2WAiLQhyisRyqA4FiqC73HV44w9enfwQdOSr0Ee+naQO52u6zexi1SLsa0jqBbHKN2LP0isl6Yv5BMv1ny9i/Hnm9hpilG2A1Gtu/D2icoupY+DawCAqVXU8DPNd8kTGXfs1IGVMDCmpKtcfHJB/YaogLOJfx2SlI6+WCHlEHYIoZvzeHAe2u8UyPvkEtBLJOFGRV85wrzsH5+GaWdbQehVqehrU4826hTWylz1FXvZnwZAfazuayCVTtJGhcGjWsbbV07ejvSdn59PtIz16JzgWaUZfv0LPvosq2ssKRfpga+D/EBmYfGEdGqsovgTbSOYzdlAcX93kIbmcXL2PjWP/zf/tLf/QcYOPb7K9KNPIxnTz/9yQ+/a9U7p1p1xS6LVlVy6bWbUNvZ3cZq1p6eOqaCbvR3VdAHy1I9q3a1XLYK/rylNRCImFqACQQJF7SrKuyKq20J32IWyH2JNk+THT9pIy/Ny8aXJkF8HMUlnxAVDEBNAJuuq/uO6pmtCz9VqVepta64OHnm1bNAg9GJSQ+MxpWzs+4pozs6b6PYqJvVnJ/muw2fu/sB3HUNk0jWD0vhRBQlJ/oDMVoWdY4tr/KsgtucxHm0i9dXZRK1Nd/wQHeQRtldzrVkzEV0XVaUZ6vks7PN6VW8jqqLVbKJq9WueHG+PV2lF7vqdJUVVRv6XGotggdsxthrad6uS2PbhstUXycVfGZYyTVmmjtTvXmt85uWV+tNXdDsiRt7pd8p3EdZa5VNbdt2UZS66U6OHqr2rFbMpsq0Jte1Li+aZaw8XzerjNML0LfkRWboLr7SwFUOZCv6DZln8JUFBxahpTdjB56huXj/l4/vv3Mtob8S3Qh5n3z00x/86XfmZjH32rho1uhOq858iBYTcsvky35i1bP1nOhp2lyui4tVClStdtXFurjc1Mtti8DJMj1ZZvDSIestU4/iYrWFY6tMPGWb1E/Oqo9Om9Ottsmtq1i9irRlrF3slBdX9dm6wtiEXJwEbAg0qOd4YwaztqzVy213loaVc7dVYGxCqhjyDgTZu63srXm3decEcZom63V8eabkycizMfIYdFkcUGMQXjGXr2XUgOb65bN0edolm2R5BjcCW7Fe1vEmPj+JLs+yaAsNAD0ACLbR5VxPx65WlM3ZOvvoLProZLeMqqhQd1m7zduoVNZZc7HLNnmXVF3Jd4/gfPArb+wSYVdfRMqmmxTGuOyMOEnhZ3LJDbqjGk4wdsdT+F5RVkVZkVRqYhx043eL1opieKR8sY0I5ufjDdPxgcAkLYpk7RgNHNhn6+blTqtUGx5FzheEyUGodVicIoxp7cHORMD13CAIYRw7SnYYaEWtzN/75aP7j94C8j766U++/yf/ztf4hvB5au2asGp1iPFpQJeB9/ZoKbNZUClQFmdX5Ucv0mfLYhl120zZZt066dYI5x0sjOWWPOfTcV0ry2qzieCL6Ur75LT65ExZ5aZq+p1mVzA2FKtojaKzdrkCUxdAQh2O2Tm8hUICFrNC2WT2tpmfxd6m9KxgCn2t2At99KAxJnlewvuJW3etHVaqW6cZuFtG2yrehb53sDigS6xbrmXy5hwXvVnssCC6iNbrF0+2L542u5Wax3UaNWkMvOpN0VVZnSVNkaHwrmlsz8OkK1YXUy2HqXW1Kz8+TU53TdFqpsWnHrBK255L/PYA31C2IVRkFTQmEWwW2FkYcgjCZe0p7kFWQshmMPkx2BBAREbLxRoaX+ywYQJmjZ60TmPOFMPbbTdovAu7YTKeTkeQcPFu0/D1AzdOm9U2grooKuVkU25r0/VGkBBwIxzbCn1XvqXWOfB49M6xMHiZ0ZWLqTcOLFuFyoKPxa9gTR//wuH9d98C8j7+2U8//LM/g9W+K/RCH1vBBI646/uabkEwmOKSoz8Q12lenS7LpxfFRdwAOrJsnp8qo4sPcx62HgO8o9E28Opt5Mqzwre0TVx/et5GlWXw5TQx3bgATkFeWIaQIlCFnWamWeWYsC/p/GG+xrByikmkv1N5j+PGzUvVsG2oG392Nzx4pHsHsM+LNAZ2102gak5gmp4Ftw/oy6looGRh1rl+EPDNlwJIwjSCDFeVIt5uXjxNLl6qVYYMYgXJxIJQ4L1ZBeMBhWWbZpGmlLDQVEU+0WtTaT6/iD9bFgU/EgnYwEmnDwtDCp2GzKWly+ewDT+SVNWwIDTD4aKIQrkqraSx0YeqTKsyh+gZTab+CAIosCwTYrWpirIsNtutppteEBbyUYyqKizLnUwW0/l8Mpl4nlMWaRRt0dA4yddJXXVGzvuohWE7k9Dy9RJy+SBU74zViVmEehFopddlTpdYahSYpW/UZp1aXezpVejAZFVnj395dufxW0DeJx999L0PP9SsUVQbsB4wiXX4gNM7lr/I+WmV0uFHrqgCLzf5xy+Tq0jh98eAOz6blXf7hN0170lAOGp8TV/Vxp6N8YIhl5fVyaqOar4fDlsRKhADhZTIg9p5n6b/IKbjVDVsL75+4VpaXFir+k7hfU0LH0AEr7c7NkY+vIqM9C4Nq27UPI23cVbpk8l4DvkW7TZZHMEeQhtg72uwoFwH88OxbRp/ux10LkyGq5fP18+fqGUOzxoodyxqcOIHDeO7RRRDmHBAXlOVcbSDjIGqG/EtzerpZR5XcqMO/gIkO4mMAHCRS9aNCIb5KQKrbtVSPGBoz0Jzs7KN423TlBBuvj8eA0qzaTAKPdeFn1BXmEcxdKvn+57rxLttnmUOfHt/glGhpEaN1N1KEu92a0g+BT5sAHgpGxfFN7ldR66SE1ttpmcxsNlyTVVZbaOWtmPnOVoTl8U609XatlrXgjg0Rg9+cfKmyHuTPNdE2MD6dv1ON6Ej0qyAnaeZHoSK6j9I2xC+GAZ9GbUwyHYFEsM9lMGXDzgQbTwlQadA2ECy7JJiuc2yigsunl+mZ7u2bBWYJWUNpQcWlw2pk48R8hEnhgxlNqp9lajruIUSP0/D1HyoBcd5VS6vToHl8fxwOjsYhWFbZ9v1Jea5Yti72j1bwb/mU+Lt6jLertGwyeTg8OjefLZwTL3Oo65OKTzS3Gnrcrtav/w8OnvOV0gALoyl3E2g/4Q5xJmjyzfdIPX4ChFVltLBfCyLjAIpxRTSVcuDC5uAU2XFL2Zg+mD6gR8W175glkJizWbz8XgKvZEXVeB7i7ED2c+lePwmHga/qlDaen11cXl1ebHbbgv+oAo8AL65nsTJZsMvpKCPXJmRJ7v15er85PTzz14+/Wy3XBl1m++2YKMLHdAkM6dZ+J1dRcp6p2KEWqXM6viySVZW1kyTdlIlbhPpTQ0rCHalqu66OuFXETEE8kIV58mb0Y1k3qeffvKnf/Lv2Q7MTgyGfCMbegTNgbCAraOUO0zb55fFiyW8cvgfHawmakxCDT4Alz9hwLh4pawhujAGmP0w8FHMNsrzWrNc/lAT/D3H9ftP6biuZ+Eg340DtyF1pqMQRpMqX76pjcWqPajtBXKt1xdV3UznR6PxDDN8OhkrKrycCKhBhZsdVBkqN9qmShP5PYnJwh/xpfKDg4ljafLDAtny8qrI+NsVRV3Fq/NytzJ5hwh6tp8yNGSpVOF5CIig5OCgw7fgSneVX+D2bCNU4P8WRaUFto3ssKd8Q5u4tgtDSuGPCTqags7oZeaq6sy2PLU1u3oS2ncOQlNTkqLFBvDrvAlaKXWKGZTvlsnqIltdoEl1tEEg2m4wXcHQItqW6xUEcxWt8ssTbOXlaXH+orw4bddX+WZFXW6berkJlLjtKvhzRm6YjdHxWwmNwS9eT/WDA9Vy3ULjd4D9zoHRnXRaxsUCna2gU5hZ/r1vjY7f7VXQV6UbIe+nP/npH//Rv4Pj44fhdD6bTUYwTiGX+Pq+ZmR5Dj2F+QfLOmtoNykt5ogGJx9ekuO6lo0NbiS/NY4ZNZ3OxiPYVaonn1zC1PZgulkGTFpbqSeOPrH10OpGZjOx26ndTqzabjJPqw593dUrV4etbSTqfFt7fDYbbfI8hqFjGQ5fCi/4EWogiWpeVbbrFVejWG4a76CAMBmgwiB0uZCSi5VwLCFQox0UZgKRBKXewBuoCltTPPSRihtNhqCC+WXqtgsTXXNcdIOD6vlOOMHY1rph+SMfw6jlZl20u8Rv60Bp/KZYaNVUK50m85XcKVMbDnWXm3ncxInVVloeqWV6uAjmUz9Ls8t1tN7s2nQT1psAZlazc6uNnV3Z6crNN06+tpJlt7mI41h1Rq7rF8sz5erUrzIt3nbbpRGvrRgibatsN3oWVUlUaobtmSNtN7fLuizjrDQaqyuVWisBLMBe0319FHYwSIsa7gWSQpMVaaNXhgLHxqo9z/Qd07//rfDo8ZvdSb4R8n74wx//yZ9813VDSAo4UK58RQWKJiXxI6AQJ/D1yrozTDuEsKLU0iahdzgfTTwwCZs98WzfMSahfzSbzELP0iDGuQLM1XJfies4auCgKYWvZFqZKUXmlJlVZl2y04qd3SZqDYDnRbobO/V8bOSN2ZhTiNBse+EohQE/MtuV0VUeLbNoWaU7W22bIknzHFKZSwi2G1hvcHcgtPitUa5myRKY3XkBEMK8y7KCL95adsvF9DBxTMtz4UzDrbGCkeZ4GjHnYzP8AODTbEdzHAh/9JkrVTwfFt/CzO0q3ZxfYUIaqmKX0UQpOvkVKUwAcBLq0Wj43edcs4zJHHBoq2wxH41GPqpK0vRqtVOT9bzdeV3BlTWtYpYpFHCnwwI2faW06wSMLnUXEz9fnhrxbmF7U2fc8stAhW0642A+9iZwmGA/p3xMUh47u6ORkqTFNi64xLiA1s51jcsXW81VwpDf888KpUgMt9Yt+utGZXea0tgNkOeZ2vjhLwRHb+jb3sjOgxMOlsH4uDo/gyXx+ZMnJ89fxBs+b4Ut7Dv2NDDHvjZ29ECt1GTlKfnxyJrqLWROuV6W64tmc1atz+2mDGGgby6L5bne8AdVoI0dvXE0SBC9VOFHaZA3sLW7buK1ByP1SC3HacqbhLVub1prWyiw711avgrUCHplFdEkP5/kz8LkSRh/Oko+naRPp/nnysUP8/NPbA0TRNlFMbxIoAGKEtYY3EZsRZ6XcG2KdruFzQTkZRDejapCu+uOUxtWivkE98hxcqVJm7jBUDZ5km+TMq3hW1KaV469U9UcaIaE7fhxhRaGGm/TBWNtPOMzQAx0qxberJk9bOaPyvAgVfQK6tr1jdlh6/oIc/lg13o29LLOz/Y0tceblnZiHtbTnyvdw6jz0+BROXu/tsaWpvBntKq0STdqk6F/oTu5N7s/DReN5RRe4C3uHx489JwAjgaMHrVKXa6HhHxv9bJ2lCywsonWhHCrsySBaOQv2+iV3uUY5aRoqsq01IZ3M2sIrIYfvezfJ3xDuhHyOtj7m4vi4vP02ce7j38Uffzj6Gc/TD79abU8M7raNuB3t5YODNV6kaj5xuhS2+DziAwgK+K8iJR6U6driC2NnzNcRrslpj1Mwoqfl+M3vGzfd/wxzLoWPrLhOc7CcQ4Mc6YZATRGB944vjOawvCD3QU2VHkcbZcZJWJkFmujTuCLWWrptDHslLaM23jZRHzMAC3GD7DaHnb0eWGyaZpt8bPUFez/EjKvMmD289tQispl1o5pY8bDlktspwLnNLU0lLXdRW6b6PVVW2/RYJiboVfOR7mh8QvadMIAODqtnBu0KqCaDc4Orvv3Qt0fG8HY8EcwUOAtDQNJC7KDdOZnnZpq7KjYVFkqy9cFxgvv+KHqTTro+MmBA6SCFU3rKU2g1Z4JI4zsMABjAzLXtwLfmoRdiGkDs1ae2TaF0cFNRnFwEjQVloSi+jZsGw12ZWjWVgcRe6mnl2q306yKS2Tgv1sqTNGqLQEamCTw8IieN4XejZDntc1hmR5Uu0W5m6bbwzw6zHfu5rLdbUXyrfmEqVbgjhkq7GXdd2CcY+4WvqdOFu7k0J0emKEPBQNDvHG8zoSa4hNfFdKML0PRVeZTJL7ZosKn8PXxKB37a9/eAtoaFCD4AZOdd9p0XeESzDZuqxTc1RT6wpUZNuG9wpknrZOb89zifeOuKraXZxcXZzDW3CCENwOE2boGz8W3+ZELbCaUvvwQGaY+8c0f4OOjYaUrbbOAbwPxa9t64Oq+qULvBC40KzAGXKIZmCK8sUjIAX3yfBadwJDTyjQMuNt8TgGXjEKDr9Wgn3C/kAYtQQwsTg5Mx4+gohMocOzrFm8oYaT5lTfLhn0J+1OFw6JDs/PhnmKqbWCpPpQ8n4Z3/P0NcNt3DY8/v6JNvAwmM1sF96Vw1Uoe08jdy/GBPj7OVafgo8jOt7W5XZnlGqKc7wvwMQrX/MKZt/hFXrurO/qE1M5vTjdCntF2MFIgNzQbrjkQ5HiG4ZBxcN5rSyvHHoSRDdjAYPDk9aq2xsSDXcVXV7g8CgOOaxgAHSiDXNM89E1VDJW/k8SvGUPrwHWGhFcNO5yYi1m7mLaLSRtaqJ6zlcONcW0xVhCxga24GhiTIzv8FN32rXBuuDBZfNNbuKM533PuSrXJkQUKFEPcyJesHNsMYHF6ZuDb03E4ga9jWhhq+E9WELoj+MVACecEANFC03CRAcAEbUq5Bh8FzWhaNhc6s6oNuL8UwvRF2D/MH06RtoLBLi/to4wahh3vADQV3DLk4w2aBmZYYoB7gC0YxyXXLGga2pMAUAGTuK6HXyXk3U1Ykqrt8oeNgGPL0GaBcW+sjSCllCZvyrVStCPCjh/vGrndLNgRzh308sxVXZMvmSu6G47nk6P7rTe9zLp1rvLVUzTZctXpvW78oFZHFHMthILp+6FjupDFWcGPf2NGvTHdCHlwJtNgks/vlYePqnvvVJN5I4tGsMEXd83aNlv5dCzX5/KmiWZyJXrLe8ElVEfLn3aoGx0RckMM9hbAQjsEMtLU5eY8rekaIlCFF2m66D0/CAV888dHkAUoIPKQB8OGAZ4Fitetm/TS0iFZlAYNAWI6yBTeTWRTNEz7Ru8qh6LJ5S1B/tSYCesMUgslUwlaJt/0FkGCGg3+UKWFZvfvF4LbspCKX5Tnrw51BgalbviDHxiJuu42kbLLvEbxqDXRGS4PA4C4KkLJdlW0wUQCSjHuRrFSti+6zXMnu4IQoqCDkkjXepsB0cIWoJdCf+zZE9/idxRafrsDMhktxEU00w9dyC32VFHheh+H2mGgm3qX5Emk1tqYv+QGLwMyq3GMFE3UDNfkQ070JUrRat9zR74fWMGktEapOUkUJ4UtZ8NIXzjzQzuccpa1ELJcScnffrH4QUu+iMChfkO6EfLgmOmTA3txxzu6N7573x+PYTVgNkPRzNxu4gA4KR+HcQ0b0Af/kT/EWHGiQXnx+9mw7/nLSUAWoNcZGD/iBRJQ67h0BbCpU7WI5btG8MaSKjqvdqf19tQod7KqWwNPlToFUiFeUIvvwqHJAz3iZ6gMWzEdRQcslBLCgj+K0kIL2/zOTeP4NnUoTSsVaHM83oGreTsM7eKgcvW3rnvTsROEQBtM64rfHjXb1oP5AFzyQbA1hUIvNLfsHHQKRfVSioIFpMiviuX8Xg6FIXzYts1azKQO866BruAqaw+mBj8wyAmlGZBm01nt+tumvSrKXdE/yICvTNuQN6UgNYsIjnKdx3DS691lvT6t0wh8V6AaS7gEjWsI68B5vltLvrDxeVFnuVY3cgcY3KJ0hoN1crG8WO+A78l0dvfBY9OfRqW6acCgENORAtV1ixoCgnOs4DdVNd8JbMfjILFPb0g3Qh4GVefvEVBCcGUKpwEtMscyFiNt5ED5ZPB+YXFkcZmkTd1q8Pn50kPWYPLH6zyKIAT5vLzA1Qyqj+a86CaOYK2Y/FGUriLyNDAjgjCrkmW2u2iKLfUcJnJba11uGfzSAOQLWHowNu6MFVurIeRMN7Q8D8jqNBNSF0MLKzJwtcOFM535NKoowoBg3fFcSGagDXMEaoXPmjDO0MLh2HRdwRGcTT6fgCQuKIrZQj66C0a6ze/fw37CYOp6N4e+8wpNgW+LTC08oVanCZWpylZvE40/A4BuFYbXzR6Y9z4w7/1cO3tQGA5mXaU1GdwiV4nH5tKoXmbxFgYHJTZXhqICT63G6Uvt2Xft9bNpG5sXHytP/iyITwLYitD21CmcvBCTDjqVlN02BlcgrbM4gx6FpwbtT/C1ZLJH4RWlOX/CdBSGd44Ow8AvVS3W7dYJMBXQNc1xi1aLi26bN7uykB9+NDV3WhmBuDw9FL4y3Qh5GCpaatQ8EOWVVtHrARwCXw8cGKYlzAv8wZzOoyLewZTh/YSi6tKsLfM23hTJDlMVRoVepY1S8/fiwTwaeZilvGPite7CsH0MceuM3cMHwdHD4Ogda3pc6zafquuGO5rYXkhI8QVIjrTvKCPWzi8e8yvh4E1HRQZnrCv5A5uQffMZ195KY0EQFrAlaU5i4kA1FvwdW7ilKgw6qDDoTModYRY6ZZq5za/Yq2WeYrLNx/7Yh+FaKR2fM2DaUI3b/Dk1IBtyDz2smjZR23RiljMt13N+qBHpIPR9D8B1RyM7DEvdgODK1Cxpz9VJGT4eWfe8rVm/SOKI75bx+1FV0wR6Mysvu5Of6OkV1GyXrK3NiyMjHVlU6wUXLHIygfhF8mhXnZ832y0/Fb08q1YXas1PiKLLdN/aFs7E/UNv5Kmb3Xa722VRBBngqdADHVwrPglI47gpk65ZldVFrVx22rJtMBlqe7TVx7tcnJ43opvJPE5qdLXIMaHWayVLYW85tjabwNfDYGHguqqs4Z66PqYZBTzw4QauP5sFB/NwMQ0mY8hLKG1+NR4eo6LleW8V8ZdSdEh1NwCw4b837tQ9eOTN7/vzu87kUDH4cUaIAtsLLNcnfMgEVMqF79gZpuIatVVcaNsnobI6cNKgeO43V/BtkJi+IXwL+ckvYjDw0Q1d10ejAJ4QxKfn8Ufx2EHgmUv2UTDFHOxM2265aAYupW76rsdftOQ7JbQz+RnJbIfhQq/RDroLDbRtsk62sdupD0J9bhRGE1sqfHMYImgxl8Zw8YpR6no+cvRj31sY/tQI5q4zcfWRddVm50mS1UrR/ywWpTdsGthn0OD83TMaDAATrUi1osqlwBOLtlK7nbo7H2W7A6V012fq1XMLdgiU+bxW3TJvCkw134FE3Hz+/JOTzz5JXj6xNi/vKOlRl2nrk9Xzj56ffrLML0qrKhwNzcsPJ9FBEDt657llOIn5i3AChK9ON0KeXqb68kV3+rT5/FPj/NStCsgd+LdBoMKB5ZKPVsvLBtPVHzuwU2gCmpo3CfzZxJtNnHHgjQP+2K3Fn6fTXVODWwH+kXUwUTp4FRAtfEVa1fkFAxhtfB2BOgxIA/9F49Fg4RPhuovyJi87+C4YIZjBU7/x65dG+sQ3tp6VWO2FpyWOySX1qmFRjvKH8LrpbHJ8dKS0ZVuvPSe2ja3Sbh2003Ep8FgJnV947NS2wBOHFrOJP2xswUTjR8B5f6IqMPEiU9/tdsurq3V6ftKcPDHSHWT3pslyXzfHrm5paqhnc/PCardlnm3X8dVZvF5S+EPaOqY5dmz+JgPVK3xiMK3zzRdp/JPTy4sYZp1adjBHzalnLhx1ojULDw66sU6qi6jMag3TNSnALkXjLSGF3+uvY6XmL/s0sp7bmCizx9rxe9r0jlpb5bZMC2gl+MHp1o4vg3w106sDR10opbq+uLp6sa5Wedi0hz58HN23nEPPuDfJJx6/bO/yaY2M1ZvQzZBXp2ZybsRn5u5sXEYBdAssLxtSDMMEkxyAwHziKFkhrCiwgfpWsWCM8+vsXICCq5QdBiYpLBC4TQa/OkglmDdqoWoNNF7XcLU7NBeNrLIsCoyx0vLTgWWj8VufebnMmmdp+2mknCVqlMIj5sfmXWjaNi/arLLaVG+yFnO8hdHU6WajGlz9AqO7rOAEQApWZRbvLvNklSXrsoiheVl+kSfbbR7DVIIcLasylh8wgu2u8vFNGUfJ5XJ1GkfbPIOqjDSzqDT9+VX12YsrZflicfrpbHepN0UD38Ohz64bqj93rGMvd9Qs25VnT+JPPtz87C/i55/U2Q4GB79+RuMJGxgMLlJRxGl+esk1KEkOY6vOSnCiQ2fKtCryZh1XJ+tymylFpcRpvU3Vba7tsiouq21ZXmTFZVGtyzqq21VVbaBEMWd1YEbzAvivddGlmyRzYB87GsQFrEre8oaHnaaV2Vkzx1z4+t2pNg1oHmL0fMOYuo2rKzi10Kk3pJutz/vxD378g++oLqW/pypATdp2xtidHgRQdvwVmlIp0to0OttzqtrI0gZMbHRH1T3wLN/tdOgOfvm/ycGzRjcdJ+NHADK4IrGq5aZZFZldpZYBxarDRikAjs15sTlT0hXc2rxWY1XPjKaGpTzxWv5OfxVfRVnCX4hTKEYU/uAeP6xoQJ/D0Vtt8jiDHaenJVycNRd7Oy4kAqSMbXmWPeoUV+cPjlrb9Wa5vAJYoQ11Fd7ky7a8gGWOwYZJoKqlZUatss3LbdVGtZIVur1UD0+a42URal11VK2P0x2s4Eg3FK9z+c4Tf4gRGxUxfN20sMtcL+Jss4TT1XidHsBX0xS4L3lVQxjlVZOWxSqdte6B4WtZZYNHHa6radElGXDWZqVawJXSrbnn07XwwvnB8XqTLpdbzBW+kQs1orT8/gwq7jAhoV0mdaEVRQH3yrFgTnSX68ou1SNT5297N/wR3rioYky2w1CfBvyKSqdwgXzbwYmCD8hXDBV4j/G9O+8dHb0D+TwA4qvQzZD3w+/94N/9a73p4DEBa42mrrvKmnqzuQ/HM83gw6ppXGRJAjWrqE6Zl9EGwp/PJDCAUKi26cBzJEsaTTct2lO2Xqpdqrfa3G3MJt/FRtU6GPA8qeOrNl5i3xWRwW9TaLu8zu3OPrKDIz+Y8C5WkyQuPH8YOyWEVFeXHfyXllZS15VdEhVFWsA1RfMmbl3mSWWONMvdrFcQfpoGqaxGm00dn1nVeZue1hlQBbjCXF1Cp43GnevxdVjTbkbjdjJVHQ/+SmV6Td5qJ/nBifbuzjxuncnYVaf1Oow2dqemhgUfwylju8jdsnaL2kxLr+1szFK+GwHlUKpGa9pcKKWluRpnEFkQ3WqUdbtcidu7wcFhELZp5ra1zoX+bV7zdQ0uoKeE0qDyJ1x5oDnT6eGdoyiOFKXwPXM88u/OR75jjEMb0tNwvKODo/l4jmKSVG63d43rKfGuMON2rPGFD5iMrqVnVQN/0PQtuLajpgyq0ivroK7DrhljjmtK0FZOFt1/8HPz4/dgUQ6A+Cp0I+R9/N0/+7P//vfqrIJShGThm15T25pAZcKt06KkSgvYRkoG04O/vs4fDbD5i7eaA3/e0N3ha+2qBf/f4rcmKlWZ3pm1ZpsppTOyVEOBgIGvHHgLy/Igk2zeSYJLETj+uDHcRFWMueUfOKYDP9Io0sori8cT24BnWil6p292RZLUaVxnaR3tSrDYN/m8yw+dg4Og6KzCPoJtdPrs2Xa1hhGXbq/y5SdT9flEvVCzLRQu/OuOb3jE4Uhz+MNS9Jb80HAwG3iLF2w3qqJZnVXnazdSJlCo0El2k7nFOshTE8q561xHv+Po6MPMsOe6NdPNmWHMPXcSYnOwTQN3apsTE5s1McwJFJpljmH1GZbRwFMeObYdbbZNAhVabYuygB/LT7pB80KpUETahkHjzvHCSZjDP/XVSWjzwb6mlzAwFDXO67hSpuNwNgoM3hx0+XpQlwe+urlKm11nQNnD23X5nkHKl4ta4HUeWAdWNzfUqaGNTW1qahNLH5v62FBGen3w8FvB4WMVaP3qdCPkPfvBhz/7zv8IJMFyaAxDnzjTxwewS3bnuzJqtquihNaDhwHbClKtrM0O0kt+h9OAgoD5xxueMN+gN+kUlqU/DyeHoziLiirlj9bSk4DHaMIyh/eoAqdQ7HyNma+IdzDiYBg5Cu8QVxiEKrqIMS/vjKwsLrOEXzAuoCIUunm8j8+npcrIM7nWxHOcMIhaXxk9gOW2fvGZ0TZcMditj93LAx9jChU+btRx48w6+Wxop/lV7WJo2tapa0fp/BKCoMBpmMV6cVVmGX/FcZxfack60JWFZ5tx1G1gXJWLRfjo7gE8K992YaaHDvx71A//ygt9Bxtc6rHvhr43wuYxcuTbvmf7rgvdSqvMcaP1FvZJ2VR8v4NLTuUBW1vBOYa77sFaNuGT+/5onGapZXa2qW432cW2ON/kCbQ2DeTS99zpeAJm2vz9rSqFlZPnm1XZJp2raL5t+JYO6zur+DteUEc6pDp/iR0T24wimEjgpZ0k6GwONT598G3/TZH3JnmuSRwweKvQcoZiqE5oh2MP9sDVpjw7z7MUTiHNLct3YEEZXOhTFVC0OoZVkcUSKgyQBo5+W62rwp4Fh/fmfHO2bryqGuXlpCqPjHZhF666srpLoz03uzNLOTPbc70+t5Xl3MxmdTmK0lGcjOKtG+8gOdEqeMcVHDYoI4Mfroek7QAdw+QrpRq9GbSbt+h0/jReW2YHgfV47ll0A2OtbXdbraoX4eiBb4/h8raKZ3qPTO+x5T+2sHcfW867ho3we074vh2+bzn3bd0dtfnXje2vqRff2H76SC0n4bxQ7dYfGb4Ph8umlhYLifa9tAB1Y+rzu97c9956v/EGIsQpnw6Cf/T2ebseM4y/d2oBkSL/Ld8FQF0fEh/qBJpbbovLwgNu9NxsPoCFOz/z2nem2gdzXS12Hz87+fxim5VN4I87ZXJ6rsOWBhY1UysVZVM024wul8dXTDgfAeMk1YtSzQoD00xVRnlubnb85A+b+KZ0I5n39Psffvdf/w+YIrpheoEzOh6Fh2NoU4wuhEqwGPtz6MmRvxi78wAaxZqF7nzszEbODHJ8ZGM/CeyRb40xxP787mIyG8GdbOP1TMkXljIxFEj4mWNMfS1wlcDtfE8JGDZ8zwg8beIbE1efGN1Yb8YmP+YDaRp4Zp6U/M5hY5WdBeBAJTadxSd1VefCSjNaWZRix92oNGe71ZXTpEczZ5tsL9YJzO7QO5hP7wAn26TYdtB8R6PFHQhJ24YL4piylBqOicG7Kg6XRFSlkW6mTXrHbMNoZ5xeuknabNeeVh/eOeTPSNrawcQWeAFg+x1ZOIAMTezxwgAPhA/CQNMOekN1XNeP1psqiQzbaiD+LVsxbT6yNgw+xLVhB5jQG53leOMxf2teqUxD2e0SW2uPQ+XuSD0M4Pvpqzj/i2XztAq2jXUV57soa2tMAguNWOXFOTyLpnMtI4A7BoPJHweLQ3iw/KqrUuuaOxrNXcdBoixLLLM6ev+X/YN3347M41oTS3dcQ+eTCD5vn87HD947uvf+4eHj+fzBfH5/Prs/w35+f7G4f7i4t5jfnc/vLRb3Zgd3p4d3J4f3ZvceHd1/53g88cHutm5stZt65sgxQssMHXMEnHGljwFrCXoP1dmO4SLGMX1Hlx8JwbTWoPShdaGbIe3gsriG5utAZAs/01OhSmpXqcZm4xtyWxgVEZEQRhoGf12kl+0qtRP+kpqzCEZ3oAz5EAUp5JdRBQe9EJLMvG3NP6UDA1UIJL1WIHft56fVjz8bPzs7+PHPZh/+4DAtHcerIY4oYjF4vPnIvCTel+atQt6gBrF42SC3+gr6o9xVwglByMdiuuMbwVgPJ20wqm1fCWdKMDHgNPgjvvKO7BB6kOv8qYi2bhvPbg8CdWRrTVtHRXOhBM/9d35iPvjjdPwHu+B7ift5qn8eq5/EyrLsXJOvHExcrjeGDRhlxdVmF6VJXWZaV6KA3fb0avUyS1aQj/B50b43phshr6rrtG74bhh/VVPVbb5ABTj6gTOZ+n4Ao8Z2XFgUpvzSCdfK801UWLcwG8Row/yGysFwc40cn3Lz9hWwgGvDSPTjyzCuyrMuENUpqRcQPMDr57MJruaDRdPUzdgzj4Pujlve89u72BDwygcBRKM8EINl2AB7BrKallkb6k5P7YNufKxXdnaanz9Zv3wZL3dqlLfrPL1IdhfF6rxanuTrizpPaEawbagcxCaqy9j+6CT89Oxond9rtKOqXUB+PHm5+tGn3Srm02ikIproxvebIIqw4z97yaJ6kjAGti8faBe9yz1vf8KwpW2LPaa67WLHW4/wDmQitQ0BKhUqsA7rTt+lXKOxyZSfXTU/Kye78D7ktaFEqq4UZvhZ4fwwDz/rFrUWBJoBz+Uiaj9bN8+SNtNgnuSunY3cOnSUsd+4VmRq25GfHc50THtOwDelGyGv7Ph91kZzKs1uACZZaSe95p0f6TsGZ1AckkMaCpxINEwaxgt+5FmipOFSFy55Gk45YMMmhfSbxPQX9wOFOcqb/roOTxOSBRIxdHTol5GrhY42ctQJ9jaK5aNyWE3yoInPVQHW8WjEl9oCKzxS2sn2yjn/rH3+tH55oZ3VzqmiPYlX31evPgk2L5tnP0lPnrZF1jeul1torKUoQVZNssaGT1U1m6q6VLrtLtWenIYvLuuLzdU6zUuIPfQbdTIXm7+noYt9BEMovp9pnGw4w1wEt+hdwZeNonYXaVFkFqmR7Pwqc8vUbSqXjyy6qm3Qwf7BnOvaumEntQL/N22Nl6V90Y1Qwbve8tcXl7/qX7znFvZ4kR9/YzX/uZfq/JMIXdWfJ+az1Fy2pjGy5wtrOrEcl7/Fb1kwcmzX4VMTlJ7lLTv0qhNfjW6EPDicge+NYUsfjL2RQ21HTPFPACH8BGHHAHgNY1k4TvwIb2BbcxOcCe/buuTiA0khGbEJ1HiGVKLu+pR9HXKRd90xsSEvda3icg1MASoDygqOnApBBy5hPBoAj+uRdD4G4A808sM8vulphX91igGtOrOzppo578xZV8LP4/04uECnan5pFavu6mm7et4VCetnQ9AKBeq/8d2ccrTjOk/5gZri/r3qm99M5nPNdZrGeH6eLLfwefYMZ7N7QkgwRRZJr9lNSC+Mrgk/ATYMNuEqF/WYXT1W6klXTrr8QG8WanlotEdmNzMUx9DZ9a5F9+DnldCvnVqp5kXRXRVcRMWf+6iSSf7ZY+fqWw+M++OqqZKSrwDYcPjhmyWdnalOa8Cm8XTDqxQ36YJYGUfdJFUnhTHLtWmhjXMtzJQwVcNaoYH4ZnQjD+Psox+f/OBPpyN3PLKtwHYmmBHytU2yj8MOJu71IVjBEwYHolEG25B78BRjKPBMthsl3QV2b7VKMpbQl4i9wEkAxascDRCzJlT5GiYlXxxLoXqNpFGzzsoUK2nNuDGixkxKPnTvoPADp2iUTJ9yOUwez0OISE9X/bIydllVtmYWddlFlay1qh0Zxlht/Tqu4+WyyePA5TP+zrD43QLe9mrhzjTPnnknZx68GH42lV97Vr7+Xvy1R2tHbzy90NqI72N3kBZFwZVyRVVnfMaDQFOUmDZNXpQpL7Vp1cZ5vUuLbVLGWb2Oiqzs+GEgTAtZHgc7DvKPN+l0vdP5u161phVdu62aHX+iucvKMk6zAnaeZuaKXlsWrJA8i3ZV7XndgRXXZbUsvc8i52nqgUWPR82j7nISXVlcqdPyY97yQVzv4HBy74Hhjw0uNhtb/tiEXvAC0/P54+F+uHj08+H8DX9xr59qb0j/5rf+H7/zf/rfw+GzXEufeKP7U5efRNEJDBT7Cnk4I+IIL2oZMcl1YBSzWd7cQTysEyrpbnV6ZiZXh4EGSwiSQMAJwGEu861ZRkJscYFP/341P4/P2tp2s8XQWvOZd3G5226b0Xii2VyZx89ZgI8wm1S1TKIu2ZqONln4Sa1H1v3anOhlfDR2IQhbw3q2Xj65OqkhbtJc38S8ozU9mIdjD+om2nW7tdUWI3iTblBM7nejQz53advtxWX+4Y8mT1+Gec3fkle13LfaX/qgff8ezOA6Fp9UN0PPHAdcaEK24ACTBMzi+i0ySVZkwX7jCxZIwYWOKErT+XtRjWrBvOtgATfQGTJk0B78NpTGT2RwdoIFBHHVADUoH5zsV1ZjGOApbZfnm4vTuusKVd+q9svC2Skh3yFSjQO9/bV7lrO5WP7kWbTjl46mrsP3nmzz6BsPH3/7Pb6pCmWCQjmiLE8UF8fx3i/8p/N3fpkj9NXpZsj73d/8b//r/wPfQIHFbZnu1LccqM5XgoprSNhQWlZ88NrrTAgqYA6MMR1+9QN9QhvkJ5gQyqLEqIrAUmsuAuLPeYGz8up1xbeJ6EcAhMhgcNyUDu40FCtQmOeMdW0j55MfIwzHME/YEJGpQAP++NmHOG6byuaPSZqNGXL1qNIGDj+uExXV0/X5WR7V/LhPpdeNodhHmNjTqWtByGDUu7bM89VlGceKG7qHR67vVmX9/JOT5Ucv1G1Sp6WraZ5lKhN38a1HR+8e63w4hgkD2STrqHTeEBDJL4yAosWZUD87Ta6NwFSRaUqMMjFQCKayp/y1BeEXHRSuqyCjOYKIARQEwzQCwHMdqCrLMk0h/qL1epXnsAK0l8v1meHGtld2mj0aaU39nmv96vE4eXl+9qMXm01atu0EkhltsK35e/ceffudEHYU2iG1yLAygLFF6O63gbxfegvI+/M/+O0//J3/q+140AUwn2GwgdFkmZhpLBwCAS4XuMY3F+g28P4pfCqOgWlafBoF5HEAgE5cgHDjm0BEIVw/SjbylvKPeq2/rQoCBzDdBaq4jj9UCfDXGCG+VKHzPTCNYOqHRiQv98wKU4+LJ1sgmjfCcX1Q2RBz+fP15fOsS82RPD1SLM099IIHgTYxCshLJB+NgjxNo/UWtlQ4DQGUy/PNkx99npzHAH5clVbbhUCeY46OxrODcDQLJ/MATZIGDO0B7TWCDCIhyAhiSNoJGqLYtoGb7Oje4SXQCDU6VTgHW3r+8CIydby1lOZFkSdxDD1fWBgkf4LZ/vT0/ElZbFQNZoEzpmZ5oGu/OAmjl8un33++3eaoVh5/ajoMqLuLR99+dHA8RrIe39dtQzL04e63/5O3g7zv/uFv//F/9489P4TqFHXKHTUqJBiK7Xkq8wRDi4NwXQLADX8SxeKNfY49Mkq8tEemLzZoH7JetqGRLJTslVL6siQsF/uUjBJJwQOf62EnqXip33FQ++NQOWqVa8pVlH60c5bGHZiDVbJxXM/1QztfTeJnenw+WYyPH9wHWOUVHkwPSMDqyc9ennx8phatO/NVT4svd2rGL1yxVK1d3J+8/63H43kolaNtvPGBP2E7K6VcA3FoKUWGZnHPNEhM3O27yWPPAOpQFsFYcg8u1qCG5X0DzI4YG6euwS+nh6OJ74eYq5+/PPvBi5MXUVxj3k/4YduJonx7Piu2xY+frrc0jdMQlgEXq+rh2P7Gz997+PAA5aOdqGn4Z2tI9771n8wfvyHy+tn+hoQWyDMgTjswkweJ5sAKQ9lMaawQjz3HmVXYDhqEgKQUCYaxocqW9GA7r0vWnqi5+YCJpTA90UXEikIYSiXOZbtuSH/eBweSk76Kffka19DARFcVEzb5wmrH3a7LttRVZ5eYIuGIn7zlpEIOmSPbzW51sYILUCnt6CB8/+sPHn39bnA8avWuKQolT+PlVbSOiArWxmw4irTiuezZcmkJiaKWFZBRPDAhasIpQwI3EES7wJT23D4L3fYuTdLNhh+a2u42yAg5N5sdHh0ejcIAbM2TtFptnPPl/Hx5d7W8c36+OL1Qlrvnq/p5N9osHuzuPIwevLd55+euHry/vvM44zvkOtSQDJtspKERPLINb0g3Qh7YRdhhEK7P+1EkfwdWviI2HJEwqGlTE1L9OEhKKUFy7XEoeyE5k3nNIZdz2UtdiBKLt79bw+i+MczUHxBBPjFedAbDjJcTCgoKaYwkF++nUVRfPNNPfmyvnz70yw9m9bj43Fg/mfjq4cM7XhggD10DpS2KcnW+Wb44r6KdrhSGp/pTd7YY3X14MDkeGS58hXI8c2bHc8tzpd2Sta+sb480CQ0Q2EjzJIppACYGKWgkQJIsfUaQdBd/LWYL34mHnAPatrt1zHdbWj8A5o7m8wUwxw8kAZd1dXlyfvb0mb6L72rd/aaaJ8kkzd2iidJ2W/BGlBt6/tGBM59Yga0Frub58HCBazQaDZJWkWF7LvatfkNCIW+e+cM/+p0/+Zf/N9sNFC5Sp8QBh8lKthHXRURDRvVQAtZ6v0u0LZw4/Ou6QRnGcecrjNQt6A2zcxGf9I0oJasl3GONAZFzRG9v+8o1Ebr8pw5lpb2ql/p7nSu1S0EMoyheZh7KSgzY6fPT08/PqqJTLffOo6M792a7JN4sd7PxaDofDXkIl/bqcs2UUQT1VtadPQ7f+eAhBjrZJScvLpPVzjO00WI6Olo4gUffYGiwzDe0WGplaX13OA9EjOGIKEnV6wNpJHOCC30YiQDOuu3Kkt8GreuCjj+aUeQoyXE8x3Zdjz9VKQ1mZ1Fc1dQXJxfnL86Uit/FNy2zs+wG3IOp7Y+KRolrpYZnDS+nqw1+XFh3DP3B1DgYOWAfZQXbTJazMTxR7n/7fzl//Itvpm1vhLzv/4///E9+75+Zlkfk0fbt4capQfHG+cFXGuWmKFs62PNyV8Xgs/bhbWoij7/x37OaTergnkIGcVjYvl6uS14OO8PXSpb+B6KJ+2vkyfBwY4Bc4pDT8bm+xFRDx3uWIi8GNknSaLMrk7wqW3ccLo6mpqXDN0W7UOEgaZi52+3i3Sbm+n8dHpECF3kyCW3H4K9i7TL4Sa5rOb6LAUbRhBJMCBoSrEuobzV3fXMkXhoh00DoeriHS/2AIxYM2UUZRFxZpSpf1YO/xKVM8qUrv/86jCTt+cb8CNUAacG3AXGKBhuWJe2BQEAXeCseLhobKo4gZC06bZn8WVPE9a3iLQqWPJgH938BHsZbQd4f/3f//vf+mW7wHS02hkwBLyGy0GXwG+NUi7QxBFcIsacgIM8E8iwbypo4ky8Mi8kog0DXkyY8AQxCI6Vs/JP9fadRH8EHWUuZxxhgngmljj4COyKGzESAqXgJuXix37N4qYC5ROBiqwq+VKvT0IaD3CcZklLVIrXoH8QyNXAHkirRvD414gkPzhkZMWLORFPRP4ydZALxBp5AhoikfmUjQKwLV+XFxAanwKzUxKYjldSnpGm+i+OqrjDupm7iEioh5sDSll8KIRfbxuRXAXjTFA0GQ3uWoEy2DaUInEQ3dPI9GySi3KBWovOPS1IwGm2IXCH2mJ+P6ermg1/7z+99428DubzyFemGyPvd7/zePxP04AxFoTOAG2+EQ4rxOQ7XVIP36AFS8a7pcIPFMOEzwilGV+u6hIGFfsowoxSWIW+TyUFegsUYCJOEYWSgtBos7N+z5TvWfBDGRgB5qE0gRg5xGCjtCCDiEtFyC5pg6zCyciMGaGDLQDI3mIht6GUtesKBB6/ZE3mdmxY3uspU2HizTeqi3kfj2BbWRBnJd9+RkL02oMjQsrZ35pGIPcRE0fiLU0QGfxEJc5ImCSrHuPLDHvyKCm8jkyu0PognVIdk2JAkywtwm4NB8ckesBtoFxvOXpimZst7OlzBQ4uNr3oT63ylr6V0o4iQ2cHRY41oGUrn2ycsjOgDDIE8pOcbWzJ50EfIyL/zD/833/iV/3mvuL4q3Qh53/n93/lXv/Ff6QAMCdUTfDVfweVDGAEDusJBBg/QQ3SY91PYKWc8PQxG46rKiyzBIPEtHQuykwMpd+9YAnjFl81ABRVELyDJGLKHhWKW8/6MbiAlkrIvss4F/2gMmaQoFZ8B9FMXI8Nb2PxdJT754C+X9qMGDmMgCR9pp4Q5eKgJHaA2Uvg4GGF5zx9YpGHLzpDpFBUogqskhkmBargeh0UTgpQYiEHB7F3DnzhjU8A4nYuXKEUAU8mLIJiEc35sCgqaK7c10zBRDoHDm5zU75BHwAUygNVEMOrH+PPFcrKFDzU43dFMcIEFMSNnszBVPusLBoFphDn4UPL2JcErk0p6DSVFFcBmSj+RDZxH81EEb82CRZ3yt//j/+znfuFvvQXk/eHv/vZv/uP/I1gqPzEA4WMAZ1wWJh8TgLLqJRzZQFXIz5dAy7IjpgXny7KdvEjrIgcSLagE00ZjYCfV/NlRSj7KvBqTH6hCcPgJRvCrZwgGANeRRQZGraoKo4gJyslqMoZcBx/RGsCLo8k8qIqLe8E4jsxgwYA4BBRy0G5CyCxDIWhDUsohghEbIS2ZyX/KaaakQ8RRofBgNFBFA78fORALgVDEAPN37XvkCVYoWOlbSH34xwV2Tg57Ylv7xrAvrLEvD0TGMJ80eWg3p/og53v12nt/bB6EntQiF4ad3FqnImY2KVVKRDGsi/MOTeBg8DoIYlgsQVX94Fu/eO/RYzbwq9ONkPfv//iPfu+3fxN8gnHL1snw8KP+fKgFKPJBAhvOPnFEwWiawZIS6MORk0i8WhkG6ifMYWgoFE7+9j0lz9hKpoDY4y1camyGZXYiM1KSrWAfJCvGrX8AJSX0Y8E/chFVM+NQ+hDPo/yjMBaIuiSuZyhlhiRA1JB2KI6R/SXuqdwISyajZh+SDKlYJU/Q6D4jK2NAwmCQBJERJyyNWCOCRHj3UQIHIV5iIxlHlCA3j8yNfrMUljZcJjHBUEBfgyRnoRLqGykxPduIe15kcMjCA2HJzrEkZn343geHd97GioEffvjhv/2DP2C72UTpAg5iAMk/D+wDwxQGcoI9hp/BIYEAgX/9DomJVCmDrJdzhiXA4DBgDA67Puurv/6wP5M/bvuY6yJYvAQHLvSo44ENFOT1iXoQShuYH4XsS+3LY9QeeX28bPvLLKvvALstYoVtGEYUtC9FKpNMezkiByTkdWkjiad9gxHCFbZ6P5CoaJhYSNMnQieHpEyLlvZ8Jfh4nbMEAVaLvH313Ibd/iiZ5BojpKiH7/fI26f7KjT0780IFfYouj7reyoQlCCpH85949BZ9pdOSb/xX/LxtI/gCTeAWAL9BTlwGxIBHv02REsauS4p+kiG9+llRy3OhJBtsmCPwZ7EjJIrUgBDkrMvYjgyKGe8A9mfyWl/0id5nfbJGc3hkgz7yP2FPrQPs6j9XhIitM8xbGy4BNh3AkfSDtQnwEGySD/YaejOnlmSnpKL0lewBKRiFGl5EHkcUMbLuErJLI4VSbAvl/TFar8q3Qh5hBphtG9B319pKDEhgGKj+wtCw0GIjZc+IEwJyLGUbegZqC9t2PrEjGVIihDqr0kzeub0G+MIJcQgwAieyB7RAjLs6cYQd0PcPnooRYrp/9kUKQpHlAaDQG6t9BFCkgig6OtiUkmOwZYLPV0HJMGQ+zotj6Q+kvGSULZXJOevuHU9Q3gqxyGJBIf9fpry2ivEIATGQwjTlqNC6uXxkAD4466vREpF5KuQhPfBr0w3Qh5RL7NItusGsd375uA4CC6ecDf06nVix+SahPu0w469ZrhPMqTpaYj6cuSQEzTggg3jTgrh/zVR0ImnzBO5cp3wC3n6BjBI6gvHmQw4tkH+DNd56PFL2rdmOP0rSYqSdNik4Yzty5EC9kUwxXDez2z+c+vj92n62J4EPrJjMkTIHiiUeFAv5fqh2VfBNEMp/SZR6LLMKzkdUr4h3VDmvU4EH1vHNkmEtEyayXOJ3AvCPnpPPOPwA6PXBE0g4lwKGaKkPAn81SSpBgZ9ISWjKNxIrI2iTm5IsOJ9kn7fVweSkETKNYno49g0DhRrGeL7BK8Tz6Su60QgySV7nstREsoe29CWPk7SSKBP/4VNMkj8kHIf3++EeH0gSd7HYSPYCDn6XPwn9Por/SYZhuRUvgwNdF04uND35k3obwZ50pohPDT7moYO983tuyOnr6Vj3J4k1EsRudQnlu310z0xJPmEXgv2J3J10KQD6kTOkXhHBhfYkj3xltxQCYiBPsGrNH112O3Npt5GeJVHWiT0KvI16gsjMasEQIzpk8upxEvwCwX059j1qQbimVyVAhiU054YJbF9gEGegHrYCeD43HOYSn2jpEuSnimvSdT1kJ1l9anelG6GPKmcbbkWZNKUPef6Zg1dEZJkkpJnfT+HSCEpoQ/jKIAhZvbXh1T/IfX5SEzUp+ZuiGQZvJPaEW+UdSL0hmug1wsYeiTFME0fIA1HuTgkkKhXyfe0v8Jr0sM+qo/bJ2UMDmJT9sQrwsqBJMR8Qn2KL5OI9/6yHECI3Yf6XJJviEKDhBDgVdokvNgnEm73MUIMDtclxKh9kUJ9KW9EN5Z5aJRU3jdjaBXj5ChRch1dRV3Y42RAqlwlyVx7PWJPUkJ/TXQ5A1Lsvuw9CStZaZ9nHxqoF3WCI4q+/gKuI89rJgIjEN3jXLbXaTh9/Rrq5Y6yT0Zsn6YnNmso9nqTQx9gkqEmJn4t0B/7LCKLhoaTD8PF/oAUAzFK9kP4+tJraUA95nraX7gu9bVcXybEy/bqumS4Gf0N2Xlsx6utp1enTNAfJMRtT68FJaWcM0mPtJ5LODCqL2IPQVbTB66NDdY6TFGGuBclK//iwV7bXFJHv/XgExS+imYBDPQhiexJIhklV4b4IT0Pw7bPMcT3+Xh6vQ0kiRhzfRl9lQu8dN0dRqHtklrO+wIlgnGy/RXErn2RhgtfJknIQx/gJpH9Ncm2b8t+/1fX+v+L/gaQJ/VLExjqFSs5sachAZ3c/khiAumX7GXg+173KSRLT/sCXidJIgHs5UQSDEztM1BO9EpWAEfIgfpMTDEkY/ahELkmkUKS8D+gfeqhjD1JVp5KIa9d6C8JCYr2JOnBkVdyTwocipbi9heuC+jpCxdFGjKuP+fMYnCvGSWx8GUg5uUFEpMM1EeIyMcmdyOGkvsYbpJIypTgq2xvRjdCHpvR1y4hhrmhAz3+iKR+4/Rhr3ldUvaNZwyixdbtdTFp39M99el6GqKGJNdxfVl9frlK3gvgZBuIl/Zj08f0wb5KOX1VA2ko7bU4gTFxzELpLL9W/J6GQvoLXyoBIQJuP67DQWKvM/IgsdcxbKOcs065RtpH7ZO8Il5hkaCB9T3mruFEus7AwHUvXk2P1wq8zgOSpvbbdSVvQrRRhuBXp+XF5cmLl8JJtkH+htHnjsJaTvtDP+Nei5K/bngcjjjplCR6jV47HbKS9qn6w+tZ+gZIp6Q8+R8Il/o6eMJaJSCxEhqob8VrMQjuz+S438mDt4HQhVcnPfF8kDM9SYdfS/X6lSE1W/vaU7XX0vQBcae/UMiervsp16QDFCt/WdLXY4fAX5bqukQGvsgiiVO7yXTuBcHrXfzr042Qh7wQAMPJX5vepJl/FbGsvrwvMv6v2akvNOX6pM/7hWv/f0+v9/ZLvOsv/aUM5bx6I9iBboS8W7qlN6a/Id/2lm7pK9It8m7p7dAt8m7p7dAt8m7p7dAt8m7p7dAt8m7p7dAt8m7p7dAt8m7p7dAt8m7p7dAt8m7p7dAt8m7p7dAt8m7p7dAt8m7p7dAt8m7p7dAt8m7p7dAt8m7p7dAt8m7pbZCi/H8Bk11I0SMWmZk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" name="Picture 5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1375719" y="741407"/>
            <a:ext cx="9877168" cy="592300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1935" y="230660"/>
            <a:ext cx="1052795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" b="1" dirty="0" smtClean="0"/>
              <a:t>Did you sequence your pictures in the correct order? </a:t>
            </a:r>
            <a:r>
              <a:rPr lang="en-GB" sz="2500" b="1" i="1" dirty="0" smtClean="0"/>
              <a:t>Let’s check...</a:t>
            </a:r>
            <a:endParaRPr lang="en-US" sz="2500" b="1" i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500" dirty="0" smtClean="0"/>
              <a:t>Can you write the </a:t>
            </a:r>
            <a:r>
              <a:rPr lang="en-GB" sz="3500" b="1" dirty="0" smtClean="0"/>
              <a:t>key words </a:t>
            </a:r>
            <a:r>
              <a:rPr lang="en-GB" sz="3500" dirty="0" smtClean="0"/>
              <a:t>for each picture/event?</a:t>
            </a:r>
            <a:br>
              <a:rPr lang="en-GB" sz="3500" dirty="0" smtClean="0"/>
            </a:br>
            <a:r>
              <a:rPr lang="en-GB" sz="3500" dirty="0" smtClean="0"/>
              <a:t> Try to think of just </a:t>
            </a:r>
            <a:r>
              <a:rPr lang="en-GB" sz="3500" b="1" dirty="0" smtClean="0"/>
              <a:t>3 main </a:t>
            </a:r>
            <a:r>
              <a:rPr lang="en-GB" sz="3500" dirty="0" smtClean="0"/>
              <a:t>words for each picture.</a:t>
            </a:r>
            <a:endParaRPr lang="en-US" sz="3500" dirty="0"/>
          </a:p>
        </p:txBody>
      </p:sp>
      <p:pic>
        <p:nvPicPr>
          <p:cNvPr id="5" name="Picture 4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2084173" y="2018270"/>
            <a:ext cx="7447005" cy="387178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21F2E20-9809-42F4-AC66-F31066016EA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Lesson 6b :</a:t>
            </a:r>
            <a:r>
              <a:rPr lang="en-US" b="1" dirty="0"/>
              <a:t>  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err="1" smtClean="0"/>
              <a:t>Mr</a:t>
            </a:r>
            <a:r>
              <a:rPr lang="en-US" b="1" dirty="0" smtClean="0"/>
              <a:t> </a:t>
            </a:r>
            <a:r>
              <a:rPr lang="en-US" b="1" dirty="0" err="1" smtClean="0"/>
              <a:t>Benn:Red</a:t>
            </a:r>
            <a:r>
              <a:rPr lang="en-US" b="1" dirty="0" smtClean="0"/>
              <a:t> Knight</a:t>
            </a:r>
            <a:endParaRPr lang="en-GB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3EAED11-6078-48F6-A0A9-2A801BD5288A}"/>
              </a:ext>
            </a:extLst>
          </p:cNvPr>
          <p:cNvSpPr txBox="1"/>
          <p:nvPr/>
        </p:nvSpPr>
        <p:spPr>
          <a:xfrm>
            <a:off x="881449" y="4585200"/>
            <a:ext cx="11146823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 dirty="0" smtClean="0">
                <a:cs typeface="Calibri"/>
              </a:rPr>
              <a:t>LC. Can you write a short paragraph to summarise the story of Mr Benn: Red Knight?</a:t>
            </a:r>
            <a:endParaRPr lang="en-GB" sz="3600" b="1" dirty="0">
              <a:cs typeface="Calibri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xmlns="" id="{0DB0C96D-9D17-4E8D-9619-41CE8D4377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6021" y="333164"/>
            <a:ext cx="1733153" cy="3781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6144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In the last lesson, we sequenced the main events of Mr Ben: red Knight</a:t>
            </a:r>
            <a:r>
              <a:rPr lang="en-GB" dirty="0" smtClean="0"/>
              <a:t>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7064" y="1886923"/>
            <a:ext cx="4858677" cy="4023360"/>
          </a:xfrm>
        </p:spPr>
        <p:txBody>
          <a:bodyPr/>
          <a:lstStyle/>
          <a:p>
            <a:endParaRPr lang="en-GB" sz="4500" dirty="0" smtClean="0"/>
          </a:p>
          <a:p>
            <a:r>
              <a:rPr lang="en-GB" sz="4500" i="1" dirty="0" smtClean="0"/>
              <a:t>Let’s share some of the key words you chose to write under each picture</a:t>
            </a:r>
            <a:r>
              <a:rPr lang="en-GB" i="1" dirty="0" smtClean="0"/>
              <a:t>.</a:t>
            </a:r>
            <a:endParaRPr lang="en-US" i="1" dirty="0"/>
          </a:p>
        </p:txBody>
      </p:sp>
      <p:pic>
        <p:nvPicPr>
          <p:cNvPr id="23554" name="Picture 2" descr="Round The Archives: Mr Benn - The Red Knigh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68589" y="2132352"/>
            <a:ext cx="6317316" cy="35517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cx="http://schemas.microsoft.com/office/drawing/2014/chartex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881449" y="0"/>
            <a:ext cx="10577384" cy="635961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Today’s task: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500" dirty="0" smtClean="0"/>
              <a:t>Unlike when we normal re-write a story at length and include lots of descriptive vocabulary, conjunctions and a paragraph for each main events...</a:t>
            </a:r>
          </a:p>
          <a:p>
            <a:r>
              <a:rPr lang="en-GB" sz="2500" dirty="0" smtClean="0"/>
              <a:t>...today we are going to write one summary paragraph to include all the key events of the story.</a:t>
            </a:r>
          </a:p>
          <a:p>
            <a:endParaRPr lang="en-GB" sz="1000" dirty="0" smtClean="0"/>
          </a:p>
          <a:p>
            <a:r>
              <a:rPr lang="en-GB" sz="2500" dirty="0" smtClean="0"/>
              <a:t>This means, you do need to include all the main things that happened and in the correct order BUT just not in great detail.</a:t>
            </a:r>
          </a:p>
          <a:p>
            <a:endParaRPr lang="en-GB" sz="1000" dirty="0" smtClean="0"/>
          </a:p>
          <a:p>
            <a:r>
              <a:rPr lang="en-GB" sz="2500" dirty="0" smtClean="0"/>
              <a:t>It’s a little bit like a blurb however you do also give away the main part of the story and the ending!</a:t>
            </a:r>
            <a:endParaRPr lang="en-GB" sz="25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Today’s task: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1319" y="1845734"/>
            <a:ext cx="11236411" cy="4023360"/>
          </a:xfrm>
        </p:spPr>
        <p:txBody>
          <a:bodyPr>
            <a:noAutofit/>
          </a:bodyPr>
          <a:lstStyle/>
          <a:p>
            <a:r>
              <a:rPr lang="en-GB" sz="2500" dirty="0" smtClean="0"/>
              <a:t>Unlike when we normal re-write a story, today’s success criteria will not be as big or complicated. However, the core skills and basics are especially important today.</a:t>
            </a:r>
          </a:p>
          <a:p>
            <a:endParaRPr lang="en-GB" sz="1000" dirty="0" smtClean="0"/>
          </a:p>
          <a:p>
            <a:r>
              <a:rPr lang="en-GB" sz="2500" dirty="0" smtClean="0"/>
              <a:t>- clear </a:t>
            </a:r>
            <a:r>
              <a:rPr lang="en-GB" sz="2500" b="1" dirty="0" smtClean="0"/>
              <a:t>statement </a:t>
            </a:r>
            <a:r>
              <a:rPr lang="en-GB" sz="2500" dirty="0" smtClean="0"/>
              <a:t>sentences.</a:t>
            </a:r>
          </a:p>
          <a:p>
            <a:r>
              <a:rPr lang="en-GB" sz="2500" dirty="0" smtClean="0"/>
              <a:t>- </a:t>
            </a:r>
            <a:r>
              <a:rPr lang="en-GB" sz="2500" b="1" dirty="0" smtClean="0"/>
              <a:t>Capital letters </a:t>
            </a:r>
            <a:r>
              <a:rPr lang="en-GB" sz="2500" dirty="0" smtClean="0"/>
              <a:t>and </a:t>
            </a:r>
            <a:r>
              <a:rPr lang="en-GB" sz="2500" b="1" dirty="0" smtClean="0"/>
              <a:t>full stops </a:t>
            </a:r>
            <a:r>
              <a:rPr lang="en-GB" sz="2500" dirty="0" smtClean="0"/>
              <a:t>to demarcate each sentence.</a:t>
            </a:r>
          </a:p>
          <a:p>
            <a:r>
              <a:rPr lang="en-GB" sz="2500" dirty="0" smtClean="0"/>
              <a:t>- Capital letters for Mr Benn and other names of people and places.</a:t>
            </a:r>
          </a:p>
          <a:p>
            <a:r>
              <a:rPr lang="en-GB" sz="2500" dirty="0" smtClean="0"/>
              <a:t>- Neat presentation – </a:t>
            </a:r>
            <a:r>
              <a:rPr lang="en-GB" sz="2500" b="1" dirty="0" smtClean="0"/>
              <a:t>handwriting</a:t>
            </a:r>
            <a:r>
              <a:rPr lang="en-GB" sz="2500" dirty="0" smtClean="0"/>
              <a:t>, </a:t>
            </a:r>
            <a:r>
              <a:rPr lang="en-GB" sz="2500" b="1" dirty="0" smtClean="0"/>
              <a:t>finger spaces</a:t>
            </a:r>
            <a:r>
              <a:rPr lang="en-GB" sz="2500" dirty="0" smtClean="0"/>
              <a:t>, pencil grip.</a:t>
            </a:r>
          </a:p>
          <a:p>
            <a:r>
              <a:rPr lang="en-GB" sz="2500" dirty="0" smtClean="0"/>
              <a:t>- </a:t>
            </a:r>
            <a:r>
              <a:rPr lang="en-GB" sz="2500" b="1" dirty="0" smtClean="0"/>
              <a:t>Spellings</a:t>
            </a:r>
            <a:r>
              <a:rPr lang="en-GB" sz="2500" dirty="0" smtClean="0"/>
              <a:t> – use the word bank to help, sound-out carefully, read back to check</a:t>
            </a:r>
          </a:p>
          <a:p>
            <a:r>
              <a:rPr lang="en-GB" sz="2500" dirty="0" smtClean="0"/>
              <a:t>- Take the time to re-read, </a:t>
            </a:r>
            <a:r>
              <a:rPr lang="en-GB" sz="2500" b="1" dirty="0" smtClean="0"/>
              <a:t>check and edit </a:t>
            </a:r>
            <a:r>
              <a:rPr lang="en-GB" sz="2500" dirty="0" smtClean="0"/>
              <a:t>your own work.</a:t>
            </a:r>
            <a:endParaRPr lang="en-GB" sz="25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422</TotalTime>
  <Words>378</Words>
  <Application>Microsoft Office PowerPoint</Application>
  <PresentationFormat>Custom</PresentationFormat>
  <Paragraphs>36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Retrospect</vt:lpstr>
      <vt:lpstr>Lesson 6a :   Mr Benn:Red Knight</vt:lpstr>
      <vt:lpstr>Mr Benn: Red Knight</vt:lpstr>
      <vt:lpstr>Can you recall the main events of the  Mr Benn:Red Knight story?</vt:lpstr>
      <vt:lpstr>Below are all the key events but they have become muddled. Can you sequence them in the correct order?</vt:lpstr>
      <vt:lpstr>Slide 5</vt:lpstr>
      <vt:lpstr>Can you write the key words for each picture/event?  Try to think of just 3 main words for each picture.</vt:lpstr>
      <vt:lpstr>Lesson 6b :   Mr Benn:Red Knight</vt:lpstr>
      <vt:lpstr>In the last lesson, we sequenced the main events of Mr Ben: red Knight.</vt:lpstr>
      <vt:lpstr>Slide 9</vt:lpstr>
      <vt:lpstr>Today’s task:</vt:lpstr>
      <vt:lpstr>Today’s task: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Lesson 2:  Mr Benn</dc:title>
  <dc:creator>Valerie Flower</dc:creator>
  <cp:lastModifiedBy>DARREN FOGARTY</cp:lastModifiedBy>
  <cp:revision>98</cp:revision>
  <dcterms:created xsi:type="dcterms:W3CDTF">2021-04-14T10:24:29Z</dcterms:created>
  <dcterms:modified xsi:type="dcterms:W3CDTF">2021-05-15T12:26:23Z</dcterms:modified>
</cp:coreProperties>
</file>