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6"/>
  </p:notesMasterIdLst>
  <p:sldIdLst>
    <p:sldId id="270" r:id="rId13"/>
    <p:sldId id="295" r:id="rId14"/>
    <p:sldId id="271" r:id="rId15"/>
    <p:sldId id="284" r:id="rId16"/>
    <p:sldId id="294" r:id="rId17"/>
    <p:sldId id="273" r:id="rId18"/>
    <p:sldId id="292" r:id="rId19"/>
    <p:sldId id="276" r:id="rId20"/>
    <p:sldId id="293" r:id="rId21"/>
    <p:sldId id="282" r:id="rId22"/>
    <p:sldId id="290" r:id="rId23"/>
    <p:sldId id="288" r:id="rId24"/>
    <p:sldId id="26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860"/>
    <a:srgbClr val="F9A34C"/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A99E3F-44C0-418E-B21B-0B18A5E60749}" v="1" dt="2021-02-01T20:55:31.8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989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27A99E3F-44C0-418E-B21B-0B18A5E60749}"/>
    <pc:docChg chg="addSld modSld">
      <pc:chgData name="Katie Hurst" userId="edc11e18-5fed-42f7-b251-1c2a03e1975b" providerId="ADAL" clId="{27A99E3F-44C0-418E-B21B-0B18A5E60749}" dt="2021-02-01T20:55:39.451" v="3" actId="14100"/>
      <pc:docMkLst>
        <pc:docMk/>
      </pc:docMkLst>
      <pc:sldChg chg="addSp modSp new mod modAnim">
        <pc:chgData name="Katie Hurst" userId="edc11e18-5fed-42f7-b251-1c2a03e1975b" providerId="ADAL" clId="{27A99E3F-44C0-418E-B21B-0B18A5E60749}" dt="2021-02-01T20:55:39.451" v="3" actId="14100"/>
        <pc:sldMkLst>
          <pc:docMk/>
          <pc:sldMk cId="3568344049" sldId="295"/>
        </pc:sldMkLst>
        <pc:picChg chg="add mod">
          <ac:chgData name="Katie Hurst" userId="edc11e18-5fed-42f7-b251-1c2a03e1975b" providerId="ADAL" clId="{27A99E3F-44C0-418E-B21B-0B18A5E60749}" dt="2021-02-01T20:55:39.451" v="3" actId="14100"/>
          <ac:picMkLst>
            <pc:docMk/>
            <pc:sldMk cId="3568344049" sldId="295"/>
            <ac:picMk id="2" creationId="{40DA838B-0CD6-4430-A270-F436A333DDC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807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090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70607065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0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7C2A50-0514-4190-B6BB-0100A89FA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6261" y="1737213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Aut4.9.4 - Perimeter of rectilinear shapes">
            <a:hlinkClick r:id="" action="ppaction://media"/>
            <a:extLst>
              <a:ext uri="{FF2B5EF4-FFF2-40B4-BE49-F238E27FC236}">
                <a16:creationId xmlns:a16="http://schemas.microsoft.com/office/drawing/2014/main" id="{40DA838B-0CD6-4430-A270-F436A333DDC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43233" y="782425"/>
            <a:ext cx="6963266" cy="522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34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858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3108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the difference between 5 and 13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108543"/>
              </a:xfrm>
              <a:prstGeom prst="rect">
                <a:avLst/>
              </a:prstGeom>
              <a:blipFill>
                <a:blip r:embed="rId4"/>
                <a:stretch>
                  <a:fillRect l="-1707" t="-2157" b="-4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337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3108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the difference between 5 and 13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108543"/>
              </a:xfrm>
              <a:prstGeom prst="rect">
                <a:avLst/>
              </a:prstGeom>
              <a:blipFill>
                <a:blip r:embed="rId5"/>
                <a:stretch>
                  <a:fillRect l="-1707" t="-2157" b="-4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163623" y="33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60433" y="162743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46265" y="292009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4378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0601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944536" y="1527573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</a:rPr>
              <a:t>1 cm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486017"/>
              </p:ext>
            </p:extLst>
          </p:nvPr>
        </p:nvGraphicFramePr>
        <p:xfrm>
          <a:off x="1693502" y="1493608"/>
          <a:ext cx="3528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28" name="Straight Connector 27"/>
          <p:cNvCxnSpPr/>
          <p:nvPr/>
        </p:nvCxnSpPr>
        <p:spPr>
          <a:xfrm flipH="1">
            <a:off x="2195030" y="2008130"/>
            <a:ext cx="12728" cy="251662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4725351" y="3496368"/>
            <a:ext cx="0" cy="102958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 flipV="1">
            <a:off x="2192022" y="2010929"/>
            <a:ext cx="1022230" cy="63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2195030" y="4509701"/>
            <a:ext cx="254455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577888" y="1507403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1672753" y="1397365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592255" y="1026831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</a:rPr>
              <a:t>1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21126" y="540470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614108" y="5402218"/>
            <a:ext cx="11224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latin typeface="Calibri" panose="020F0502020204030204" pitchFamily="34" charset="0"/>
              </a:rPr>
              <a:t> 3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581431" y="5404708"/>
            <a:ext cx="11208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500" dirty="0">
                <a:latin typeface="Calibri" panose="020F0502020204030204" pitchFamily="34" charset="0"/>
              </a:rPr>
              <a:t>3 cm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563150" y="5407601"/>
            <a:ext cx="11224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latin typeface="Calibri" panose="020F0502020204030204" pitchFamily="34" charset="0"/>
              </a:rPr>
              <a:t> 2 cm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20441" y="5402218"/>
            <a:ext cx="12843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500" dirty="0">
                <a:latin typeface="Calibri" panose="020F0502020204030204" pitchFamily="34" charset="0"/>
              </a:rPr>
              <a:t> 20 cm</a:t>
            </a:r>
          </a:p>
        </p:txBody>
      </p:sp>
      <p:cxnSp>
        <p:nvCxnSpPr>
          <p:cNvPr id="40" name="Straight Connector 39"/>
          <p:cNvCxnSpPr>
            <a:cxnSpLocks/>
          </p:cNvCxnSpPr>
          <p:nvPr/>
        </p:nvCxnSpPr>
        <p:spPr>
          <a:xfrm flipH="1">
            <a:off x="3206486" y="3510294"/>
            <a:ext cx="152665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3200946" y="2005396"/>
            <a:ext cx="0" cy="150216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2077696" y="2017250"/>
            <a:ext cx="0" cy="250750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336702" y="302347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</a:rPr>
              <a:t>5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H="1">
            <a:off x="2188591" y="4639428"/>
            <a:ext cx="2551305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370011" y="463822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</a:rPr>
              <a:t>5 cm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4840352" y="3496368"/>
            <a:ext cx="0" cy="1032866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871229" y="3626725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</a:rPr>
              <a:t>2 cm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 flipH="1">
            <a:off x="3229470" y="3411703"/>
            <a:ext cx="150367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3635943" y="300309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</a:rPr>
              <a:t>3 cm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3337251" y="1998051"/>
            <a:ext cx="0" cy="1426453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3279125" y="2388995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</a:rPr>
              <a:t>3 cm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>
            <a:off x="2192022" y="1888749"/>
            <a:ext cx="102223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358938" y="1442779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549453" y="5407601"/>
            <a:ext cx="11224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latin typeface="Calibri" panose="020F0502020204030204" pitchFamily="34" charset="0"/>
              </a:rPr>
              <a:t> 5 cm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576825" y="5402218"/>
            <a:ext cx="11224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latin typeface="Calibri" panose="020F0502020204030204" pitchFamily="34" charset="0"/>
              </a:rPr>
              <a:t> 5 cm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67512" y="423800"/>
            <a:ext cx="6469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Find the perimeter of the rectilinear shape.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927882" y="1097101"/>
            <a:ext cx="1953459" cy="1801900"/>
            <a:chOff x="6153474" y="3219708"/>
            <a:chExt cx="1953459" cy="1801900"/>
          </a:xfrm>
        </p:grpSpPr>
        <p:sp>
          <p:nvSpPr>
            <p:cNvPr id="2" name="Rectangle 1"/>
            <p:cNvSpPr/>
            <p:nvPr/>
          </p:nvSpPr>
          <p:spPr>
            <a:xfrm>
              <a:off x="6227996" y="3219708"/>
              <a:ext cx="1747742" cy="180190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6153474" y="3270973"/>
              <a:ext cx="1953459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accent1"/>
                  </a:solidFill>
                  <a:latin typeface="Calibri" panose="020F0502020204030204" pitchFamily="34" charset="0"/>
                </a:rPr>
                <a:t>A rectilinear</a:t>
              </a:r>
            </a:p>
            <a:p>
              <a:pPr algn="ctr"/>
              <a:r>
                <a:rPr lang="en-GB" sz="2000" dirty="0">
                  <a:solidFill>
                    <a:schemeClr val="accent1"/>
                  </a:solidFill>
                  <a:latin typeface="Calibri" panose="020F0502020204030204" pitchFamily="34" charset="0"/>
                </a:rPr>
                <a:t>shape is a </a:t>
              </a:r>
            </a:p>
            <a:p>
              <a:pPr algn="ctr"/>
              <a:r>
                <a:rPr lang="en-GB" sz="2000" dirty="0">
                  <a:solidFill>
                    <a:schemeClr val="accent1"/>
                  </a:solidFill>
                  <a:latin typeface="Calibri" panose="020F0502020204030204" pitchFamily="34" charset="0"/>
                </a:rPr>
                <a:t>shape where all the sides meet at right angles.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2992582" y="2008130"/>
            <a:ext cx="221670" cy="236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2201394" y="2010929"/>
            <a:ext cx="221670" cy="236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97695" y="4285262"/>
            <a:ext cx="221670" cy="236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4513054" y="4282278"/>
            <a:ext cx="221670" cy="236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4513237" y="3496368"/>
            <a:ext cx="221670" cy="236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984816" y="3273988"/>
            <a:ext cx="221670" cy="236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2982841" y="3507560"/>
            <a:ext cx="221670" cy="236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3211839" y="3510294"/>
            <a:ext cx="221670" cy="236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944536" y="5407601"/>
            <a:ext cx="1758601" cy="4770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ounded Rectangle 66"/>
          <p:cNvSpPr/>
          <p:nvPr/>
        </p:nvSpPr>
        <p:spPr>
          <a:xfrm>
            <a:off x="2880936" y="5421952"/>
            <a:ext cx="1758601" cy="4770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524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3" grpId="0"/>
      <p:bldP spid="45" grpId="0"/>
      <p:bldP spid="47" grpId="0"/>
      <p:bldP spid="49" grpId="0"/>
      <p:bldP spid="51" grpId="0"/>
      <p:bldP spid="53" grpId="0"/>
      <p:bldP spid="54" grpId="0"/>
      <p:bldP spid="55" grpId="0"/>
      <p:bldP spid="5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" grpId="0" animBg="1"/>
      <p:bldP spid="6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8681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Box 59"/>
          <p:cNvSpPr txBox="1"/>
          <p:nvPr/>
        </p:nvSpPr>
        <p:spPr>
          <a:xfrm>
            <a:off x="4415120" y="284928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 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793109" y="4137462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cm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656026" y="2202955"/>
            <a:ext cx="872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? cm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927365" y="68800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731464" y="1186446"/>
            <a:ext cx="841828" cy="304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5" name="Rectangle 64"/>
          <p:cNvSpPr/>
          <p:nvPr/>
        </p:nvSpPr>
        <p:spPr>
          <a:xfrm rot="5400000">
            <a:off x="3652701" y="543954"/>
            <a:ext cx="1763016" cy="304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6" name="TextBox 65"/>
          <p:cNvSpPr txBox="1"/>
          <p:nvPr/>
        </p:nvSpPr>
        <p:spPr>
          <a:xfrm>
            <a:off x="6206982" y="164771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4"/>
                </a:solidFill>
              </a:rPr>
              <a:t>4 cm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2589295" y="1234938"/>
            <a:ext cx="0" cy="2951016"/>
          </a:xfrm>
          <a:prstGeom prst="straightConnector1">
            <a:avLst/>
          </a:prstGeom>
          <a:ln w="3810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6132595" y="1234938"/>
            <a:ext cx="0" cy="1714524"/>
          </a:xfrm>
          <a:prstGeom prst="straightConnector1">
            <a:avLst/>
          </a:prstGeom>
          <a:ln w="38100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6206982" y="164771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 cm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628807" y="219548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734340" y="4980799"/>
                <a:ext cx="7391856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/>
                  <a:t>7 cm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>
                    <a:ea typeface="Cambria Math" panose="02040503050406030204" pitchFamily="18" charset="0"/>
                  </a:rPr>
                  <a:t> </a:t>
                </a:r>
                <a:r>
                  <a:rPr lang="en-GB" sz="2600" dirty="0"/>
                  <a:t>6 cm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>
                    <a:ea typeface="Cambria Math" panose="02040503050406030204" pitchFamily="18" charset="0"/>
                  </a:rPr>
                  <a:t> </a:t>
                </a:r>
                <a:r>
                  <a:rPr lang="en-GB" sz="2600" dirty="0"/>
                  <a:t>4 cm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>
                    <a:ea typeface="Cambria Math" panose="02040503050406030204" pitchFamily="18" charset="0"/>
                  </a:rPr>
                  <a:t> </a:t>
                </a:r>
                <a:r>
                  <a:rPr lang="en-GB" sz="2600" dirty="0"/>
                  <a:t>5 cm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6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600" dirty="0"/>
                  <a:t>3 cm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>
                    <a:ea typeface="Cambria Math" panose="02040503050406030204" pitchFamily="18" charset="0"/>
                  </a:rPr>
                  <a:t> </a:t>
                </a:r>
                <a:r>
                  <a:rPr lang="en-GB" sz="2600" dirty="0"/>
                  <a:t>1 cm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340" y="4980799"/>
                <a:ext cx="7391856" cy="492443"/>
              </a:xfrm>
              <a:prstGeom prst="rect">
                <a:avLst/>
              </a:prstGeom>
              <a:blipFill>
                <a:blip r:embed="rId5"/>
                <a:stretch>
                  <a:fillRect l="-1484" t="-9877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TextBox 71"/>
          <p:cNvSpPr txBox="1"/>
          <p:nvPr/>
        </p:nvSpPr>
        <p:spPr>
          <a:xfrm>
            <a:off x="6679226" y="4980345"/>
            <a:ext cx="133562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600" dirty="0">
                <a:latin typeface="Calibri" panose="020F0502020204030204" pitchFamily="34" charset="0"/>
              </a:rPr>
              <a:t> </a:t>
            </a:r>
            <a:r>
              <a:rPr lang="en-GB" sz="2600" dirty="0">
                <a:solidFill>
                  <a:schemeClr val="accent1"/>
                </a:solidFill>
              </a:rPr>
              <a:t>26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642134" y="3272627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cm</a:t>
            </a:r>
          </a:p>
        </p:txBody>
      </p:sp>
      <p:cxnSp>
        <p:nvCxnSpPr>
          <p:cNvPr id="74" name="Straight Arrow Connector 73"/>
          <p:cNvCxnSpPr/>
          <p:nvPr/>
        </p:nvCxnSpPr>
        <p:spPr>
          <a:xfrm>
            <a:off x="3656201" y="2987651"/>
            <a:ext cx="0" cy="1216282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3642134" y="3272627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38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13559 -0.003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88" y="-18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-0.26892 -0.0085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55" y="-44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-0.40746 0.0002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82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-0.5493 0.00301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65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2" grpId="1"/>
      <p:bldP spid="66" grpId="0"/>
      <p:bldP spid="66" grpId="1"/>
      <p:bldP spid="66" grpId="2"/>
      <p:bldP spid="70" grpId="0"/>
      <p:bldP spid="71" grpId="0"/>
      <p:bldP spid="72" grpId="0"/>
      <p:bldP spid="73" grpId="0"/>
      <p:bldP spid="73" grpId="1"/>
      <p:bldP spid="73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4137839" y="289213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2995" y="135666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179047" y="1150008"/>
            <a:ext cx="1992230" cy="34842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Rectangle 22"/>
          <p:cNvSpPr/>
          <p:nvPr/>
        </p:nvSpPr>
        <p:spPr>
          <a:xfrm rot="5400000">
            <a:off x="3660374" y="-1272988"/>
            <a:ext cx="1102824" cy="591898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TextBox 24"/>
          <p:cNvSpPr txBox="1"/>
          <p:nvPr/>
        </p:nvSpPr>
        <p:spPr>
          <a:xfrm>
            <a:off x="3752580" y="401394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13 cm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5179047" y="4783057"/>
            <a:ext cx="1992232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7293586" y="1161515"/>
            <a:ext cx="0" cy="3472756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1131559" y="1150009"/>
            <a:ext cx="0" cy="108790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327231" y="249986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874515" y="3342918"/>
                <a:ext cx="228780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 cm 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515" y="3342918"/>
                <a:ext cx="2287806" cy="523220"/>
              </a:xfrm>
              <a:prstGeom prst="rect">
                <a:avLst/>
              </a:prstGeom>
              <a:blipFill>
                <a:blip r:embed="rId5"/>
                <a:stretch>
                  <a:fillRect l="-5319" t="-10465" r="-42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2876462" y="222580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 cm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937013" y="3347383"/>
            <a:ext cx="1237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5 cm</a:t>
            </a:r>
          </a:p>
        </p:txBody>
      </p:sp>
      <p:cxnSp>
        <p:nvCxnSpPr>
          <p:cNvPr id="42" name="Straight Arrow Connector 41"/>
          <p:cNvCxnSpPr/>
          <p:nvPr/>
        </p:nvCxnSpPr>
        <p:spPr>
          <a:xfrm flipV="1">
            <a:off x="5030166" y="2259035"/>
            <a:ext cx="0" cy="2308114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1252294" y="960357"/>
            <a:ext cx="5918983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H="1">
            <a:off x="1252294" y="2332324"/>
            <a:ext cx="3884928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831354" y="4697244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753750" y="407816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13 cm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876462" y="223027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2439688" y="4244859"/>
                <a:ext cx="34703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 </a:t>
                </a:r>
                <a:r>
                  <a:rPr lang="en-GB" sz="2800" dirty="0">
                    <a:latin typeface="Calibri" panose="020F0502020204030204" pitchFamily="34" charset="0"/>
                  </a:rPr>
                  <a:t>13 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688" y="4244859"/>
                <a:ext cx="3470327" cy="523220"/>
              </a:xfrm>
              <a:prstGeom prst="rect">
                <a:avLst/>
              </a:prstGeom>
              <a:blipFill>
                <a:blip r:embed="rId6"/>
                <a:stretch>
                  <a:fillRect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4015163" y="4252348"/>
                <a:ext cx="98135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26 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5163" y="4252348"/>
                <a:ext cx="981359" cy="523220"/>
              </a:xfrm>
              <a:prstGeom prst="rect">
                <a:avLst/>
              </a:prstGeom>
              <a:blipFill>
                <a:blip r:embed="rId7"/>
                <a:stretch>
                  <a:fillRect t="-11765" r="-11180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781497" y="4834952"/>
            <a:ext cx="1767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latin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latin typeface="Calibri" panose="020F0502020204030204" pitchFamily="34" charset="0"/>
              </a:rPr>
              <a:t>9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3469390" y="4844109"/>
                <a:ext cx="98135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18 </a:t>
                </a: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9390" y="4844109"/>
                <a:ext cx="981359" cy="523220"/>
              </a:xfrm>
              <a:prstGeom prst="rect">
                <a:avLst/>
              </a:prstGeom>
              <a:blipFill>
                <a:blip r:embed="rId8"/>
                <a:stretch>
                  <a:fillRect t="-11765" r="-1180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866235" y="5465217"/>
                <a:ext cx="39574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26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 </a:t>
                </a:r>
                <a:r>
                  <a:rPr lang="en-GB" sz="2800" dirty="0">
                    <a:latin typeface="Calibri" panose="020F0502020204030204" pitchFamily="34" charset="0"/>
                  </a:rPr>
                  <a:t>18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44 cm</a:t>
                </a: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235" y="5465217"/>
                <a:ext cx="3957472" cy="523220"/>
              </a:xfrm>
              <a:prstGeom prst="rect">
                <a:avLst/>
              </a:prstGeom>
              <a:blipFill>
                <a:blip r:embed="rId9"/>
                <a:stretch>
                  <a:fillRect l="-3082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781497" y="4252729"/>
            <a:ext cx="2000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latin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latin typeface="Calibri" panose="020F0502020204030204" pitchFamily="34" charset="0"/>
              </a:rPr>
              <a:t>8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2276599" y="4840320"/>
                <a:ext cx="14759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 </a:t>
                </a:r>
                <a:r>
                  <a:rPr lang="en-GB" sz="2800" dirty="0">
                    <a:latin typeface="Calibri" panose="020F0502020204030204" pitchFamily="34" charset="0"/>
                  </a:rPr>
                  <a:t>9 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599" y="4840320"/>
                <a:ext cx="1475982" cy="523220"/>
              </a:xfrm>
              <a:prstGeom prst="rect">
                <a:avLst/>
              </a:prstGeom>
              <a:blipFill>
                <a:blip r:embed="rId10"/>
                <a:stretch>
                  <a:fillRect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ounded Rectangle 1"/>
          <p:cNvSpPr/>
          <p:nvPr/>
        </p:nvSpPr>
        <p:spPr>
          <a:xfrm>
            <a:off x="2781999" y="2291857"/>
            <a:ext cx="1072297" cy="4160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733342" y="4750842"/>
            <a:ext cx="1072297" cy="4160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3752580" y="457534"/>
            <a:ext cx="1072297" cy="4160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7327231" y="2553467"/>
            <a:ext cx="865793" cy="41602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320403" y="1410258"/>
            <a:ext cx="865793" cy="41602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4141781" y="2942209"/>
            <a:ext cx="865793" cy="41602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869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0.26909 0.0097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55" y="48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7 L 0.69548 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7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00347 0.5974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9861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-0.00035 0.3571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7847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0.00434 0.67939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33958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-0.00121 0.2942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  <p:bldP spid="38" grpId="0"/>
      <p:bldP spid="39" grpId="0"/>
      <p:bldP spid="39" grpId="1"/>
      <p:bldP spid="40" grpId="0"/>
      <p:bldP spid="40" grpId="1"/>
      <p:bldP spid="41" grpId="0"/>
      <p:bldP spid="41" grpId="1"/>
      <p:bldP spid="45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2" grpId="0" animBg="1"/>
      <p:bldP spid="2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581927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10800000">
            <a:off x="2451895" y="1932662"/>
            <a:ext cx="3749460" cy="2679700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Rectangle 13"/>
          <p:cNvSpPr/>
          <p:nvPr/>
        </p:nvSpPr>
        <p:spPr>
          <a:xfrm rot="10800000">
            <a:off x="3073843" y="2508665"/>
            <a:ext cx="2505566" cy="148885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TextBox 14"/>
          <p:cNvSpPr txBox="1"/>
          <p:nvPr/>
        </p:nvSpPr>
        <p:spPr>
          <a:xfrm>
            <a:off x="667512" y="409918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photo frame is 15 cm long and 12 cm high.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The frame around the photo window is 3 cm wide.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94703" y="1425738"/>
            <a:ext cx="939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15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62891" y="2993077"/>
            <a:ext cx="939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12 cm</a:t>
            </a:r>
          </a:p>
        </p:txBody>
      </p:sp>
      <p:cxnSp>
        <p:nvCxnSpPr>
          <p:cNvPr id="3" name="Straight Arrow Connector 2"/>
          <p:cNvCxnSpPr>
            <a:cxnSpLocks/>
          </p:cNvCxnSpPr>
          <p:nvPr/>
        </p:nvCxnSpPr>
        <p:spPr>
          <a:xfrm>
            <a:off x="4017651" y="4004938"/>
            <a:ext cx="0" cy="5962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039334" y="4079036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3 cm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rot="16200000">
            <a:off x="2759313" y="2848230"/>
            <a:ext cx="1" cy="61483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424993" y="3173831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3 cm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rot="16200000">
            <a:off x="5895771" y="2872750"/>
            <a:ext cx="1" cy="61483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526816" y="3198351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3 cm</a:t>
            </a:r>
          </a:p>
        </p:txBody>
      </p:sp>
      <p:cxnSp>
        <p:nvCxnSpPr>
          <p:cNvPr id="31" name="Straight Arrow Connector 30"/>
          <p:cNvCxnSpPr>
            <a:cxnSpLocks/>
          </p:cNvCxnSpPr>
          <p:nvPr/>
        </p:nvCxnSpPr>
        <p:spPr>
          <a:xfrm>
            <a:off x="3961389" y="1944415"/>
            <a:ext cx="0" cy="55039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983420" y="2037094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3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839008" y="4828214"/>
                <a:ext cx="317106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12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3 cm 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3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008" y="4828214"/>
                <a:ext cx="3171061" cy="461665"/>
              </a:xfrm>
              <a:prstGeom prst="rect">
                <a:avLst/>
              </a:prstGeom>
              <a:blipFill>
                <a:blip r:embed="rId5"/>
                <a:stretch>
                  <a:fillRect l="-307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4795220" y="3015152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alibri" panose="020F0502020204030204" pitchFamily="34" charset="0"/>
              </a:rPr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859258" y="5431247"/>
                <a:ext cx="310213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15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3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3cm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258" y="5431247"/>
                <a:ext cx="3102131" cy="461665"/>
              </a:xfrm>
              <a:prstGeom prst="rect">
                <a:avLst/>
              </a:prstGeom>
              <a:blipFill>
                <a:blip r:embed="rId6"/>
                <a:stretch>
                  <a:fillRect l="-314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3934529" y="2475630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4"/>
                </a:solidFill>
                <a:latin typeface="Calibri" panose="020F0502020204030204" pitchFamily="34" charset="0"/>
              </a:rPr>
              <a:t>9 cm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6203191" y="1922348"/>
            <a:ext cx="0" cy="269001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579409" y="2494811"/>
            <a:ext cx="0" cy="152905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51894" y="1922348"/>
            <a:ext cx="3751297" cy="0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073842" y="2508665"/>
            <a:ext cx="2505567" cy="0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451894" y="1933570"/>
            <a:ext cx="3751297" cy="267879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859258" y="4833508"/>
                <a:ext cx="3183885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Calibri" panose="020F0502020204030204" pitchFamily="34" charset="0"/>
                  </a:rPr>
                  <a:t>15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12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27 cm</a:t>
                </a:r>
              </a:p>
              <a:p>
                <a:r>
                  <a:rPr lang="en-GB" sz="2400" dirty="0">
                    <a:latin typeface="Calibri" panose="020F0502020204030204" pitchFamily="34" charset="0"/>
                  </a:rPr>
                  <a:t>27 cm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54 cm 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258" y="4833508"/>
                <a:ext cx="3183885" cy="830997"/>
              </a:xfrm>
              <a:prstGeom prst="rect">
                <a:avLst/>
              </a:prstGeom>
              <a:blipFill>
                <a:blip r:embed="rId7"/>
                <a:stretch>
                  <a:fillRect l="-3065" t="-5882" r="-1916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083616" y="4846805"/>
                <a:ext cx="2872902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Calibri" panose="020F0502020204030204" pitchFamily="34" charset="0"/>
                  </a:rPr>
                  <a:t>9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6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15 cm</a:t>
                </a:r>
              </a:p>
              <a:p>
                <a:r>
                  <a:rPr lang="en-GB" sz="2400" dirty="0">
                    <a:latin typeface="Calibri" panose="020F0502020204030204" pitchFamily="34" charset="0"/>
                  </a:rPr>
                  <a:t>15 cm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:r>
                  <a:rPr lang="en-GB" sz="24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30 cm 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3616" y="4846805"/>
                <a:ext cx="2872902" cy="830997"/>
              </a:xfrm>
              <a:prstGeom prst="rect">
                <a:avLst/>
              </a:prstGeom>
              <a:blipFill>
                <a:blip r:embed="rId8"/>
                <a:stretch>
                  <a:fillRect l="-3397" t="-5882" r="-2123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Rectangle 37"/>
          <p:cNvSpPr/>
          <p:nvPr/>
        </p:nvSpPr>
        <p:spPr>
          <a:xfrm>
            <a:off x="3073036" y="2513960"/>
            <a:ext cx="2505567" cy="1484473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957691" y="4826095"/>
                <a:ext cx="227337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12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6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7691" y="4826095"/>
                <a:ext cx="2273379" cy="461665"/>
              </a:xfrm>
              <a:prstGeom prst="rect">
                <a:avLst/>
              </a:prstGeom>
              <a:blipFill>
                <a:blip r:embed="rId9"/>
                <a:stretch>
                  <a:fillRect l="-4021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6046932" y="4823302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alibri" panose="020F0502020204030204" pitchFamily="34" charset="0"/>
              </a:rPr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3918807" y="5421435"/>
                <a:ext cx="227337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15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6 cm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8807" y="5421435"/>
                <a:ext cx="2273379" cy="461665"/>
              </a:xfrm>
              <a:prstGeom prst="rect">
                <a:avLst/>
              </a:prstGeom>
              <a:blipFill>
                <a:blip r:embed="rId10"/>
                <a:stretch>
                  <a:fillRect l="-429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6063759" y="5431246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4"/>
                </a:solidFill>
                <a:latin typeface="Calibri" panose="020F0502020204030204" pitchFamily="34" charset="0"/>
              </a:rPr>
              <a:t>9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121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7" presetClass="emph" presetSubtype="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7" presetClass="emph" presetSubtype="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8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6" grpId="0"/>
      <p:bldP spid="28" grpId="0"/>
      <p:bldP spid="30" grpId="0"/>
      <p:bldP spid="32" grpId="0"/>
      <p:bldP spid="33" grpId="0"/>
      <p:bldP spid="33" grpId="1"/>
      <p:bldP spid="34" grpId="0"/>
      <p:bldP spid="35" grpId="0"/>
      <p:bldP spid="35" grpId="1"/>
      <p:bldP spid="36" grpId="0"/>
      <p:bldP spid="12" grpId="0" animBg="1"/>
      <p:bldP spid="12" grpId="1" animBg="1"/>
      <p:bldP spid="43" grpId="0"/>
      <p:bldP spid="46" grpId="0"/>
      <p:bldP spid="38" grpId="0" animBg="1"/>
      <p:bldP spid="48" grpId="0"/>
      <p:bldP spid="48" grpId="1"/>
      <p:bldP spid="49" grpId="0"/>
      <p:bldP spid="49" grpId="1"/>
      <p:bldP spid="50" grpId="0"/>
      <p:bldP spid="50" grpId="1"/>
      <p:bldP spid="51" grpId="0"/>
      <p:bldP spid="5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6.1|2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2.2|5.9|0.7|0.7|24.8|1.9|1.6|2|1.8|2|9.1|15.2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4.7|11.1|2.4|3.5|14.4|9.4|2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.5|10|4.3|7.9|2.4|7.9|18.4|12|2.2|6.4|3|18.9|13.1|4.4|3|4.5|3.2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6|2.3|5.3|1.7|1.6|1.4|4.6|5.7|19.6|10.2|5.1|2.2|5.9|0.8|5.2|7.5|17.7|4.6|2.6|10.5|0.8|16.9|1.9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15851A2-CA15-4605-83E6-3907B79A2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purl.org/dc/terms/"/>
    <ds:schemaRef ds:uri="522d4c35-b548-4432-90ae-af4376e1c4b4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2242</TotalTime>
  <Words>336</Words>
  <Application>Microsoft Office PowerPoint</Application>
  <PresentationFormat>On-screen Show (4:3)</PresentationFormat>
  <Paragraphs>90</Paragraphs>
  <Slides>13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132</cp:revision>
  <dcterms:created xsi:type="dcterms:W3CDTF">2019-07-05T11:02:13Z</dcterms:created>
  <dcterms:modified xsi:type="dcterms:W3CDTF">2021-02-01T20:55:42Z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