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83" d="100"/>
          <a:sy n="83" d="100"/>
        </p:scale>
        <p:origin x="1709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L.C. Can I add decimals within 1?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Toolkit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4883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M_B1_PP1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10</Words>
  <Application>Microsoft Office PowerPoint</Application>
  <PresentationFormat>On-screen Show (4:3)</PresentationFormat>
  <Paragraphs>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L.C. Can I add decimals within 1?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34</cp:revision>
  <dcterms:created xsi:type="dcterms:W3CDTF">2019-07-05T11:02:13Z</dcterms:created>
  <dcterms:modified xsi:type="dcterms:W3CDTF">2021-01-15T11:57:05Z</dcterms:modified>
</cp:coreProperties>
</file>