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30"/>
  </p:notesMasterIdLst>
  <p:sldIdLst>
    <p:sldId id="270" r:id="rId13"/>
    <p:sldId id="294" r:id="rId14"/>
    <p:sldId id="271" r:id="rId15"/>
    <p:sldId id="272" r:id="rId16"/>
    <p:sldId id="287" r:id="rId17"/>
    <p:sldId id="273" r:id="rId18"/>
    <p:sldId id="285" r:id="rId19"/>
    <p:sldId id="291" r:id="rId20"/>
    <p:sldId id="260" r:id="rId21"/>
    <p:sldId id="258" r:id="rId22"/>
    <p:sldId id="282" r:id="rId23"/>
    <p:sldId id="288" r:id="rId24"/>
    <p:sldId id="283" r:id="rId25"/>
    <p:sldId id="292" r:id="rId26"/>
    <p:sldId id="277" r:id="rId27"/>
    <p:sldId id="293" r:id="rId28"/>
    <p:sldId id="275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BB20EF-E828-2674-6FF7-48B344018444}" v="4" dt="2020-11-30T11:19:35.3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42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A6BB20EF-E828-2674-6FF7-48B344018444}"/>
    <pc:docChg chg="addSld modSld">
      <pc:chgData name="Katie Hurst" userId="S::katie.hurst@bramhopeprimaryschool.co.uk::edc11e18-5fed-42f7-b251-1c2a03e1975b" providerId="AD" clId="Web-{A6BB20EF-E828-2674-6FF7-48B344018444}" dt="2020-11-30T11:19:35.345" v="3" actId="14100"/>
      <pc:docMkLst>
        <pc:docMk/>
      </pc:docMkLst>
      <pc:sldChg chg="addSp modSp new">
        <pc:chgData name="Katie Hurst" userId="S::katie.hurst@bramhopeprimaryschool.co.uk::edc11e18-5fed-42f7-b251-1c2a03e1975b" providerId="AD" clId="Web-{A6BB20EF-E828-2674-6FF7-48B344018444}" dt="2020-11-30T11:19:35.345" v="3" actId="14100"/>
        <pc:sldMkLst>
          <pc:docMk/>
          <pc:sldMk cId="3163078847" sldId="294"/>
        </pc:sldMkLst>
        <pc:picChg chg="add mod">
          <ac:chgData name="Katie Hurst" userId="S::katie.hurst@bramhopeprimaryschool.co.uk::edc11e18-5fed-42f7-b251-1c2a03e1975b" providerId="AD" clId="Web-{A6BB20EF-E828-2674-6FF7-48B344018444}" dt="2020-11-30T11:19:35.345" v="3" actId="14100"/>
          <ac:picMkLst>
            <pc:docMk/>
            <pc:sldMk cId="3163078847" sldId="294"/>
            <ac:picMk id="2" creationId="{7E95C9E6-DF3F-4450-B018-1069E68AAEB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30/11/2020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442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97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78511830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11" Type="http://schemas.openxmlformats.org/officeDocument/2006/relationships/image" Target="../media/image180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5.png"/><Relationship Id="rId5" Type="http://schemas.openxmlformats.org/officeDocument/2006/relationships/image" Target="../media/image22.png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image" Target="../media/image2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1.png"/><Relationship Id="rId5" Type="http://schemas.openxmlformats.org/officeDocument/2006/relationships/image" Target="../media/image2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0.png"/><Relationship Id="rId5" Type="http://schemas.openxmlformats.org/officeDocument/2006/relationships/image" Target="../media/image2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7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0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AAE145-3FDE-4C87-86BF-1FC0F6F93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  <a:extLst>
              <a:ext uri="{FF2B5EF4-FFF2-40B4-BE49-F238E27FC236}">
                <a16:creationId xmlns:a16="http://schemas.microsoft.com/office/drawing/2014/main" id="{7E95C9E6-DF3F-4450-B018-1069E68AAEB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21620" y="939435"/>
            <a:ext cx="6766964" cy="452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78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 of 5 are in 25?</a:t>
                </a:r>
              </a:p>
              <a:p>
                <a:pPr marL="514350" indent="-514350">
                  <a:buAutoNum type="arabicParenR" startAt="3"/>
                </a:pPr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Write two divisions using the multiplication fact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707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 of 5 are in 25?</a:t>
                </a:r>
              </a:p>
              <a:p>
                <a:pPr marL="514350" indent="-514350">
                  <a:buAutoNum type="arabicParenR" startAt="3"/>
                </a:pPr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Write two divisions using the multiplication fact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707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605204" y="334776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12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8222" y="1181612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93531" y="2028448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041622" y="3989849"/>
                <a:ext cx="180746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622" y="3989849"/>
                <a:ext cx="1807469" cy="954107"/>
              </a:xfrm>
              <a:prstGeom prst="rect">
                <a:avLst/>
              </a:prstGeom>
              <a:blipFill>
                <a:blip r:embed="rId6"/>
                <a:stretch>
                  <a:fillRect l="-7095" t="-6410" r="-8446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3058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226614" y="453135"/>
                <a:ext cx="2407307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400" dirty="0"/>
                  <a:t>6 </a:t>
                </a:r>
                <a14:m>
                  <m:oMath xmlns:m="http://schemas.openxmlformats.org/officeDocument/2006/math">
                    <m:r>
                      <a:rPr lang="en-GB" sz="4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1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614" y="453135"/>
                <a:ext cx="2407307" cy="769441"/>
              </a:xfrm>
              <a:prstGeom prst="rect">
                <a:avLst/>
              </a:prstGeom>
              <a:blipFill>
                <a:blip r:embed="rId5"/>
                <a:stretch>
                  <a:fillRect l="-10127"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416826" y="1435565"/>
            <a:ext cx="1535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/>
              <a:t>Sharing</a:t>
            </a:r>
            <a:endParaRPr lang="en-GB" sz="3200" u="sng" dirty="0"/>
          </a:p>
        </p:txBody>
      </p:sp>
      <p:sp>
        <p:nvSpPr>
          <p:cNvPr id="19" name="Rectangle 18"/>
          <p:cNvSpPr/>
          <p:nvPr/>
        </p:nvSpPr>
        <p:spPr>
          <a:xfrm>
            <a:off x="5651002" y="1434251"/>
            <a:ext cx="17437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/>
              <a:t>Grouping</a:t>
            </a:r>
            <a:endParaRPr lang="en-GB" sz="3200" u="sng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15" y="2001178"/>
            <a:ext cx="1105030" cy="8125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330" y="2001178"/>
            <a:ext cx="1105030" cy="8125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959" y="2001178"/>
            <a:ext cx="1105030" cy="8125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15" y="2559839"/>
            <a:ext cx="1105030" cy="8125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330" y="2559839"/>
            <a:ext cx="1105030" cy="81252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959" y="2559839"/>
            <a:ext cx="1105030" cy="812522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774356" y="3521908"/>
            <a:ext cx="2632364" cy="2433185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324" y="3793704"/>
            <a:ext cx="1196968" cy="45966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68" y="3793703"/>
            <a:ext cx="1196968" cy="45966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324" y="4560761"/>
            <a:ext cx="1196968" cy="45966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68" y="4560760"/>
            <a:ext cx="1196968" cy="45966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324" y="5327817"/>
            <a:ext cx="1196968" cy="45966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68" y="5327816"/>
            <a:ext cx="1196968" cy="45966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277" y="2001178"/>
            <a:ext cx="1105030" cy="81252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192" y="2001178"/>
            <a:ext cx="1105030" cy="81252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821" y="2001178"/>
            <a:ext cx="1105030" cy="81252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277" y="2559839"/>
            <a:ext cx="1105030" cy="81252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192" y="2559839"/>
            <a:ext cx="1105030" cy="81252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821" y="2559839"/>
            <a:ext cx="1105030" cy="81252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277" y="3440847"/>
            <a:ext cx="1105030" cy="81252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78" y="3440847"/>
            <a:ext cx="1105030" cy="81252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637" y="5022122"/>
            <a:ext cx="1105030" cy="812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752" y="4240741"/>
            <a:ext cx="1105030" cy="81252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72" y="4253368"/>
            <a:ext cx="1105030" cy="81252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72" y="5016820"/>
            <a:ext cx="1105030" cy="812522"/>
          </a:xfrm>
          <a:prstGeom prst="rect">
            <a:avLst/>
          </a:prstGeom>
        </p:spPr>
      </p:pic>
      <p:sp>
        <p:nvSpPr>
          <p:cNvPr id="57" name="Rectangle 56"/>
          <p:cNvSpPr/>
          <p:nvPr/>
        </p:nvSpPr>
        <p:spPr>
          <a:xfrm>
            <a:off x="5190851" y="453135"/>
            <a:ext cx="24073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/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061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01667 0.2490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" y="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0.04323 0.243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13854 0.341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0.11875 0.2483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37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-0.06041 0.3444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03941 0.3444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4" grpId="0" animBg="1"/>
      <p:bldP spid="57" grpId="0"/>
      <p:bldP spid="5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471" y="4156488"/>
            <a:ext cx="1196968" cy="45966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673" y="3503349"/>
            <a:ext cx="1196968" cy="45966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37" y="3473874"/>
            <a:ext cx="1196968" cy="4596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226614" y="453135"/>
                <a:ext cx="2407307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400" dirty="0"/>
                  <a:t>8 </a:t>
                </a:r>
                <a14:m>
                  <m:oMath xmlns:m="http://schemas.openxmlformats.org/officeDocument/2006/math">
                    <m:r>
                      <a:rPr lang="en-GB" sz="4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1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614" y="453135"/>
                <a:ext cx="2407307" cy="769441"/>
              </a:xfrm>
              <a:prstGeom prst="rect">
                <a:avLst/>
              </a:prstGeom>
              <a:blipFill>
                <a:blip r:embed="rId6"/>
                <a:stretch>
                  <a:fillRect l="-10127"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416826" y="1435565"/>
            <a:ext cx="1535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/>
              <a:t>Sharing</a:t>
            </a:r>
            <a:endParaRPr lang="en-GB" sz="3200" u="sng" dirty="0"/>
          </a:p>
        </p:txBody>
      </p:sp>
      <p:sp>
        <p:nvSpPr>
          <p:cNvPr id="19" name="Rectangle 18"/>
          <p:cNvSpPr/>
          <p:nvPr/>
        </p:nvSpPr>
        <p:spPr>
          <a:xfrm>
            <a:off x="5651002" y="1434251"/>
            <a:ext cx="17437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/>
              <a:t>Grouping</a:t>
            </a:r>
            <a:endParaRPr lang="en-GB" sz="3200" u="sng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15" y="2001178"/>
            <a:ext cx="1105030" cy="8125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330" y="2001178"/>
            <a:ext cx="1105030" cy="8125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959" y="2001178"/>
            <a:ext cx="1105030" cy="8125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15" y="2559839"/>
            <a:ext cx="1105030" cy="8125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330" y="2559839"/>
            <a:ext cx="1105030" cy="81252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959" y="2559839"/>
            <a:ext cx="1105030" cy="812522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774356" y="3521908"/>
            <a:ext cx="2632364" cy="2433185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725" y="4256075"/>
            <a:ext cx="1196968" cy="45802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181" y="5023132"/>
            <a:ext cx="1196968" cy="45802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725" y="5023131"/>
            <a:ext cx="1196968" cy="45802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15" y="1915879"/>
            <a:ext cx="1105030" cy="81252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230" y="1915879"/>
            <a:ext cx="1105030" cy="81252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59" y="1915879"/>
            <a:ext cx="1105030" cy="81252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15" y="2474540"/>
            <a:ext cx="1105030" cy="81252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230" y="2474540"/>
            <a:ext cx="1105030" cy="81252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59" y="2474540"/>
            <a:ext cx="1105030" cy="81252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650" y="3148464"/>
            <a:ext cx="1105030" cy="81252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457" y="3173041"/>
            <a:ext cx="1105030" cy="81252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829" y="4689150"/>
            <a:ext cx="1105030" cy="812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178" y="3813569"/>
            <a:ext cx="1105030" cy="81252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673" y="3911105"/>
            <a:ext cx="1105030" cy="81252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929" y="4689150"/>
            <a:ext cx="1105030" cy="812522"/>
          </a:xfrm>
          <a:prstGeom prst="rect">
            <a:avLst/>
          </a:prstGeom>
        </p:spPr>
      </p:pic>
      <p:sp>
        <p:nvSpPr>
          <p:cNvPr id="57" name="Rectangle 56"/>
          <p:cNvSpPr/>
          <p:nvPr/>
        </p:nvSpPr>
        <p:spPr>
          <a:xfrm>
            <a:off x="5190851" y="453135"/>
            <a:ext cx="24073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/>
              <a:t>8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756" y="2001178"/>
            <a:ext cx="1105030" cy="81252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756" y="2559839"/>
            <a:ext cx="1105030" cy="81252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181" y="5740390"/>
            <a:ext cx="1196968" cy="45802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725" y="5740389"/>
            <a:ext cx="1196968" cy="45802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034" y="5408876"/>
            <a:ext cx="1105030" cy="81252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827" y="5464187"/>
            <a:ext cx="1105030" cy="81252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222" y="1915879"/>
            <a:ext cx="1105030" cy="81252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222" y="2474540"/>
            <a:ext cx="1105030" cy="81252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8144" y="423733"/>
            <a:ext cx="681462" cy="681462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910192" y="547702"/>
            <a:ext cx="2006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368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01667 0.2490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" y="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0.04323 0.2430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16649 0.3358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3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-0.06615 0.3141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0.09097 0.26041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-0.06944 0.34444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2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0757 0.3817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5" y="1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59259E-6 L -0.08715 0.3268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1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4" grpId="0" animBg="1"/>
      <p:bldP spid="57" grpId="0"/>
      <p:bldP spid="57" grpId="1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788107" y="504303"/>
            <a:ext cx="50446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Here is a bunch of 4 bananas.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7001">
            <a:off x="6035084" y="382171"/>
            <a:ext cx="1322421" cy="1458321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788107" y="1046917"/>
            <a:ext cx="50446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bananas are shared between 4 children.</a:t>
            </a:r>
          </a:p>
        </p:txBody>
      </p:sp>
      <p:pic>
        <p:nvPicPr>
          <p:cNvPr id="36" name="Picture 3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314" y="1907894"/>
            <a:ext cx="1241638" cy="1754315"/>
          </a:xfrm>
          <a:prstGeom prst="rect">
            <a:avLst/>
          </a:prstGeom>
        </p:spPr>
      </p:pic>
      <p:pic>
        <p:nvPicPr>
          <p:cNvPr id="37" name="Picture 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160" y="2278439"/>
            <a:ext cx="1116010" cy="815063"/>
          </a:xfrm>
          <a:prstGeom prst="rect">
            <a:avLst/>
          </a:prstGeom>
        </p:spPr>
      </p:pic>
      <p:pic>
        <p:nvPicPr>
          <p:cNvPr id="38" name="Picture 3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22119" y="1854737"/>
            <a:ext cx="1176632" cy="1662468"/>
          </a:xfrm>
          <a:prstGeom prst="rect">
            <a:avLst/>
          </a:prstGeom>
        </p:spPr>
      </p:pic>
      <p:pic>
        <p:nvPicPr>
          <p:cNvPr id="39" name="Picture 3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07" y="2201863"/>
            <a:ext cx="1325711" cy="96821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18" y="2850825"/>
            <a:ext cx="1242874" cy="141792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4806" y="4325025"/>
            <a:ext cx="905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917442" y="4322474"/>
            <a:ext cx="905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639552" y="4325024"/>
                <a:ext cx="90573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552" y="4325024"/>
                <a:ext cx="905739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4908373" y="4330262"/>
                <a:ext cx="90573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8373" y="4330262"/>
                <a:ext cx="905739" cy="64633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6475426" y="4330262"/>
            <a:ext cx="905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73557" y="5157188"/>
            <a:ext cx="2623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Number of bananas altogether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212652" y="5166745"/>
            <a:ext cx="2002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Number of children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423006" y="5157187"/>
            <a:ext cx="2561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Number of bananas per child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293" y="2850825"/>
            <a:ext cx="1242874" cy="1417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468" y="2850825"/>
            <a:ext cx="1242874" cy="14179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572" y="2822039"/>
            <a:ext cx="1242874" cy="14179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" grpId="0"/>
      <p:bldP spid="59" grpId="0"/>
      <p:bldP spid="60" grpId="0"/>
      <p:bldP spid="61" grpId="0"/>
      <p:bldP spid="62" grpId="0"/>
      <p:bldP spid="63" grpId="0"/>
      <p:bldP spid="67" grpId="0"/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788107" y="504303"/>
            <a:ext cx="50446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Here is a bag of 3 apples.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88108" y="1046917"/>
            <a:ext cx="4822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apples are shared between 3 children. </a:t>
            </a:r>
          </a:p>
        </p:txBody>
      </p:sp>
      <p:pic>
        <p:nvPicPr>
          <p:cNvPr id="36" name="Picture 3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9" y="1940949"/>
            <a:ext cx="1241638" cy="1754315"/>
          </a:xfrm>
          <a:prstGeom prst="rect">
            <a:avLst/>
          </a:prstGeom>
        </p:spPr>
      </p:pic>
      <p:pic>
        <p:nvPicPr>
          <p:cNvPr id="38" name="Picture 3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34534" y="1887792"/>
            <a:ext cx="1176632" cy="1662468"/>
          </a:xfrm>
          <a:prstGeom prst="rect">
            <a:avLst/>
          </a:prstGeom>
        </p:spPr>
      </p:pic>
      <p:pic>
        <p:nvPicPr>
          <p:cNvPr id="39" name="Picture 3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522" y="2234918"/>
            <a:ext cx="1325711" cy="96821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4806" y="4325025"/>
            <a:ext cx="905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917442" y="4322474"/>
            <a:ext cx="905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639552" y="4325024"/>
                <a:ext cx="90573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552" y="4325024"/>
                <a:ext cx="905739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4908373" y="4330262"/>
                <a:ext cx="90573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8373" y="4330262"/>
                <a:ext cx="905739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6475426" y="4330262"/>
            <a:ext cx="905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73557" y="5157188"/>
            <a:ext cx="2623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Number of apples altogether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212652" y="5166745"/>
            <a:ext cx="2002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Number of children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423006" y="5157187"/>
            <a:ext cx="2561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Number of apples per child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188" y="447121"/>
            <a:ext cx="1253107" cy="15242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532" y="3351523"/>
            <a:ext cx="777013" cy="74626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46" y="3351523"/>
            <a:ext cx="777013" cy="7462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764" y="3351523"/>
            <a:ext cx="777013" cy="7462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721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" grpId="0"/>
      <p:bldP spid="59" grpId="0"/>
      <p:bldP spid="60" grpId="0"/>
      <p:bldP spid="61" grpId="0"/>
      <p:bldP spid="62" grpId="0"/>
      <p:bldP spid="63" grpId="0"/>
      <p:bldP spid="67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737520" y="3198555"/>
            <a:ext cx="4822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notice?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3309742" y="688570"/>
                <a:ext cx="2241052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/>
                  <a:t>3 </a:t>
                </a:r>
                <a14:m>
                  <m:oMath xmlns:m="http://schemas.openxmlformats.org/officeDocument/2006/math">
                    <m:r>
                      <a:rPr lang="en-GB" sz="4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/>
                  <a:t> 3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/>
                  <a:t> 1</a:t>
                </a: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742" y="688570"/>
                <a:ext cx="2241052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r="-5978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309742" y="1833036"/>
                <a:ext cx="2407307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/>
                  <a:t>4 </a:t>
                </a:r>
                <a14:m>
                  <m:oMath xmlns:m="http://schemas.openxmlformats.org/officeDocument/2006/math">
                    <m:r>
                      <a:rPr lang="en-GB" sz="4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/>
                  <a:t> 4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/>
                  <a:t> 1</a:t>
                </a: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742" y="1833036"/>
                <a:ext cx="2407307" cy="707886"/>
              </a:xfrm>
              <a:prstGeom prst="rect">
                <a:avLst/>
              </a:prstGeom>
              <a:blipFill>
                <a:blip r:embed="rId6"/>
                <a:stretch>
                  <a:fillRect l="-9114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1689463" y="4081411"/>
            <a:ext cx="69190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A number is being divided by itself.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002854" y="4757031"/>
            <a:ext cx="3021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The answer is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298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6057358" y="2013173"/>
                <a:ext cx="224105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7358" y="2013173"/>
                <a:ext cx="2241052" cy="584775"/>
              </a:xfrm>
              <a:prstGeom prst="rect">
                <a:avLst/>
              </a:prstGeom>
              <a:blipFill>
                <a:blip r:embed="rId5"/>
                <a:stretch>
                  <a:fillRect l="-708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6070472" y="3719361"/>
                <a:ext cx="240730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0472" y="3719361"/>
                <a:ext cx="2407307" cy="584775"/>
              </a:xfrm>
              <a:prstGeom prst="rect">
                <a:avLst/>
              </a:prstGeom>
              <a:blipFill>
                <a:blip r:embed="rId6"/>
                <a:stretch>
                  <a:fillRect l="-658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6057358" y="603226"/>
                <a:ext cx="240730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7358" y="603226"/>
                <a:ext cx="2407307" cy="584775"/>
              </a:xfrm>
              <a:prstGeom prst="rect">
                <a:avLst/>
              </a:prstGeom>
              <a:blipFill>
                <a:blip r:embed="rId7"/>
                <a:stretch>
                  <a:fillRect l="-658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11" y="4557152"/>
            <a:ext cx="1137679" cy="1607431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2815054" y="4888494"/>
            <a:ext cx="4821382" cy="1073974"/>
          </a:xfrm>
          <a:prstGeom prst="wedgeRoundRectCallout">
            <a:avLst>
              <a:gd name="adj1" fmla="val -64798"/>
              <a:gd name="adj2" fmla="val 11651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 you divide a number by itself, the answer is 1</a:t>
            </a:r>
          </a:p>
        </p:txBody>
      </p:sp>
      <p:sp>
        <p:nvSpPr>
          <p:cNvPr id="4" name="Oval 3"/>
          <p:cNvSpPr/>
          <p:nvPr/>
        </p:nvSpPr>
        <p:spPr>
          <a:xfrm>
            <a:off x="1052945" y="692727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648949" y="695648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947559" y="564849"/>
            <a:ext cx="1296877" cy="7078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099474" y="3503917"/>
            <a:ext cx="23388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There is 1 group of 4 in 4</a:t>
            </a:r>
            <a:endParaRPr lang="en-GB" sz="2800" dirty="0"/>
          </a:p>
        </p:txBody>
      </p:sp>
      <p:sp>
        <p:nvSpPr>
          <p:cNvPr id="47" name="Oval 46"/>
          <p:cNvSpPr/>
          <p:nvPr/>
        </p:nvSpPr>
        <p:spPr>
          <a:xfrm>
            <a:off x="1052945" y="3523771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1648949" y="3523771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947559" y="3394433"/>
            <a:ext cx="1296877" cy="12053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1052945" y="4061800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1648949" y="4061800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947559" y="1730886"/>
            <a:ext cx="1296877" cy="12053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052945" y="1851656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648949" y="1851656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052945" y="2389685"/>
            <a:ext cx="457200" cy="4572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3099474" y="441738"/>
            <a:ext cx="23388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There is 1 group of 2 in 2</a:t>
            </a:r>
            <a:endParaRPr lang="en-GB" sz="2800" dirty="0"/>
          </a:p>
        </p:txBody>
      </p:sp>
      <p:sp>
        <p:nvSpPr>
          <p:cNvPr id="64" name="Rectangle 63"/>
          <p:cNvSpPr/>
          <p:nvPr/>
        </p:nvSpPr>
        <p:spPr>
          <a:xfrm>
            <a:off x="3099473" y="1797729"/>
            <a:ext cx="23388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There is 1 group of 3 in 3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310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7" grpId="0"/>
      <p:bldP spid="30" grpId="0"/>
      <p:bldP spid="3" grpId="0" animBg="1"/>
      <p:bldP spid="5" grpId="0" animBg="1"/>
      <p:bldP spid="35" grpId="0"/>
      <p:bldP spid="47" grpId="0" animBg="1"/>
      <p:bldP spid="48" grpId="0" animBg="1"/>
      <p:bldP spid="49" grpId="0" animBg="1"/>
      <p:bldP spid="52" grpId="0" animBg="1"/>
      <p:bldP spid="53" grpId="0" animBg="1"/>
      <p:bldP spid="41" grpId="0" animBg="1"/>
      <p:bldP spid="54" grpId="0" animBg="1"/>
      <p:bldP spid="55" grpId="0" animBg="1"/>
      <p:bldP spid="56" grpId="0" animBg="1"/>
      <p:bldP spid="58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2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14328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546744" y="638845"/>
                <a:ext cx="25463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/>
                  <a:t>9 </a:t>
                </a:r>
                <a14:m>
                  <m:oMath xmlns:m="http://schemas.openxmlformats.org/officeDocument/2006/math"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/>
                  <a:t> 1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744" y="638845"/>
                <a:ext cx="2546379" cy="646331"/>
              </a:xfrm>
              <a:prstGeom prst="rect">
                <a:avLst/>
              </a:prstGeom>
              <a:blipFill>
                <a:blip r:embed="rId5"/>
                <a:stretch>
                  <a:fillRect l="-7434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ular Callout 4"/>
          <p:cNvSpPr/>
          <p:nvPr/>
        </p:nvSpPr>
        <p:spPr>
          <a:xfrm>
            <a:off x="1630185" y="1589245"/>
            <a:ext cx="4379499" cy="1397727"/>
          </a:xfrm>
          <a:prstGeom prst="wedgeRoundRectCallout">
            <a:avLst>
              <a:gd name="adj1" fmla="val 62367"/>
              <a:gd name="adj2" fmla="val 32763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only need to divide 9 by 3 to calculate the answer. </a:t>
            </a:r>
          </a:p>
        </p:txBody>
      </p:sp>
      <p:pic>
        <p:nvPicPr>
          <p:cNvPr id="9" name="Picture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569" y="1794504"/>
            <a:ext cx="1166676" cy="172455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30185" y="3291040"/>
            <a:ext cx="48668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Do you agree?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8144" y="423733"/>
            <a:ext cx="681462" cy="68146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10192" y="547702"/>
            <a:ext cx="2006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65" y="4031368"/>
            <a:ext cx="1137679" cy="1607431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815054" y="4208362"/>
            <a:ext cx="4821382" cy="1430437"/>
          </a:xfrm>
          <a:prstGeom prst="wedgeRoundRectCallout">
            <a:avLst>
              <a:gd name="adj1" fmla="val -64798"/>
              <a:gd name="adj2" fmla="val 11651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 you divide by 1, the number remains the same.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898172" y="622197"/>
            <a:ext cx="962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033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8" grpId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65" y="334776"/>
            <a:ext cx="1137679" cy="1607431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815054" y="522205"/>
            <a:ext cx="4821382" cy="2331831"/>
          </a:xfrm>
          <a:prstGeom prst="wedgeRoundRectCallout">
            <a:avLst>
              <a:gd name="adj1" fmla="val -63936"/>
              <a:gd name="adj2" fmla="val -21027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 you divide by 1, the number remains the same.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When you divide a number by itself, the answer is 1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8855" y="3199512"/>
            <a:ext cx="48668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Complete the fact family.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39022" y="3849731"/>
                <a:ext cx="486689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/>
                  <a:t>7 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1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9022" y="3849731"/>
                <a:ext cx="4866890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799728" y="4325133"/>
                <a:ext cx="486689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/>
                  <a:t>__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__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728" y="4325133"/>
                <a:ext cx="4866890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799728" y="4809458"/>
                <a:ext cx="486689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/>
                  <a:t>__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__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728" y="4809458"/>
                <a:ext cx="4866890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799728" y="5313229"/>
                <a:ext cx="486689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/>
                  <a:t>__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__ 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728" y="5313229"/>
                <a:ext cx="4866890" cy="523220"/>
              </a:xfrm>
              <a:prstGeom prst="rect">
                <a:avLst/>
              </a:prstGeom>
              <a:blipFill>
                <a:blip r:embed="rId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246762" y="4295961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40318" y="4295961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17526" y="4295961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46762" y="4780286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040318" y="4780286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17526" y="4780286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46762" y="5305125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040318" y="5305125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17526" y="5305125"/>
            <a:ext cx="4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484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3" grpId="0"/>
      <p:bldP spid="16" grpId="0"/>
      <p:bldP spid="17" grpId="0"/>
      <p:bldP spid="19" grpId="0"/>
      <p:bldP spid="20" grpId="0"/>
      <p:bldP spid="4" grpId="0"/>
      <p:bldP spid="21" grpId="0"/>
      <p:bldP spid="22" grpId="0"/>
      <p:bldP spid="23" grpId="0"/>
      <p:bldP spid="24" grpId="0"/>
      <p:bldP spid="25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4076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6|6.9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7.5|4.6|5.3|1.4|1.3|1.2|1.1|1.3|5.7|4.4|3.4|19.2|4.9|1.3|0.8|0.8|0.7|9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6|2.1|17.7|3.6|2.1|0.5|0.3|0.3|0.3|0.3|0.3|0.7|5.1|12.2|10.1|0.4|0.5|0.5|0.5|0.4|0.5|0.5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4|1.1|0.7|0.8|0.7|0.7|5.5|1.7|3.9|1.2|1.7|2.4|2.2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5|0.8|0.5|0.6|0.6|2.2|1.2|1.9|0.5|1.2|1.4|1.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7.5|3.5|4.1|6.4|1.6|2.6|4.6|8|1.4|2.5|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0|18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4.7|2.4|11|12.8|1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4F77D2-95CD-47A8-A4A6-FD6F21D4D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23277</TotalTime>
  <Words>366</Words>
  <Application>Microsoft Office PowerPoint</Application>
  <PresentationFormat>On-screen Show (4:3)</PresentationFormat>
  <Paragraphs>88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Have a go at questions  2 –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149</cp:revision>
  <dcterms:created xsi:type="dcterms:W3CDTF">2019-07-05T11:02:13Z</dcterms:created>
  <dcterms:modified xsi:type="dcterms:W3CDTF">2020-11-30T11:19:35Z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