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embeddedFontLst>
    <p:embeddedFont>
      <p:font typeface="Calibri" pitchFamily="34" charset="0"/>
      <p:regular r:id="rId23"/>
      <p:bold r:id="rId24"/>
      <p:italic r:id="rId25"/>
      <p:boldItalic r:id="rId26"/>
    </p:embeddedFont>
    <p:embeddedFont>
      <p:font typeface="Idolwild" pitchFamily="2" charset="0"/>
      <p:regular r:id="rId27"/>
    </p:embeddedFont>
    <p:embeddedFont>
      <p:font typeface="Sassoon Infant Rg" pitchFamily="50" charset="0"/>
      <p:regular r:id="rId28"/>
      <p:bold r:id="rId2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EAC0"/>
    <a:srgbClr val="774DA7"/>
    <a:srgbClr val="364FF1"/>
    <a:srgbClr val="ADD57F"/>
    <a:srgbClr val="B8E787"/>
    <a:srgbClr val="9A9A9A"/>
    <a:srgbClr val="1E1E1C"/>
    <a:srgbClr val="A3A3A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4639" autoAdjust="0"/>
  </p:normalViewPr>
  <p:slideViewPr>
    <p:cSldViewPr>
      <p:cViewPr varScale="1">
        <p:scale>
          <a:sx n="68" d="100"/>
          <a:sy n="68" d="100"/>
        </p:scale>
        <p:origin x="-180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FEC88-C6D1-4C0D-BA1C-019C5345F94E}" type="datetimeFigureOut">
              <a:rPr lang="en-GB"/>
              <a:pPr>
                <a:defRPr/>
              </a:pPr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7E4A24-56FC-4099-8DAA-A20FBFB962F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0362A-BA80-43BF-897B-4967E805FDAB}" type="datetimeFigureOut">
              <a:rPr lang="en-GB"/>
              <a:pPr>
                <a:defRPr/>
              </a:pPr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4BEC4C-657A-4BB3-86AD-A548B269FE5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73D3E-13AC-477F-BCB6-EFBE75F579A2}" type="datetimeFigureOut">
              <a:rPr lang="en-GB"/>
              <a:pPr>
                <a:defRPr/>
              </a:pPr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A5A78C-D53C-46D6-B7B3-3E29A6B7A6E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5178-0DCF-4A1E-80A0-5E42E85F4F86}" type="datetimeFigureOut">
              <a:rPr lang="en-GB"/>
              <a:pPr>
                <a:defRPr/>
              </a:pPr>
              <a:t>01/04/2020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077555-DA8C-4EE2-B00D-2FDBE60FC3AD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CF0BE-B53C-4EBB-B693-CF35CD6D4053}" type="datetimeFigureOut">
              <a:rPr lang="en-GB"/>
              <a:pPr>
                <a:defRPr/>
              </a:pPr>
              <a:t>01/04/2020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3BB14-637B-41CD-B144-41D1FC30C6F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E6374-1174-4DB9-B495-DC19AFC74031}" type="datetimeFigureOut">
              <a:rPr lang="en-GB"/>
              <a:pPr>
                <a:defRPr/>
              </a:pPr>
              <a:t>01/04/2020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16FAB5-BAFA-4471-A0D2-DB0904BB332C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C722E-FD3D-4071-9BE0-7775F03C8298}" type="datetimeFigureOut">
              <a:rPr lang="en-GB"/>
              <a:pPr>
                <a:defRPr/>
              </a:pPr>
              <a:t>01/04/2020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8CFDF-1035-4819-9E90-60D2AB2318C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FE1C5-F710-400D-8EE9-EDEB0B83CAA6}" type="datetimeFigureOut">
              <a:rPr lang="en-GB"/>
              <a:pPr>
                <a:defRPr/>
              </a:pPr>
              <a:t>01/04/2020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4532DF-CBFF-4A69-B6F0-223244A69D3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5D110-07E2-46C1-B822-85484A8E3EE9}" type="datetimeFigureOut">
              <a:rPr lang="en-GB"/>
              <a:pPr>
                <a:defRPr/>
              </a:pPr>
              <a:t>01/04/2020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F3CE5A-C33C-4143-B743-E02A38ACFA3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F299D-3436-432B-B62F-077D291122D0}" type="datetimeFigureOut">
              <a:rPr lang="en-GB"/>
              <a:pPr>
                <a:defRPr/>
              </a:pPr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908C46-0D86-493A-8273-FB67B73338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FBCF7-2758-423B-9342-626AB8BD6004}" type="datetimeFigureOut">
              <a:rPr lang="en-GB"/>
              <a:pPr>
                <a:defRPr/>
              </a:pPr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E73C92-FA30-46EE-B30D-D9A46BA45D0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D26C1F-AF51-485C-A417-E5B408444A88}" type="datetimeFigureOut">
              <a:rPr lang="en-GB"/>
              <a:pPr>
                <a:defRPr/>
              </a:pPr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7E1B1B19-37FC-4300-8C7E-CE4748A361B7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468313" y="1125538"/>
            <a:ext cx="8313737" cy="5160962"/>
          </a:xfrm>
          <a:prstGeom prst="rect">
            <a:avLst/>
          </a:prstGeom>
          <a:solidFill>
            <a:srgbClr val="F6EA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grpSp>
        <p:nvGrpSpPr>
          <p:cNvPr id="2051" name="Group 2"/>
          <p:cNvGrpSpPr>
            <a:grpSpLocks/>
          </p:cNvGrpSpPr>
          <p:nvPr/>
        </p:nvGrpSpPr>
        <p:grpSpPr bwMode="auto">
          <a:xfrm>
            <a:off x="9525" y="9525"/>
            <a:ext cx="9124950" cy="6838950"/>
            <a:chOff x="10160" y="10160"/>
            <a:chExt cx="9123864" cy="6837679"/>
          </a:xfrm>
        </p:grpSpPr>
        <p:sp>
          <p:nvSpPr>
            <p:cNvPr id="4" name="Rectangle 3"/>
            <p:cNvSpPr/>
            <p:nvPr/>
          </p:nvSpPr>
          <p:spPr>
            <a:xfrm>
              <a:off x="10160" y="10160"/>
              <a:ext cx="684132" cy="476161"/>
            </a:xfrm>
            <a:prstGeom prst="rect">
              <a:avLst/>
            </a:prstGeom>
            <a:solidFill>
              <a:srgbClr val="F6EA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0160" y="6360568"/>
              <a:ext cx="684132" cy="477748"/>
            </a:xfrm>
            <a:prstGeom prst="rect">
              <a:avLst/>
            </a:prstGeom>
            <a:solidFill>
              <a:srgbClr val="F6EA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8440370" y="10160"/>
              <a:ext cx="684131" cy="476161"/>
            </a:xfrm>
            <a:prstGeom prst="rect">
              <a:avLst/>
            </a:prstGeom>
            <a:solidFill>
              <a:srgbClr val="F6EA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8856245" y="6658962"/>
              <a:ext cx="277779" cy="188877"/>
            </a:xfrm>
            <a:prstGeom prst="rect">
              <a:avLst/>
            </a:prstGeom>
            <a:solidFill>
              <a:srgbClr val="F6EA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GB"/>
            </a:p>
          </p:txBody>
        </p:sp>
      </p:grpSp>
      <p:sp>
        <p:nvSpPr>
          <p:cNvPr id="8" name="Rectangle 7"/>
          <p:cNvSpPr/>
          <p:nvPr/>
        </p:nvSpPr>
        <p:spPr>
          <a:xfrm>
            <a:off x="7061200" y="6203950"/>
            <a:ext cx="2062163" cy="609600"/>
          </a:xfrm>
          <a:prstGeom prst="rect">
            <a:avLst/>
          </a:prstGeom>
          <a:solidFill>
            <a:srgbClr val="F6EA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sp>
        <p:nvSpPr>
          <p:cNvPr id="2053" name="TextBox 1"/>
          <p:cNvSpPr txBox="1">
            <a:spLocks noChangeArrowheads="1"/>
          </p:cNvSpPr>
          <p:nvPr/>
        </p:nvSpPr>
        <p:spPr bwMode="auto">
          <a:xfrm>
            <a:off x="536575" y="190500"/>
            <a:ext cx="80708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6000">
                <a:solidFill>
                  <a:srgbClr val="774DA7"/>
                </a:solidFill>
                <a:latin typeface="Idolwild" pitchFamily="2" charset="0"/>
              </a:rPr>
              <a:t>The Three Little Pigs </a:t>
            </a:r>
          </a:p>
        </p:txBody>
      </p:sp>
      <p:pic>
        <p:nvPicPr>
          <p:cNvPr id="2054" name="Twinkl Logo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78313" y="6286500"/>
            <a:ext cx="587375" cy="37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Oval 11"/>
          <p:cNvSpPr/>
          <p:nvPr/>
        </p:nvSpPr>
        <p:spPr>
          <a:xfrm>
            <a:off x="827088" y="1390650"/>
            <a:ext cx="7489825" cy="46116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2056" name="Picture 9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7E8BD"/>
              </a:clrFrom>
              <a:clrTo>
                <a:srgbClr val="F7E8BD">
                  <a:alpha val="0"/>
                </a:srgbClr>
              </a:clrTo>
            </a:clrChange>
          </a:blip>
          <a:srcRect l="14607" t="30270" r="13947" b="12749"/>
          <a:stretch>
            <a:fillRect/>
          </a:stretch>
        </p:blipFill>
        <p:spPr bwMode="auto">
          <a:xfrm>
            <a:off x="1306513" y="1670050"/>
            <a:ext cx="6530975" cy="390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13"/>
          <p:cNvSpPr/>
          <p:nvPr/>
        </p:nvSpPr>
        <p:spPr>
          <a:xfrm>
            <a:off x="2771775" y="1670050"/>
            <a:ext cx="3603625" cy="555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9525" y="9525"/>
            <a:ext cx="9124950" cy="6838950"/>
            <a:chOff x="10160" y="10160"/>
            <a:chExt cx="9123864" cy="6837679"/>
          </a:xfrm>
        </p:grpSpPr>
        <p:sp>
          <p:nvSpPr>
            <p:cNvPr id="4" name="Rectangle 3"/>
            <p:cNvSpPr/>
            <p:nvPr/>
          </p:nvSpPr>
          <p:spPr>
            <a:xfrm>
              <a:off x="10160" y="10160"/>
              <a:ext cx="684132" cy="476161"/>
            </a:xfrm>
            <a:prstGeom prst="rect">
              <a:avLst/>
            </a:prstGeom>
            <a:solidFill>
              <a:srgbClr val="F6EA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0160" y="6360568"/>
              <a:ext cx="684132" cy="477748"/>
            </a:xfrm>
            <a:prstGeom prst="rect">
              <a:avLst/>
            </a:prstGeom>
            <a:solidFill>
              <a:srgbClr val="F6EA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8440370" y="10160"/>
              <a:ext cx="684131" cy="476161"/>
            </a:xfrm>
            <a:prstGeom prst="rect">
              <a:avLst/>
            </a:prstGeom>
            <a:solidFill>
              <a:srgbClr val="F6EA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8856245" y="6658962"/>
              <a:ext cx="277779" cy="188877"/>
            </a:xfrm>
            <a:prstGeom prst="rect">
              <a:avLst/>
            </a:prstGeom>
            <a:solidFill>
              <a:srgbClr val="F6EA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GB"/>
            </a:p>
          </p:txBody>
        </p:sp>
      </p:grpSp>
      <p:sp>
        <p:nvSpPr>
          <p:cNvPr id="9" name="Rectangle 8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3076" name="TextBox 1"/>
          <p:cNvSpPr txBox="1">
            <a:spLocks noChangeArrowheads="1"/>
          </p:cNvSpPr>
          <p:nvPr/>
        </p:nvSpPr>
        <p:spPr bwMode="auto">
          <a:xfrm>
            <a:off x="873125" y="455613"/>
            <a:ext cx="740727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Once upon a time, there lived three little pigs.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061200" y="6203950"/>
            <a:ext cx="2062163" cy="609600"/>
          </a:xfrm>
          <a:prstGeom prst="rect">
            <a:avLst/>
          </a:prstGeom>
          <a:solidFill>
            <a:srgbClr val="F6EA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3078" name="Picture 1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2050" name="Picture 2" descr="Z:\# Action Folder!\PDF &amp; Preview\PNG\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4221163"/>
            <a:ext cx="5832475" cy="229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5" descr="Portrait with Footer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3988" y="6381750"/>
            <a:ext cx="13350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Box 4"/>
          <p:cNvSpPr txBox="1">
            <a:spLocks noChangeArrowheads="1"/>
          </p:cNvSpPr>
          <p:nvPr/>
        </p:nvSpPr>
        <p:spPr bwMode="auto">
          <a:xfrm>
            <a:off x="598488" y="455613"/>
            <a:ext cx="794702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One day, they decided to leave home and build houses of their own.</a:t>
            </a:r>
          </a:p>
        </p:txBody>
      </p:sp>
      <p:sp>
        <p:nvSpPr>
          <p:cNvPr id="7" name="Rectangle 6"/>
          <p:cNvSpPr/>
          <p:nvPr/>
        </p:nvSpPr>
        <p:spPr>
          <a:xfrm>
            <a:off x="7081838" y="6369050"/>
            <a:ext cx="2062162" cy="444500"/>
          </a:xfrm>
          <a:prstGeom prst="rect">
            <a:avLst/>
          </a:prstGeom>
          <a:solidFill>
            <a:srgbClr val="B8E7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4103" name="Picture 1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3074" name="Picture 2" descr="Z:\5 Topics\Traditional Tales\The Three Little Pigs\T-T-5080-The-Three-Little-Pigs-Story-Powerpoint\Characters\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27213"/>
            <a:ext cx="5545137" cy="503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Portrait with Footer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3988" y="6381750"/>
            <a:ext cx="13350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TextBox 6"/>
          <p:cNvSpPr txBox="1">
            <a:spLocks noChangeArrowheads="1"/>
          </p:cNvSpPr>
          <p:nvPr/>
        </p:nvSpPr>
        <p:spPr bwMode="auto">
          <a:xfrm>
            <a:off x="601663" y="285750"/>
            <a:ext cx="79470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The first little pig thought that straw would make a good house. </a:t>
            </a:r>
            <a:br>
              <a:rPr lang="en-GB" altLang="en-US" sz="2200">
                <a:latin typeface="Sassoon Infant Rg" pitchFamily="50" charset="0"/>
              </a:rPr>
            </a:br>
            <a:r>
              <a:rPr lang="en-GB" altLang="en-US" sz="2200">
                <a:latin typeface="Sassoon Infant Rg" pitchFamily="50" charset="0"/>
              </a:rPr>
              <a:t>He built the house very quickly and he was very pleased with it.</a:t>
            </a:r>
          </a:p>
        </p:txBody>
      </p:sp>
      <p:sp>
        <p:nvSpPr>
          <p:cNvPr id="8" name="Rectangle 7"/>
          <p:cNvSpPr/>
          <p:nvPr/>
        </p:nvSpPr>
        <p:spPr>
          <a:xfrm>
            <a:off x="7081838" y="6369050"/>
            <a:ext cx="2062162" cy="444500"/>
          </a:xfrm>
          <a:prstGeom prst="rect">
            <a:avLst/>
          </a:prstGeom>
          <a:solidFill>
            <a:srgbClr val="B8E7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5127" name="Picture 1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Z:\5 Topics\Traditional Tales\The Three Little Pigs\T-T-5080-The-Three-Little-Pigs-Story-Powerpoint\Characters\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4438" y="2205038"/>
            <a:ext cx="3822700" cy="335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Portrait with Footer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3988" y="6381750"/>
            <a:ext cx="13350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6149" name="TextBox 5"/>
          <p:cNvSpPr txBox="1">
            <a:spLocks noChangeArrowheads="1"/>
          </p:cNvSpPr>
          <p:nvPr/>
        </p:nvSpPr>
        <p:spPr bwMode="auto">
          <a:xfrm>
            <a:off x="601663" y="285750"/>
            <a:ext cx="79470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The second little pig thought that sticks would make a fine house. He built the house very quickly and he was very pleased with it.</a:t>
            </a:r>
          </a:p>
        </p:txBody>
      </p:sp>
      <p:sp>
        <p:nvSpPr>
          <p:cNvPr id="7" name="Rectangle 6"/>
          <p:cNvSpPr/>
          <p:nvPr/>
        </p:nvSpPr>
        <p:spPr>
          <a:xfrm>
            <a:off x="7081838" y="6369050"/>
            <a:ext cx="2062162" cy="444500"/>
          </a:xfrm>
          <a:prstGeom prst="rect">
            <a:avLst/>
          </a:prstGeom>
          <a:solidFill>
            <a:srgbClr val="B8E7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6151" name="Picture 1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Z:\5 Topics\Traditional Tales\The Three Little Pigs\T-T-5080-The-Three-Little-Pigs-Story-Powerpoint\Characters\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2349500"/>
            <a:ext cx="7072313" cy="45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7172" name="TextBox 4"/>
          <p:cNvSpPr txBox="1">
            <a:spLocks noChangeArrowheads="1"/>
          </p:cNvSpPr>
          <p:nvPr/>
        </p:nvSpPr>
        <p:spPr bwMode="auto">
          <a:xfrm>
            <a:off x="598488" y="115888"/>
            <a:ext cx="79470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The third little pig thought that bricks would make a strong house. </a:t>
            </a:r>
            <a:br>
              <a:rPr lang="en-GB" altLang="en-US" sz="2200">
                <a:latin typeface="Sassoon Infant Rg" pitchFamily="50" charset="0"/>
              </a:rPr>
            </a:br>
            <a:r>
              <a:rPr lang="en-GB" altLang="en-US" sz="2200">
                <a:latin typeface="Sassoon Infant Rg" pitchFamily="50" charset="0"/>
              </a:rPr>
              <a:t>It took him a long time to build the house but he was very </a:t>
            </a:r>
            <a:br>
              <a:rPr lang="en-GB" altLang="en-US" sz="2200">
                <a:latin typeface="Sassoon Infant Rg" pitchFamily="50" charset="0"/>
              </a:rPr>
            </a:br>
            <a:r>
              <a:rPr lang="en-GB" altLang="en-US" sz="2200">
                <a:latin typeface="Sassoon Infant Rg" pitchFamily="50" charset="0"/>
              </a:rPr>
              <a:t>pleased with it.</a:t>
            </a:r>
          </a:p>
        </p:txBody>
      </p:sp>
      <p:pic>
        <p:nvPicPr>
          <p:cNvPr id="7173" name="Picture 1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Z:\5 Topics\Traditional Tales\The Three Little Pigs\T-T-5080-The-Three-Little-Pigs-Story-Powerpoint\Characters\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113" y="1700213"/>
            <a:ext cx="3590925" cy="455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 descr="Portrait with Footer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3988" y="6381750"/>
            <a:ext cx="13350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8197" name="TextBox 5"/>
          <p:cNvSpPr txBox="1">
            <a:spLocks noChangeArrowheads="1"/>
          </p:cNvSpPr>
          <p:nvPr/>
        </p:nvSpPr>
        <p:spPr bwMode="auto">
          <a:xfrm>
            <a:off x="595313" y="455613"/>
            <a:ext cx="794702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One day, a big bad wolf came along.</a:t>
            </a:r>
          </a:p>
        </p:txBody>
      </p:sp>
      <p:sp>
        <p:nvSpPr>
          <p:cNvPr id="7" name="Rectangle 6"/>
          <p:cNvSpPr/>
          <p:nvPr/>
        </p:nvSpPr>
        <p:spPr>
          <a:xfrm>
            <a:off x="7081838" y="6369050"/>
            <a:ext cx="2062162" cy="444500"/>
          </a:xfrm>
          <a:prstGeom prst="rect">
            <a:avLst/>
          </a:prstGeom>
          <a:solidFill>
            <a:srgbClr val="ADD5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8199" name="Picture 1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Z:\5 Topics\Traditional Tales\The Three Little Pigs\T-T-5080-The-Three-Little-Pigs-Story-Powerpoint\Characters\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3716338"/>
            <a:ext cx="2454275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Portrait with Footer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3988" y="6381750"/>
            <a:ext cx="13350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9221" name="TextBox 5"/>
          <p:cNvSpPr txBox="1">
            <a:spLocks noChangeArrowheads="1"/>
          </p:cNvSpPr>
          <p:nvPr/>
        </p:nvSpPr>
        <p:spPr bwMode="auto">
          <a:xfrm>
            <a:off x="603250" y="115888"/>
            <a:ext cx="79470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He saw the first little pig in his house of straw. </a:t>
            </a:r>
          </a:p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“Little pig, little pig, let me come in,” he snarled.</a:t>
            </a:r>
          </a:p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“Not by the hair on my chinny, chin, chin!” cried the first little pig.</a:t>
            </a:r>
          </a:p>
        </p:txBody>
      </p:sp>
      <p:sp>
        <p:nvSpPr>
          <p:cNvPr id="7" name="Rectangle 6"/>
          <p:cNvSpPr/>
          <p:nvPr/>
        </p:nvSpPr>
        <p:spPr>
          <a:xfrm>
            <a:off x="7046913" y="6369050"/>
            <a:ext cx="2062162" cy="444500"/>
          </a:xfrm>
          <a:prstGeom prst="rect">
            <a:avLst/>
          </a:prstGeom>
          <a:solidFill>
            <a:srgbClr val="B8E7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9223" name="Picture 1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ortrait with Footer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3988" y="6381750"/>
            <a:ext cx="13350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0244" name="TextBox 4"/>
          <p:cNvSpPr txBox="1">
            <a:spLocks noChangeArrowheads="1"/>
          </p:cNvSpPr>
          <p:nvPr/>
        </p:nvSpPr>
        <p:spPr bwMode="auto">
          <a:xfrm>
            <a:off x="603250" y="285750"/>
            <a:ext cx="79470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“Then I’ll huff and I’ll puff and I’ll blow your house down!” growled the big bad wolf.</a:t>
            </a:r>
          </a:p>
        </p:txBody>
      </p:sp>
      <p:sp>
        <p:nvSpPr>
          <p:cNvPr id="6" name="Rectangle 5"/>
          <p:cNvSpPr/>
          <p:nvPr/>
        </p:nvSpPr>
        <p:spPr>
          <a:xfrm>
            <a:off x="7081838" y="6369050"/>
            <a:ext cx="2062162" cy="444500"/>
          </a:xfrm>
          <a:prstGeom prst="rect">
            <a:avLst/>
          </a:prstGeom>
          <a:solidFill>
            <a:srgbClr val="B8E7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10246" name="Picture 1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Z:\5 Topics\Traditional Tales\The Three Little Pigs\T-T-5080-The-Three-Little-Pigs-Story-Powerpoint\Characters\4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3" y="2133600"/>
            <a:ext cx="3600450" cy="381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 descr="Portrait with Footer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3988" y="6381750"/>
            <a:ext cx="13350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1269" name="TextBox 5"/>
          <p:cNvSpPr txBox="1">
            <a:spLocks noChangeArrowheads="1"/>
          </p:cNvSpPr>
          <p:nvPr/>
        </p:nvSpPr>
        <p:spPr bwMode="auto">
          <a:xfrm>
            <a:off x="603250" y="115888"/>
            <a:ext cx="79470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So he huffed and he puffed and he blew the house down! </a:t>
            </a:r>
          </a:p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The first little pig escaped and ran to join his brother in the house made of sticks.</a:t>
            </a:r>
          </a:p>
        </p:txBody>
      </p:sp>
      <p:sp>
        <p:nvSpPr>
          <p:cNvPr id="7" name="Rectangle 6"/>
          <p:cNvSpPr/>
          <p:nvPr/>
        </p:nvSpPr>
        <p:spPr>
          <a:xfrm>
            <a:off x="7081838" y="6369050"/>
            <a:ext cx="2062162" cy="444500"/>
          </a:xfrm>
          <a:prstGeom prst="rect">
            <a:avLst/>
          </a:prstGeom>
          <a:solidFill>
            <a:srgbClr val="B8E7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11271" name="Picture 3"/>
          <p:cNvPicPr>
            <a:picLocks noChangeAspect="1"/>
          </p:cNvPicPr>
          <p:nvPr/>
        </p:nvPicPr>
        <p:blipFill>
          <a:blip r:embed="rId5" cstate="print"/>
          <a:srcRect r="14073" b="7893"/>
          <a:stretch>
            <a:fillRect/>
          </a:stretch>
        </p:blipFill>
        <p:spPr bwMode="auto">
          <a:xfrm>
            <a:off x="7724775" y="5946775"/>
            <a:ext cx="1419225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Z:\5 Topics\Traditional Tales\The Three Little Pigs\T-T-5080-The-Three-Little-Pigs-Story-Powerpoint\Characters\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3716338"/>
            <a:ext cx="2454275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 descr="Portrait with Footer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3988" y="6381750"/>
            <a:ext cx="13350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2293" name="TextBox 5"/>
          <p:cNvSpPr txBox="1">
            <a:spLocks noChangeArrowheads="1"/>
          </p:cNvSpPr>
          <p:nvPr/>
        </p:nvSpPr>
        <p:spPr bwMode="auto">
          <a:xfrm>
            <a:off x="517525" y="115888"/>
            <a:ext cx="8120063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The big bad wolf followed the little pig to the house made of sticks.</a:t>
            </a:r>
          </a:p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“Little pig, little pig, let me come in,” he snarled.</a:t>
            </a:r>
          </a:p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“Not by the hair on my chinny, chin, chin!” cried the second little pig.</a:t>
            </a:r>
          </a:p>
        </p:txBody>
      </p:sp>
      <p:sp>
        <p:nvSpPr>
          <p:cNvPr id="7" name="Rectangle 6"/>
          <p:cNvSpPr/>
          <p:nvPr/>
        </p:nvSpPr>
        <p:spPr>
          <a:xfrm>
            <a:off x="7081838" y="6369050"/>
            <a:ext cx="2062162" cy="444500"/>
          </a:xfrm>
          <a:prstGeom prst="rect">
            <a:avLst/>
          </a:prstGeom>
          <a:solidFill>
            <a:srgbClr val="B8E7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12295" name="Picture 1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ortrait with Footer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3988" y="6381750"/>
            <a:ext cx="13350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3316" name="TextBox 4"/>
          <p:cNvSpPr txBox="1">
            <a:spLocks noChangeArrowheads="1"/>
          </p:cNvSpPr>
          <p:nvPr/>
        </p:nvSpPr>
        <p:spPr bwMode="auto">
          <a:xfrm>
            <a:off x="603250" y="285750"/>
            <a:ext cx="79470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“Then I’ll huff and I’ll puff and I’ll blow your house down!” growled the big bad wolf.</a:t>
            </a:r>
          </a:p>
        </p:txBody>
      </p:sp>
      <p:sp>
        <p:nvSpPr>
          <p:cNvPr id="6" name="Rectangle 5"/>
          <p:cNvSpPr/>
          <p:nvPr/>
        </p:nvSpPr>
        <p:spPr>
          <a:xfrm>
            <a:off x="7081838" y="6369050"/>
            <a:ext cx="2062162" cy="444500"/>
          </a:xfrm>
          <a:prstGeom prst="rect">
            <a:avLst/>
          </a:prstGeom>
          <a:solidFill>
            <a:srgbClr val="B8E7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13318" name="Picture 1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Z:\5 Topics\Traditional Tales\The Three Little Pigs\T-T-5080-The-Three-Little-Pigs-Story-Powerpoint\Characters\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313" y="2852738"/>
            <a:ext cx="3960812" cy="347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 descr="Portrait with Footer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3988" y="6381750"/>
            <a:ext cx="13350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4341" name="TextBox 5"/>
          <p:cNvSpPr txBox="1">
            <a:spLocks noChangeArrowheads="1"/>
          </p:cNvSpPr>
          <p:nvPr/>
        </p:nvSpPr>
        <p:spPr bwMode="auto">
          <a:xfrm>
            <a:off x="603250" y="115888"/>
            <a:ext cx="79470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So he huffed and he puffed and he blew the house down! </a:t>
            </a:r>
          </a:p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The two little pigs escaped and ran to join their brother in the house made of bricks.</a:t>
            </a:r>
          </a:p>
        </p:txBody>
      </p:sp>
      <p:sp>
        <p:nvSpPr>
          <p:cNvPr id="7" name="Rectangle 6"/>
          <p:cNvSpPr/>
          <p:nvPr/>
        </p:nvSpPr>
        <p:spPr>
          <a:xfrm>
            <a:off x="7081838" y="6369050"/>
            <a:ext cx="2062162" cy="444500"/>
          </a:xfrm>
          <a:prstGeom prst="rect">
            <a:avLst/>
          </a:prstGeom>
          <a:solidFill>
            <a:srgbClr val="B8E7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14343" name="Picture 7"/>
          <p:cNvPicPr>
            <a:picLocks noChangeAspect="1"/>
          </p:cNvPicPr>
          <p:nvPr/>
        </p:nvPicPr>
        <p:blipFill>
          <a:blip r:embed="rId5" cstate="print"/>
          <a:srcRect r="14073" b="7893"/>
          <a:stretch>
            <a:fillRect/>
          </a:stretch>
        </p:blipFill>
        <p:spPr bwMode="auto">
          <a:xfrm>
            <a:off x="7724775" y="5946775"/>
            <a:ext cx="1419225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Z:\5 Topics\Traditional Tales\The Three Little Pigs\T-T-5080-The-Three-Little-Pigs-Story-Powerpoint\Characters\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3716338"/>
            <a:ext cx="2452687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 descr="Portrait with Footer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3988" y="6381750"/>
            <a:ext cx="13350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5365" name="TextBox 5"/>
          <p:cNvSpPr txBox="1">
            <a:spLocks noChangeArrowheads="1"/>
          </p:cNvSpPr>
          <p:nvPr/>
        </p:nvSpPr>
        <p:spPr bwMode="auto">
          <a:xfrm>
            <a:off x="517525" y="115888"/>
            <a:ext cx="8120063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The big bad wolf followed the pigs to the house made of bricks.</a:t>
            </a:r>
          </a:p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“Little pig, little pig, let me come in,” he snarled.</a:t>
            </a:r>
          </a:p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“Not by the hair on my chinny, chin, chin!” cried the third little pig.</a:t>
            </a:r>
          </a:p>
        </p:txBody>
      </p:sp>
      <p:sp>
        <p:nvSpPr>
          <p:cNvPr id="7" name="Rectangle 6"/>
          <p:cNvSpPr/>
          <p:nvPr/>
        </p:nvSpPr>
        <p:spPr>
          <a:xfrm>
            <a:off x="7773988" y="6308725"/>
            <a:ext cx="1360487" cy="504825"/>
          </a:xfrm>
          <a:prstGeom prst="rect">
            <a:avLst/>
          </a:prstGeom>
          <a:solidFill>
            <a:srgbClr val="ADD5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15367" name="Picture 1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ortrait with Footer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3988" y="6381750"/>
            <a:ext cx="13350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6388" name="TextBox 4"/>
          <p:cNvSpPr txBox="1">
            <a:spLocks noChangeArrowheads="1"/>
          </p:cNvSpPr>
          <p:nvPr/>
        </p:nvSpPr>
        <p:spPr bwMode="auto">
          <a:xfrm>
            <a:off x="603250" y="285750"/>
            <a:ext cx="79470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“Then I’ll huff and I’ll puff and I’ll blow your house down!” growled the big bad wolf.</a:t>
            </a:r>
          </a:p>
        </p:txBody>
      </p:sp>
      <p:sp>
        <p:nvSpPr>
          <p:cNvPr id="6" name="Rectangle 5"/>
          <p:cNvSpPr/>
          <p:nvPr/>
        </p:nvSpPr>
        <p:spPr>
          <a:xfrm>
            <a:off x="7773988" y="6308725"/>
            <a:ext cx="1360487" cy="504825"/>
          </a:xfrm>
          <a:prstGeom prst="rect">
            <a:avLst/>
          </a:prstGeom>
          <a:solidFill>
            <a:srgbClr val="ADD5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16390" name="Picture 1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ortrait with Footer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3988" y="6381750"/>
            <a:ext cx="13350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7412" name="TextBox 4"/>
          <p:cNvSpPr txBox="1">
            <a:spLocks noChangeArrowheads="1"/>
          </p:cNvSpPr>
          <p:nvPr/>
        </p:nvSpPr>
        <p:spPr bwMode="auto">
          <a:xfrm>
            <a:off x="603250" y="285750"/>
            <a:ext cx="79470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He huffed and he puffed, but the house was too strong. He could not blow it down!</a:t>
            </a:r>
          </a:p>
        </p:txBody>
      </p:sp>
      <p:sp>
        <p:nvSpPr>
          <p:cNvPr id="6" name="Rectangle 5"/>
          <p:cNvSpPr/>
          <p:nvPr/>
        </p:nvSpPr>
        <p:spPr>
          <a:xfrm>
            <a:off x="7773988" y="6308725"/>
            <a:ext cx="1360487" cy="504825"/>
          </a:xfrm>
          <a:prstGeom prst="rect">
            <a:avLst/>
          </a:prstGeom>
          <a:solidFill>
            <a:srgbClr val="ADD5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ortrait with Footer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3988" y="6381750"/>
            <a:ext cx="13350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8436" name="TextBox 4"/>
          <p:cNvSpPr txBox="1">
            <a:spLocks noChangeArrowheads="1"/>
          </p:cNvSpPr>
          <p:nvPr/>
        </p:nvSpPr>
        <p:spPr bwMode="auto">
          <a:xfrm>
            <a:off x="598488" y="115888"/>
            <a:ext cx="79470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This made the big bad wolf very angry. </a:t>
            </a:r>
          </a:p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He climbed onto the roof of the house so he could crawl down the chimney.</a:t>
            </a:r>
          </a:p>
        </p:txBody>
      </p:sp>
      <p:sp>
        <p:nvSpPr>
          <p:cNvPr id="6" name="Rectangle 5"/>
          <p:cNvSpPr/>
          <p:nvPr/>
        </p:nvSpPr>
        <p:spPr>
          <a:xfrm>
            <a:off x="7773988" y="6308725"/>
            <a:ext cx="1360487" cy="504825"/>
          </a:xfrm>
          <a:prstGeom prst="rect">
            <a:avLst/>
          </a:prstGeom>
          <a:solidFill>
            <a:srgbClr val="9A9A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18438" name="Picture 1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Portrait with Footer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3988" y="6381750"/>
            <a:ext cx="13350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9460" name="TextBox 5"/>
          <p:cNvSpPr txBox="1">
            <a:spLocks noChangeArrowheads="1"/>
          </p:cNvSpPr>
          <p:nvPr/>
        </p:nvSpPr>
        <p:spPr bwMode="auto">
          <a:xfrm>
            <a:off x="598488" y="115888"/>
            <a:ext cx="79470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The big bad wolf was in for a big surprise!</a:t>
            </a:r>
          </a:p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The third little pig had been cooking a big pot of stew and SPLASH! The wolf fell right into the pot!</a:t>
            </a:r>
          </a:p>
        </p:txBody>
      </p:sp>
      <p:sp>
        <p:nvSpPr>
          <p:cNvPr id="7" name="Rectangle 6"/>
          <p:cNvSpPr/>
          <p:nvPr/>
        </p:nvSpPr>
        <p:spPr>
          <a:xfrm>
            <a:off x="7773988" y="6486525"/>
            <a:ext cx="1360487" cy="268288"/>
          </a:xfrm>
          <a:prstGeom prst="rect">
            <a:avLst/>
          </a:prstGeom>
          <a:solidFill>
            <a:srgbClr val="A3A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0" y="6418263"/>
            <a:ext cx="9144000" cy="68262"/>
          </a:xfrm>
          <a:prstGeom prst="rect">
            <a:avLst/>
          </a:prstGeom>
          <a:solidFill>
            <a:srgbClr val="1E1E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175" y="6750050"/>
            <a:ext cx="9144000" cy="68263"/>
          </a:xfrm>
          <a:prstGeom prst="rect">
            <a:avLst/>
          </a:prstGeom>
          <a:solidFill>
            <a:srgbClr val="1E1E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Z:\5 Topics\Traditional Tales\The Three Little Pigs\T-T-5080-The-Three-Little-Pigs-Story-Powerpoint\Characters\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038" y="2060575"/>
            <a:ext cx="3490912" cy="375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Portrait with Footer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3988" y="6381750"/>
            <a:ext cx="13350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20485" name="TextBox 5"/>
          <p:cNvSpPr txBox="1">
            <a:spLocks noChangeArrowheads="1"/>
          </p:cNvSpPr>
          <p:nvPr/>
        </p:nvSpPr>
        <p:spPr bwMode="auto">
          <a:xfrm>
            <a:off x="603250" y="285750"/>
            <a:ext cx="79470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The wolf was very shocked. He jumped out of the pot and ran straight out of the house. He never came back again. </a:t>
            </a:r>
          </a:p>
        </p:txBody>
      </p:sp>
      <p:sp>
        <p:nvSpPr>
          <p:cNvPr id="7" name="Rectangle 6"/>
          <p:cNvSpPr/>
          <p:nvPr/>
        </p:nvSpPr>
        <p:spPr>
          <a:xfrm>
            <a:off x="7773988" y="6308725"/>
            <a:ext cx="1360487" cy="504825"/>
          </a:xfrm>
          <a:prstGeom prst="rect">
            <a:avLst/>
          </a:prstGeom>
          <a:solidFill>
            <a:srgbClr val="B0C0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20487" name="Picture 1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525" y="0"/>
            <a:ext cx="9134475" cy="134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21507" name="TextBox 4"/>
          <p:cNvSpPr txBox="1">
            <a:spLocks noChangeArrowheads="1"/>
          </p:cNvSpPr>
          <p:nvPr/>
        </p:nvSpPr>
        <p:spPr bwMode="auto">
          <a:xfrm>
            <a:off x="598488" y="455613"/>
            <a:ext cx="794702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200">
                <a:latin typeface="Sassoon Infant Rg" pitchFamily="50" charset="0"/>
              </a:rPr>
              <a:t>The little pigs lived happily ever after in the house made of bricks.</a:t>
            </a:r>
          </a:p>
        </p:txBody>
      </p:sp>
      <p:pic>
        <p:nvPicPr>
          <p:cNvPr id="21508" name="Picture 2" descr="Portrait with Footer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3988" y="6381750"/>
            <a:ext cx="13350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7773988" y="6308725"/>
            <a:ext cx="1360487" cy="504825"/>
          </a:xfrm>
          <a:prstGeom prst="rect">
            <a:avLst/>
          </a:prstGeom>
          <a:solidFill>
            <a:srgbClr val="ADD5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pic>
        <p:nvPicPr>
          <p:cNvPr id="21510" name="Picture 1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6488" y="2786063"/>
            <a:ext cx="43910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2531" name="Group 4"/>
          <p:cNvGrpSpPr>
            <a:grpSpLocks/>
          </p:cNvGrpSpPr>
          <p:nvPr/>
        </p:nvGrpSpPr>
        <p:grpSpPr bwMode="auto">
          <a:xfrm>
            <a:off x="9525" y="9525"/>
            <a:ext cx="9124950" cy="6838950"/>
            <a:chOff x="10160" y="10160"/>
            <a:chExt cx="9123864" cy="6837679"/>
          </a:xfrm>
        </p:grpSpPr>
        <p:sp>
          <p:nvSpPr>
            <p:cNvPr id="6" name="Rectangle 5"/>
            <p:cNvSpPr/>
            <p:nvPr/>
          </p:nvSpPr>
          <p:spPr>
            <a:xfrm>
              <a:off x="10160" y="10160"/>
              <a:ext cx="684132" cy="476161"/>
            </a:xfrm>
            <a:prstGeom prst="rect">
              <a:avLst/>
            </a:prstGeom>
            <a:solidFill>
              <a:srgbClr val="F6EA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10160" y="6360568"/>
              <a:ext cx="684132" cy="477748"/>
            </a:xfrm>
            <a:prstGeom prst="rect">
              <a:avLst/>
            </a:prstGeom>
            <a:solidFill>
              <a:srgbClr val="F6EA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440370" y="10160"/>
              <a:ext cx="684131" cy="476161"/>
            </a:xfrm>
            <a:prstGeom prst="rect">
              <a:avLst/>
            </a:prstGeom>
            <a:solidFill>
              <a:srgbClr val="F6EA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524491" y="6309777"/>
              <a:ext cx="1609533" cy="538062"/>
            </a:xfrm>
            <a:prstGeom prst="rect">
              <a:avLst/>
            </a:prstGeom>
            <a:solidFill>
              <a:srgbClr val="F6EA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GB"/>
            </a:p>
          </p:txBody>
        </p:sp>
      </p:grpSp>
      <p:pic>
        <p:nvPicPr>
          <p:cNvPr id="22532" name="Picture 1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316</TotalTime>
  <Words>477</Words>
  <Application>Microsoft Office PowerPoint</Application>
  <PresentationFormat>On-screen Show (4:3)</PresentationFormat>
  <Paragraphs>30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Idolwild</vt:lpstr>
      <vt:lpstr>Sassoon Infant Rg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staffwalsh</cp:lastModifiedBy>
  <cp:revision>104</cp:revision>
  <dcterms:created xsi:type="dcterms:W3CDTF">2012-11-21T10:26:22Z</dcterms:created>
  <dcterms:modified xsi:type="dcterms:W3CDTF">2020-04-01T14:38:01Z</dcterms:modified>
</cp:coreProperties>
</file>