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4" r:id="rId3"/>
    <p:sldId id="265" r:id="rId4"/>
    <p:sldId id="266" r:id="rId5"/>
    <p:sldId id="267" r:id="rId6"/>
    <p:sldId id="256" r:id="rId7"/>
    <p:sldId id="257" r:id="rId8"/>
    <p:sldId id="258" r:id="rId9"/>
    <p:sldId id="259" r:id="rId10"/>
    <p:sldId id="268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1DCE142-18F8-4E95-B60C-761CE7756A3D}" type="datetimeFigureOut">
              <a:rPr lang="en-US" smtClean="0"/>
              <a:pPr/>
              <a:t>1/8/2021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E3FC2DB-9141-4471-9201-3DE229B31E2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tP83CWOMwc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500042"/>
            <a:ext cx="7002487" cy="501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6466DC-D733-4771-98A7-D370D7C1C543}"/>
              </a:ext>
            </a:extLst>
          </p:cNvPr>
          <p:cNvSpPr txBox="1"/>
          <p:nvPr/>
        </p:nvSpPr>
        <p:spPr>
          <a:xfrm>
            <a:off x="683568" y="836712"/>
            <a:ext cx="734481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Last week, we began learning about Materials.</a:t>
            </a:r>
          </a:p>
          <a:p>
            <a:endParaRPr lang="en-US" sz="3200" dirty="0"/>
          </a:p>
          <a:p>
            <a:r>
              <a:rPr lang="en-US" sz="3200" dirty="0"/>
              <a:t>We learnt about the many different types of materials from which things can be made.</a:t>
            </a:r>
          </a:p>
          <a:p>
            <a:endParaRPr lang="en-US" sz="3200" dirty="0"/>
          </a:p>
          <a:p>
            <a:r>
              <a:rPr lang="en-US" sz="3200" dirty="0"/>
              <a:t>Can you name any of them?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30793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C42D96-0B4A-4977-9E8B-96FBEB4DB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Different materials have different features.</a:t>
            </a:r>
          </a:p>
          <a:p>
            <a:r>
              <a:rPr lang="en-US" dirty="0"/>
              <a:t>These are known as </a:t>
            </a:r>
            <a:r>
              <a:rPr lang="en-US" b="1" dirty="0"/>
              <a:t>properties</a:t>
            </a:r>
            <a:r>
              <a:rPr lang="en-US" dirty="0"/>
              <a:t>.</a:t>
            </a:r>
          </a:p>
          <a:p>
            <a:r>
              <a:rPr lang="en-US" dirty="0"/>
              <a:t>Some materials are hard or soft.</a:t>
            </a:r>
          </a:p>
          <a:p>
            <a:r>
              <a:rPr lang="en-US" dirty="0"/>
              <a:t>Some are dull or shiny.</a:t>
            </a:r>
          </a:p>
          <a:p>
            <a:r>
              <a:rPr lang="en-US" dirty="0"/>
              <a:t>Some can be rough or smooth.</a:t>
            </a:r>
          </a:p>
          <a:p>
            <a:r>
              <a:rPr lang="en-US" dirty="0"/>
              <a:t>And some can be waterproof or non-waterproof.</a:t>
            </a:r>
          </a:p>
          <a:p>
            <a:pPr marL="109728" indent="0">
              <a:buNone/>
            </a:pPr>
            <a:br>
              <a:rPr lang="en-US" dirty="0"/>
            </a:b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D28ED00-C731-483F-866E-F3ED39BEB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Properties of Materials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706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7A13350-A523-4E15-9A44-4712C49931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properties of materials help us decide which materials to choose when we make objects.</a:t>
            </a:r>
          </a:p>
          <a:p>
            <a:r>
              <a:rPr lang="en-US" b="0" i="0" dirty="0">
                <a:solidFill>
                  <a:srgbClr val="333333"/>
                </a:solidFill>
                <a:effectLst/>
                <a:latin typeface="Lucida Sans" panose="020B0602030504020204" pitchFamily="34" charset="0"/>
              </a:rPr>
              <a:t>Some materials are more suitable than others for particular uses or for manufacturing specific objects; for example, metal shoes wouldn’t be very comfortable, and a cardboard door wouldn’t be very strong!</a:t>
            </a:r>
            <a:endParaRPr lang="en-GB" dirty="0">
              <a:latin typeface="Lucida Sans" panose="020B0602030504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D8FF86B-3591-4D96-A498-2B3049A62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Properties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5411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4F91C-43B8-424E-9E97-D27A7A31DC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Let’s have a look at some others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9E3068-75EB-4CF8-BBA9-F3F46FD578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Think about the properties of the materials and say why they would be suitable or not.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905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0"/>
            <a:ext cx="6267450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1588" y="842963"/>
            <a:ext cx="6600825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5388" y="828675"/>
            <a:ext cx="6753225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71670" y="4929198"/>
            <a:ext cx="6019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2"/>
              </a:rPr>
              <a:t>https://www.youtube.com/watch?v=CtP83CWOMwc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142976" y="1000108"/>
            <a:ext cx="51090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/>
              <a:t>Good Choices?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8662" y="1928802"/>
            <a:ext cx="76674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We have been looking at which </a:t>
            </a:r>
          </a:p>
          <a:p>
            <a:r>
              <a:rPr lang="en-GB" sz="3600" dirty="0"/>
              <a:t>materials are the best for certain </a:t>
            </a:r>
          </a:p>
          <a:p>
            <a:r>
              <a:rPr lang="en-GB" sz="3600" dirty="0"/>
              <a:t>objects or purposes.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7224" y="3857628"/>
            <a:ext cx="7508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Which Traditional Tale explores this?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B4388-BEDC-4FBF-90C4-67B4C6E56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Activity: Can you design a house?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D74C5-0C2F-46D1-8732-9784AB41D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Think about which materials you would use.</a:t>
            </a:r>
          </a:p>
          <a:p>
            <a:r>
              <a:rPr lang="en-US" dirty="0"/>
              <a:t>Label the materials on your design.</a:t>
            </a:r>
          </a:p>
          <a:p>
            <a:r>
              <a:rPr lang="en-US" dirty="0"/>
              <a:t>Write some sentences explaining why you chose them.</a:t>
            </a:r>
            <a:endParaRPr lang="en-GB" dirty="0"/>
          </a:p>
        </p:txBody>
      </p:sp>
      <p:pic>
        <p:nvPicPr>
          <p:cNvPr id="2050" name="Picture 2" descr="What are some interesting and innovative house designs? - Quora">
            <a:extLst>
              <a:ext uri="{FF2B5EF4-FFF2-40B4-BE49-F238E27FC236}">
                <a16:creationId xmlns:a16="http://schemas.microsoft.com/office/drawing/2014/main" id="{36438D53-8690-4A2A-A07A-FB05415E7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74" y="3682133"/>
            <a:ext cx="271462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ost Interesting House Designs Mostbeautifulthings - Home Plans &amp;  Blueprints | #91013">
            <a:extLst>
              <a:ext uri="{FF2B5EF4-FFF2-40B4-BE49-F238E27FC236}">
                <a16:creationId xmlns:a16="http://schemas.microsoft.com/office/drawing/2014/main" id="{E9308506-E995-41BB-8FB3-504BED807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682133"/>
            <a:ext cx="2771775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JBSOLIS House">
            <a:extLst>
              <a:ext uri="{FF2B5EF4-FFF2-40B4-BE49-F238E27FC236}">
                <a16:creationId xmlns:a16="http://schemas.microsoft.com/office/drawing/2014/main" id="{B838957D-0AA8-4F1C-AFD6-C0E063E65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336" y="3515445"/>
            <a:ext cx="2314575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457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34343F-0A4E-463A-AB32-29C95B61AB16}"/>
              </a:ext>
            </a:extLst>
          </p:cNvPr>
          <p:cNvSpPr txBox="1"/>
          <p:nvPr/>
        </p:nvSpPr>
        <p:spPr>
          <a:xfrm>
            <a:off x="899592" y="980728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You could be creative with your design!!</a:t>
            </a:r>
          </a:p>
          <a:p>
            <a:endParaRPr lang="en-US" sz="2400" dirty="0"/>
          </a:p>
          <a:p>
            <a:r>
              <a:rPr lang="en-US" sz="2400" dirty="0"/>
              <a:t>Could you design a home in the rainforest?</a:t>
            </a:r>
          </a:p>
          <a:p>
            <a:r>
              <a:rPr lang="en-US" sz="2400" dirty="0"/>
              <a:t>What materials would you have available?</a:t>
            </a:r>
            <a:endParaRPr lang="en-GB" sz="2400" dirty="0"/>
          </a:p>
        </p:txBody>
      </p:sp>
      <p:pic>
        <p:nvPicPr>
          <p:cNvPr id="1026" name="Picture 2" descr="Our Jungle Camp – Khao Sok Eco Accommodation">
            <a:extLst>
              <a:ext uri="{FF2B5EF4-FFF2-40B4-BE49-F238E27FC236}">
                <a16:creationId xmlns:a16="http://schemas.microsoft.com/office/drawing/2014/main" id="{0598399D-56A7-47FE-ACD9-59822911D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08920"/>
            <a:ext cx="3473862" cy="231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8A1A4E-9D8A-428A-B5E8-9D4AD6D2B60B}"/>
              </a:ext>
            </a:extLst>
          </p:cNvPr>
          <p:cNvSpPr txBox="1"/>
          <p:nvPr/>
        </p:nvSpPr>
        <p:spPr>
          <a:xfrm>
            <a:off x="4860032" y="3140968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What about a home in the Polar Regions?</a:t>
            </a:r>
            <a:endParaRPr lang="en-GB" sz="2400" dirty="0"/>
          </a:p>
        </p:txBody>
      </p:sp>
      <p:pic>
        <p:nvPicPr>
          <p:cNvPr id="1028" name="Picture 4" descr="Arctic Circle Dome Home: Energy Efficient &amp; Affordable - Green Building  Elements 2021">
            <a:extLst>
              <a:ext uri="{FF2B5EF4-FFF2-40B4-BE49-F238E27FC236}">
                <a16:creationId xmlns:a16="http://schemas.microsoft.com/office/drawing/2014/main" id="{C6949001-50EA-4FD8-89AB-B694AD7C3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582" y="4077072"/>
            <a:ext cx="3937947" cy="231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5017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217</TotalTime>
  <Words>255</Words>
  <Application>Microsoft Office PowerPoint</Application>
  <PresentationFormat>On-screen Show (4:3)</PresentationFormat>
  <Paragraphs>33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Lucida Sans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Properties of Materials</vt:lpstr>
      <vt:lpstr>Properties</vt:lpstr>
      <vt:lpstr>Let’s have a look at some others</vt:lpstr>
      <vt:lpstr>PowerPoint Presentation</vt:lpstr>
      <vt:lpstr>PowerPoint Presentation</vt:lpstr>
      <vt:lpstr>PowerPoint Presentation</vt:lpstr>
      <vt:lpstr>PowerPoint Presentation</vt:lpstr>
      <vt:lpstr>Activity: Can you design a house?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fp</dc:creator>
  <cp:lastModifiedBy>Valerie Flower</cp:lastModifiedBy>
  <cp:revision>13</cp:revision>
  <dcterms:created xsi:type="dcterms:W3CDTF">2020-10-17T15:54:34Z</dcterms:created>
  <dcterms:modified xsi:type="dcterms:W3CDTF">2021-01-08T17:51:29Z</dcterms:modified>
</cp:coreProperties>
</file>