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67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82" r:id="rId11"/>
    <p:sldId id="283" r:id="rId12"/>
    <p:sldId id="284" r:id="rId13"/>
    <p:sldId id="285" r:id="rId14"/>
    <p:sldId id="286" r:id="rId15"/>
    <p:sldId id="287" r:id="rId16"/>
    <p:sldId id="288" r:id="rId17"/>
    <p:sldId id="289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68" autoAdjust="0"/>
    <p:restoredTop sz="94660"/>
  </p:normalViewPr>
  <p:slideViewPr>
    <p:cSldViewPr>
      <p:cViewPr varScale="1">
        <p:scale>
          <a:sx n="67" d="100"/>
          <a:sy n="67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8F0D20-6246-40C8-843A-095ABEE51623}" type="datetimeFigureOut">
              <a:rPr lang="en-GB" smtClean="0"/>
              <a:t>27/06/2020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4A771F-6AB6-4919-B3AC-7A3A02C3F83E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771F-6AB6-4919-B3AC-7A3A02C3F83E}" type="slidenum">
              <a:rPr lang="en-GB" smtClean="0"/>
              <a:t>7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6AFB6-E501-49AE-92C1-4D9901C5E8D5}" type="datetimeFigureOut">
              <a:rPr lang="en-GB" smtClean="0"/>
              <a:pPr/>
              <a:t>27/06/2020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FEE2-BE91-48BF-8563-392A8739EEC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6AFB6-E501-49AE-92C1-4D9901C5E8D5}" type="datetimeFigureOut">
              <a:rPr lang="en-GB" smtClean="0"/>
              <a:pPr/>
              <a:t>27/06/2020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FEE2-BE91-48BF-8563-392A8739EEC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6AFB6-E501-49AE-92C1-4D9901C5E8D5}" type="datetimeFigureOut">
              <a:rPr lang="en-GB" smtClean="0"/>
              <a:pPr/>
              <a:t>27/06/2020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FEE2-BE91-48BF-8563-392A8739EEC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6AFB6-E501-49AE-92C1-4D9901C5E8D5}" type="datetimeFigureOut">
              <a:rPr lang="en-GB" smtClean="0"/>
              <a:pPr/>
              <a:t>27/06/2020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FEE2-BE91-48BF-8563-392A8739EEC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6AFB6-E501-49AE-92C1-4D9901C5E8D5}" type="datetimeFigureOut">
              <a:rPr lang="en-GB" smtClean="0"/>
              <a:pPr/>
              <a:t>27/06/2020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FEE2-BE91-48BF-8563-392A8739EEC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6AFB6-E501-49AE-92C1-4D9901C5E8D5}" type="datetimeFigureOut">
              <a:rPr lang="en-GB" smtClean="0"/>
              <a:pPr/>
              <a:t>27/06/2020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FEE2-BE91-48BF-8563-392A8739EEC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6AFB6-E501-49AE-92C1-4D9901C5E8D5}" type="datetimeFigureOut">
              <a:rPr lang="en-GB" smtClean="0"/>
              <a:pPr/>
              <a:t>27/06/2020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FEE2-BE91-48BF-8563-392A8739EEC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6AFB6-E501-49AE-92C1-4D9901C5E8D5}" type="datetimeFigureOut">
              <a:rPr lang="en-GB" smtClean="0"/>
              <a:pPr/>
              <a:t>27/06/2020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FEE2-BE91-48BF-8563-392A8739EEC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6AFB6-E501-49AE-92C1-4D9901C5E8D5}" type="datetimeFigureOut">
              <a:rPr lang="en-GB" smtClean="0"/>
              <a:pPr/>
              <a:t>27/06/2020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FEE2-BE91-48BF-8563-392A8739EEC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6AFB6-E501-49AE-92C1-4D9901C5E8D5}" type="datetimeFigureOut">
              <a:rPr lang="en-GB" smtClean="0"/>
              <a:pPr/>
              <a:t>27/06/2020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FEE2-BE91-48BF-8563-392A8739EEC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6AFB6-E501-49AE-92C1-4D9901C5E8D5}" type="datetimeFigureOut">
              <a:rPr lang="en-GB" smtClean="0"/>
              <a:pPr/>
              <a:t>27/06/2020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FEE2-BE91-48BF-8563-392A8739EEC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86AFB6-E501-49AE-92C1-4D9901C5E8D5}" type="datetimeFigureOut">
              <a:rPr lang="en-GB" smtClean="0"/>
              <a:pPr/>
              <a:t>27/06/2020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9AFEE2-BE91-48BF-8563-392A8739EECA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soundcloud.com/talkforwriting/red/s-pgmsBkkwTq6" TargetMode="External"/><Relationship Id="rId2" Type="http://schemas.openxmlformats.org/officeDocument/2006/relationships/hyperlink" Target="https://www.literacyshed.com/chaperon-rouge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5.png"/><Relationship Id="rId2" Type="http://schemas.openxmlformats.org/officeDocument/2006/relationships/hyperlink" Target="https://www.google.co.uk/url?sa=i&amp;url=https://grammarsaurus.co.uk/portal/2017/01/2416/&amp;psig=AOvVaw0Mh89jb5oWVFl8zT7feqJy&amp;ust=1593350528729000&amp;source=images&amp;cd=vfe&amp;ved=0CAIQjRxqFwoTCNCNwoyNouoCFQAAAAAdAAAAABAD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ogle.co.uk/url?sa=i&amp;url=https://www.tes.com/lessons/IYmratJj6Gth4w/relative-clauses&amp;psig=AOvVaw3YqmG3j-XYSUu4WJ6hMx3G&amp;ust=1593350649764000&amp;source=images&amp;cd=vfe&amp;ved=0CAIQjRxqFwoTCMjBrs6NouoCFQAAAAAdAAAAABAJ" TargetMode="External"/><Relationship Id="rId5" Type="http://schemas.openxmlformats.org/officeDocument/2006/relationships/image" Target="../media/image14.jpeg"/><Relationship Id="rId4" Type="http://schemas.openxmlformats.org/officeDocument/2006/relationships/hyperlink" Target="https://www.google.co.uk/url?sa=i&amp;url=https://www.twinkl.co.uk/resource/t-l-8504-i-saw-a-wabub-display-poster&amp;psig=AOvVaw2SMKr8BNghsQjKpKXHmLFx&amp;ust=1593350583470000&amp;source=images&amp;cd=vfe&amp;ved=0CAIQjRxqFwoTCLjWl6GNouoCFQAAAAAdAAAAABAD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English 6.7.20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Extended writing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This week, you are going to plan, draft and write</a:t>
            </a:r>
          </a:p>
          <a:p>
            <a:pPr>
              <a:buNone/>
            </a:pPr>
            <a:r>
              <a:rPr lang="en-GB" dirty="0" smtClean="0"/>
              <a:t>a tale of fear. </a:t>
            </a:r>
          </a:p>
          <a:p>
            <a:pPr>
              <a:buNone/>
            </a:pPr>
            <a:endParaRPr lang="en-GB" dirty="0"/>
          </a:p>
        </p:txBody>
      </p:sp>
      <p:pic>
        <p:nvPicPr>
          <p:cNvPr id="4" name="Picture 2" descr="Image result for taleof fear ks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4437112"/>
            <a:ext cx="2733675" cy="19335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dirty="0" smtClean="0"/>
              <a:t>Let’s remind ourselves of the stories </a:t>
            </a:r>
            <a:br>
              <a:rPr lang="en-GB" dirty="0" smtClean="0"/>
            </a:br>
            <a:r>
              <a:rPr lang="en-GB" dirty="0" smtClean="0"/>
              <a:t>we have read.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hlinkClick r:id="rId2"/>
              </a:rPr>
              <a:t>https://www.literacyshed.com/chaperon-rouge.html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>
                <a:hlinkClick r:id="rId3"/>
              </a:rPr>
              <a:t>https://soundcloud.com/talkforwriting/red/s-pgmsBkkwTq6</a:t>
            </a:r>
            <a:endParaRPr lang="en-GB" dirty="0"/>
          </a:p>
        </p:txBody>
      </p:sp>
      <p:pic>
        <p:nvPicPr>
          <p:cNvPr id="15362" name="Picture 2" descr="https://www.teachwire.net/images/made/uploads/news/iStock-508590004_687_407_80_in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8" y="4797152"/>
            <a:ext cx="3140368" cy="18604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Planning your story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9"/>
            <a:ext cx="8229600" cy="2376264"/>
          </a:xfrm>
        </p:spPr>
        <p:txBody>
          <a:bodyPr/>
          <a:lstStyle/>
          <a:p>
            <a:pPr>
              <a:buNone/>
            </a:pPr>
            <a:r>
              <a:rPr lang="en-GB" dirty="0" smtClean="0"/>
              <a:t>Red combines the patterns found in a tale of</a:t>
            </a:r>
          </a:p>
          <a:p>
            <a:pPr>
              <a:buNone/>
            </a:pPr>
            <a:r>
              <a:rPr lang="en-GB" dirty="0" smtClean="0"/>
              <a:t>fear with those associated with a warning story.</a:t>
            </a:r>
          </a:p>
          <a:p>
            <a:pPr>
              <a:buNone/>
            </a:pPr>
            <a:r>
              <a:rPr lang="en-GB" dirty="0" smtClean="0"/>
              <a:t>When we look at the under lying pattern, it </a:t>
            </a:r>
          </a:p>
          <a:p>
            <a:pPr>
              <a:buNone/>
            </a:pPr>
            <a:r>
              <a:rPr lang="en-GB" dirty="0" smtClean="0"/>
              <a:t>looks like this: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0550" y="3645024"/>
            <a:ext cx="7962900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Planning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836912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GB" dirty="0" smtClean="0"/>
              <a:t>Once you have identified the pattern of the</a:t>
            </a:r>
          </a:p>
          <a:p>
            <a:pPr>
              <a:buNone/>
            </a:pPr>
            <a:r>
              <a:rPr lang="en-GB" dirty="0" smtClean="0"/>
              <a:t>story, the possibilities are endless. Let </a:t>
            </a:r>
          </a:p>
          <a:p>
            <a:pPr>
              <a:buNone/>
            </a:pPr>
            <a:r>
              <a:rPr lang="en-GB" dirty="0" smtClean="0"/>
              <a:t>imagination run free. Mind map lots of ideas</a:t>
            </a:r>
          </a:p>
          <a:p>
            <a:pPr>
              <a:buNone/>
            </a:pPr>
            <a:r>
              <a:rPr lang="en-GB" dirty="0" smtClean="0"/>
              <a:t>and then decide which captures your interest as</a:t>
            </a:r>
          </a:p>
          <a:p>
            <a:pPr>
              <a:buNone/>
            </a:pPr>
            <a:r>
              <a:rPr lang="en-GB" dirty="0" smtClean="0"/>
              <a:t>a writer</a:t>
            </a:r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5" name="Picture 2" descr="Edit Ic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4005064"/>
            <a:ext cx="1143000" cy="24482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Top Tips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Describe something familiar to you</a:t>
            </a:r>
          </a:p>
          <a:p>
            <a:pPr>
              <a:buNone/>
            </a:pPr>
            <a:r>
              <a:rPr lang="en-GB" dirty="0" smtClean="0"/>
              <a:t> e.g. a garden, your school, your local town, a park .....</a:t>
            </a:r>
          </a:p>
          <a:p>
            <a:endParaRPr lang="en-GB" dirty="0"/>
          </a:p>
        </p:txBody>
      </p:sp>
      <p:pic>
        <p:nvPicPr>
          <p:cNvPr id="12290" name="Picture 2" descr="Image result for bramhope primary schoo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429000"/>
            <a:ext cx="7848872" cy="29523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Ideas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Let your ideas flow – don’t worry about spelling, handwriting or presentation...you can go back and edit this later.</a:t>
            </a:r>
          </a:p>
          <a:p>
            <a:endParaRPr lang="en-GB" dirty="0"/>
          </a:p>
        </p:txBody>
      </p:sp>
      <p:pic>
        <p:nvPicPr>
          <p:cNvPr id="5" name="Picture 2" descr="http://lgam.wdfiles.com/local--files/ideas/ideas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3645024"/>
            <a:ext cx="3000375" cy="28083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Stimulus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Use a stimulus(e.g. picture)–an image will help</a:t>
            </a:r>
          </a:p>
          <a:p>
            <a:pPr>
              <a:buNone/>
            </a:pPr>
            <a:r>
              <a:rPr lang="en-GB" dirty="0" smtClean="0"/>
              <a:t>you focus in on the detail and describe what is</a:t>
            </a:r>
          </a:p>
          <a:p>
            <a:pPr>
              <a:buNone/>
            </a:pPr>
            <a:r>
              <a:rPr lang="en-GB" dirty="0" smtClean="0"/>
              <a:t>there.</a:t>
            </a:r>
          </a:p>
          <a:p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2924944"/>
            <a:ext cx="4576058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356992"/>
            <a:ext cx="3816424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Use a well-known story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When you are planning your own story, you may</a:t>
            </a:r>
          </a:p>
          <a:p>
            <a:pPr>
              <a:buNone/>
            </a:pPr>
            <a:r>
              <a:rPr lang="en-GB" dirty="0" smtClean="0"/>
              <a:t>like to replicate the idea of taking a traditional</a:t>
            </a:r>
          </a:p>
          <a:p>
            <a:pPr>
              <a:buNone/>
            </a:pPr>
            <a:r>
              <a:rPr lang="en-GB" dirty="0" smtClean="0"/>
              <a:t>tale and turning it into a tale of fear for an older </a:t>
            </a:r>
          </a:p>
          <a:p>
            <a:pPr>
              <a:buNone/>
            </a:pPr>
            <a:r>
              <a:rPr lang="en-GB" dirty="0" smtClean="0"/>
              <a:t>audience. </a:t>
            </a:r>
            <a:endParaRPr lang="en-GB" dirty="0"/>
          </a:p>
        </p:txBody>
      </p:sp>
      <p:pic>
        <p:nvPicPr>
          <p:cNvPr id="9218" name="Picture 2" descr="Image result for traditional ta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005064"/>
            <a:ext cx="7992888" cy="25922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Here are some stories below to open your mind to the world of possibility:</a:t>
            </a:r>
            <a:br>
              <a:rPr lang="en-GB" dirty="0" smtClean="0"/>
            </a:br>
            <a:endParaRPr lang="en-GB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600200"/>
            <a:ext cx="8496944" cy="4997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Planning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Using the underlying pattern, plan a story of </a:t>
            </a:r>
          </a:p>
          <a:p>
            <a:pPr>
              <a:buNone/>
            </a:pPr>
            <a:r>
              <a:rPr lang="en-GB" dirty="0" smtClean="0"/>
              <a:t>your own. You may like to draw upon your wider</a:t>
            </a:r>
          </a:p>
          <a:p>
            <a:pPr>
              <a:buNone/>
            </a:pPr>
            <a:r>
              <a:rPr lang="en-GB" dirty="0" smtClean="0"/>
              <a:t>reading and imagination.</a:t>
            </a:r>
          </a:p>
          <a:p>
            <a:pPr>
              <a:buNone/>
            </a:pPr>
            <a:r>
              <a:rPr lang="en-GB" dirty="0" smtClean="0"/>
              <a:t>Use planning tools such as a storyboard or a</a:t>
            </a:r>
          </a:p>
          <a:p>
            <a:pPr>
              <a:buNone/>
            </a:pPr>
            <a:r>
              <a:rPr lang="en-GB" dirty="0" smtClean="0"/>
              <a:t>story map.</a:t>
            </a:r>
            <a:endParaRPr lang="en-GB" dirty="0"/>
          </a:p>
        </p:txBody>
      </p:sp>
      <p:pic>
        <p:nvPicPr>
          <p:cNvPr id="7170" name="Picture 2" descr="Image result for Talk for Writing Story Ma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248" y="4149080"/>
            <a:ext cx="1704975" cy="25202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Writing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You are going to write your tale of fear.</a:t>
            </a:r>
          </a:p>
          <a:p>
            <a:pPr>
              <a:buNone/>
            </a:pPr>
            <a:r>
              <a:rPr lang="en-GB" dirty="0" smtClean="0"/>
              <a:t>What will you need to include?</a:t>
            </a:r>
          </a:p>
          <a:p>
            <a:endParaRPr lang="en-GB" dirty="0"/>
          </a:p>
        </p:txBody>
      </p:sp>
      <p:pic>
        <p:nvPicPr>
          <p:cNvPr id="6146" name="Picture 2" descr="Image result for taleof fear ks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4653136"/>
            <a:ext cx="2733675" cy="19335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Description of the characters and setting 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600200"/>
            <a:ext cx="8363272" cy="4525963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GB" dirty="0" smtClean="0"/>
              <a:t>Use adjectives to describe your character:</a:t>
            </a:r>
          </a:p>
          <a:p>
            <a:pPr>
              <a:buNone/>
            </a:pPr>
            <a:r>
              <a:rPr lang="en-GB" dirty="0" smtClean="0"/>
              <a:t>What do they look like? </a:t>
            </a:r>
          </a:p>
          <a:p>
            <a:pPr>
              <a:buNone/>
            </a:pPr>
            <a:r>
              <a:rPr lang="en-GB" dirty="0" smtClean="0"/>
              <a:t>What is their personality?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dirty="0" smtClean="0"/>
              <a:t>Use adjectives to describe your settings:</a:t>
            </a:r>
          </a:p>
          <a:p>
            <a:pPr>
              <a:buNone/>
            </a:pPr>
            <a:r>
              <a:rPr lang="en-GB" dirty="0" smtClean="0"/>
              <a:t>Where is it?</a:t>
            </a:r>
          </a:p>
          <a:p>
            <a:pPr>
              <a:buNone/>
            </a:pPr>
            <a:r>
              <a:rPr lang="en-GB" dirty="0" smtClean="0"/>
              <a:t>What is the atmosphere?</a:t>
            </a:r>
          </a:p>
          <a:p>
            <a:pPr>
              <a:buNone/>
            </a:pPr>
            <a:r>
              <a:rPr lang="en-GB" dirty="0" smtClean="0"/>
              <a:t>How does it change?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dirty="0" smtClean="0"/>
              <a:t>Techniques to build tension such as: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short sentences</a:t>
            </a:r>
          </a:p>
          <a:p>
            <a:r>
              <a:rPr lang="en-GB" dirty="0" smtClean="0"/>
              <a:t>rhetorical questions </a:t>
            </a:r>
          </a:p>
          <a:p>
            <a:r>
              <a:rPr lang="en-GB" dirty="0" smtClean="0"/>
              <a:t>show not tell</a:t>
            </a:r>
            <a:endParaRPr lang="en-GB" dirty="0"/>
          </a:p>
        </p:txBody>
      </p:sp>
      <p:pic>
        <p:nvPicPr>
          <p:cNvPr id="4" name="Picture 2" descr="Image result for bulding tesnsion in stori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05500" y="4581128"/>
            <a:ext cx="3238500" cy="1714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dirty="0" smtClean="0"/>
              <a:t>Punctuation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capital letter and full stops</a:t>
            </a:r>
          </a:p>
          <a:p>
            <a:r>
              <a:rPr lang="en-GB" dirty="0" smtClean="0"/>
              <a:t>commas</a:t>
            </a:r>
          </a:p>
          <a:p>
            <a:r>
              <a:rPr lang="en-GB" dirty="0" smtClean="0"/>
              <a:t>apostrophes</a:t>
            </a:r>
          </a:p>
          <a:p>
            <a:r>
              <a:rPr lang="en-GB" dirty="0" smtClean="0"/>
              <a:t>colons</a:t>
            </a:r>
          </a:p>
          <a:p>
            <a:r>
              <a:rPr lang="en-GB" dirty="0" smtClean="0"/>
              <a:t>semicolons</a:t>
            </a:r>
          </a:p>
          <a:p>
            <a:r>
              <a:rPr lang="en-GB" dirty="0" smtClean="0"/>
              <a:t>Parenthesis - dashes, brackets and commas </a:t>
            </a:r>
            <a:endParaRPr lang="en-GB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Sentence structure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dirty="0" smtClean="0"/>
              <a:t>Use relative clauses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dirty="0" smtClean="0"/>
              <a:t>Use subordinate clauses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dirty="0" smtClean="0"/>
              <a:t>Use adverbial phrases</a:t>
            </a:r>
          </a:p>
          <a:p>
            <a:endParaRPr lang="en-GB" dirty="0"/>
          </a:p>
        </p:txBody>
      </p:sp>
      <p:pic>
        <p:nvPicPr>
          <p:cNvPr id="4098" name="Picture 2" descr="TRaMP Adverbials Visual Resource Pack - Grammarsauru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4857749"/>
            <a:ext cx="3240360" cy="2000251"/>
          </a:xfrm>
          <a:prstGeom prst="rect">
            <a:avLst/>
          </a:prstGeom>
          <a:noFill/>
        </p:spPr>
      </p:pic>
      <p:pic>
        <p:nvPicPr>
          <p:cNvPr id="4100" name="Picture 4" descr="FREE! - I SAW A WABUB Display Poster - Teaching Resource - Twink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088" y="2996952"/>
            <a:ext cx="3480470" cy="1704232"/>
          </a:xfrm>
          <a:prstGeom prst="rect">
            <a:avLst/>
          </a:prstGeom>
          <a:noFill/>
        </p:spPr>
      </p:pic>
      <p:pic>
        <p:nvPicPr>
          <p:cNvPr id="4102" name="Picture 6" descr="Relative Clauses - Lessons - Tes Teach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20072" y="764704"/>
            <a:ext cx="3651523" cy="21602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Editing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719"/>
          </a:xfrm>
        </p:spPr>
        <p:txBody>
          <a:bodyPr>
            <a:normAutofit fontScale="25000" lnSpcReduction="20000"/>
          </a:bodyPr>
          <a:lstStyle/>
          <a:p>
            <a:endParaRPr lang="en-GB" dirty="0"/>
          </a:p>
        </p:txBody>
      </p:sp>
      <p:pic>
        <p:nvPicPr>
          <p:cNvPr id="31746" name="Picture 2" descr="See the source ima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556792"/>
            <a:ext cx="3171825" cy="4674097"/>
          </a:xfrm>
          <a:prstGeom prst="rect">
            <a:avLst/>
          </a:prstGeom>
          <a:noFill/>
        </p:spPr>
      </p:pic>
      <p:pic>
        <p:nvPicPr>
          <p:cNvPr id="31748" name="Picture 4" descr="See the source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1556792"/>
            <a:ext cx="3171825" cy="48245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228</TotalTime>
  <Words>350</Words>
  <Application>Microsoft Office PowerPoint</Application>
  <PresentationFormat>On-screen Show (4:3)</PresentationFormat>
  <Paragraphs>75</Paragraphs>
  <Slides>17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English 6.7.20</vt:lpstr>
      <vt:lpstr>Extended writing </vt:lpstr>
      <vt:lpstr>Let’s remind ourselves of the stories  we have read.</vt:lpstr>
      <vt:lpstr>Planning your story</vt:lpstr>
      <vt:lpstr>Planning </vt:lpstr>
      <vt:lpstr>Top Tips </vt:lpstr>
      <vt:lpstr>Ideas</vt:lpstr>
      <vt:lpstr>Stimulus </vt:lpstr>
      <vt:lpstr>Use a well-known story </vt:lpstr>
      <vt:lpstr> Here are some stories below to open your mind to the world of possibility: </vt:lpstr>
      <vt:lpstr>Planning </vt:lpstr>
      <vt:lpstr>Writing </vt:lpstr>
      <vt:lpstr> Description of the characters and setting  </vt:lpstr>
      <vt:lpstr>Techniques to build tension such as: </vt:lpstr>
      <vt:lpstr>Punctuation </vt:lpstr>
      <vt:lpstr>Sentence structure </vt:lpstr>
      <vt:lpstr>Editing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English 8.6.20</dc:title>
  <dc:creator>StaffLaws</dc:creator>
  <cp:lastModifiedBy>StaffLaws</cp:lastModifiedBy>
  <cp:revision>30</cp:revision>
  <dcterms:created xsi:type="dcterms:W3CDTF">2020-05-31T15:27:03Z</dcterms:created>
  <dcterms:modified xsi:type="dcterms:W3CDTF">2020-06-27T15:27:17Z</dcterms:modified>
</cp:coreProperties>
</file>