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C558F-4A52-415B-8A51-A2922FA9B0F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FC87A6B-F14E-46E1-9084-4BF8C8A7A0AF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C558F-4A52-415B-8A51-A2922FA9B0F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87A6B-F14E-46E1-9084-4BF8C8A7A0A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C558F-4A52-415B-8A51-A2922FA9B0F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FC87A6B-F14E-46E1-9084-4BF8C8A7A0AF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C558F-4A52-415B-8A51-A2922FA9B0F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87A6B-F14E-46E1-9084-4BF8C8A7A0AF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C558F-4A52-415B-8A51-A2922FA9B0F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87A6B-F14E-46E1-9084-4BF8C8A7A0AF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C558F-4A52-415B-8A51-A2922FA9B0F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87A6B-F14E-46E1-9084-4BF8C8A7A0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C558F-4A52-415B-8A51-A2922FA9B0F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87A6B-F14E-46E1-9084-4BF8C8A7A0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C558F-4A52-415B-8A51-A2922FA9B0F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87A6B-F14E-46E1-9084-4BF8C8A7A0AF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C558F-4A52-415B-8A51-A2922FA9B0F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FC87A6B-F14E-46E1-9084-4BF8C8A7A0AF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C558F-4A52-415B-8A51-A2922FA9B0F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87A6B-F14E-46E1-9084-4BF8C8A7A0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C558F-4A52-415B-8A51-A2922FA9B0F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87A6B-F14E-46E1-9084-4BF8C8A7A0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80C558F-4A52-415B-8A51-A2922FA9B0F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FC87A6B-F14E-46E1-9084-4BF8C8A7A0A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Guatemalan Worry Dolls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406588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08812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220593"/>
            <a:ext cx="6594416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424" y="40491"/>
            <a:ext cx="2164976" cy="2886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1" y="8964"/>
            <a:ext cx="4782670" cy="2858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7" t="2871" r="10406"/>
          <a:stretch/>
        </p:blipFill>
        <p:spPr bwMode="auto">
          <a:xfrm>
            <a:off x="7086601" y="3507464"/>
            <a:ext cx="1981200" cy="3260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http://3.bp.blogspot.com/-TNCjx1CXlIE/Vgmqu12EErI/AAAAAAAAC_Y/du-fQHFFKYg/s1600/IMG_378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56" t="4950" r="9250"/>
          <a:stretch/>
        </p:blipFill>
        <p:spPr bwMode="auto">
          <a:xfrm>
            <a:off x="7086600" y="53938"/>
            <a:ext cx="1981200" cy="337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2866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76200"/>
            <a:ext cx="7769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L.C. Can I design my own Guatemalan Worry Doll?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7224" y="617326"/>
            <a:ext cx="86106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Take a look at the photos of Guatemalan worry dolls. </a:t>
            </a:r>
          </a:p>
          <a:p>
            <a:r>
              <a:rPr lang="en-GB" dirty="0"/>
              <a:t>What do you like? What don’t you like?</a:t>
            </a:r>
          </a:p>
          <a:p>
            <a:r>
              <a:rPr lang="en-GB" dirty="0"/>
              <a:t>What do you notice about the colours, clothes, hair, expressions </a:t>
            </a:r>
            <a:r>
              <a:rPr lang="en-GB" dirty="0" err="1"/>
              <a:t>etc</a:t>
            </a:r>
            <a:r>
              <a:rPr lang="en-GB" dirty="0"/>
              <a:t>?</a:t>
            </a:r>
          </a:p>
          <a:p>
            <a:r>
              <a:rPr lang="en-GB" dirty="0"/>
              <a:t>Design your own in your sketchbooks (or on paper if at home). </a:t>
            </a:r>
          </a:p>
          <a:p>
            <a:endParaRPr lang="en-GB" dirty="0"/>
          </a:p>
          <a:p>
            <a:r>
              <a:rPr lang="en-GB" dirty="0"/>
              <a:t>Think about overall design but also how you’re going to physically create your doll and attach different elements, hair etc.</a:t>
            </a:r>
          </a:p>
          <a:p>
            <a:r>
              <a:rPr lang="en-GB" dirty="0"/>
              <a:t>Does your doll have a name and a back-story? What is their personality like?</a:t>
            </a:r>
          </a:p>
          <a:p>
            <a:r>
              <a:rPr lang="en-GB" dirty="0"/>
              <a:t>Think about what challenges you might come across and how you can plan to overcome them. </a:t>
            </a:r>
          </a:p>
          <a:p>
            <a:endParaRPr lang="en-GB" dirty="0"/>
          </a:p>
          <a:p>
            <a:r>
              <a:rPr lang="en-GB" dirty="0"/>
              <a:t>At school you will have access to a peg for your doll’s body, pipe cleaners, wool in a variety of colours, </a:t>
            </a:r>
          </a:p>
          <a:p>
            <a:r>
              <a:rPr lang="en-GB" dirty="0"/>
              <a:t>PVA glue and I have a glue gun for hair if needed.</a:t>
            </a:r>
          </a:p>
          <a:p>
            <a:endParaRPr lang="en-GB" dirty="0"/>
          </a:p>
          <a:p>
            <a:r>
              <a:rPr lang="en-GB" dirty="0"/>
              <a:t>If you’re working from home you can make a doll using all sorts of bits, twigs, </a:t>
            </a:r>
          </a:p>
          <a:p>
            <a:r>
              <a:rPr lang="en-GB" dirty="0"/>
              <a:t>lollipop sticks etc.  There are examples </a:t>
            </a:r>
            <a:r>
              <a:rPr lang="en-GB" dirty="0">
                <a:hlinkClick r:id="rId2" action="ppaction://hlinksldjump"/>
              </a:rPr>
              <a:t>HERE</a:t>
            </a:r>
            <a:r>
              <a:rPr lang="en-GB" dirty="0"/>
              <a:t>, or  you could just design one for </a:t>
            </a:r>
          </a:p>
          <a:p>
            <a:r>
              <a:rPr lang="en-GB" dirty="0"/>
              <a:t>now</a:t>
            </a:r>
          </a:p>
          <a:p>
            <a:endParaRPr lang="en-GB" dirty="0"/>
          </a:p>
          <a:p>
            <a:r>
              <a:rPr lang="en-GB" dirty="0"/>
              <a:t>Remember to be creative in your sketchbook and show </a:t>
            </a:r>
          </a:p>
          <a:p>
            <a:r>
              <a:rPr lang="en-GB" dirty="0"/>
              <a:t>YOUR ideas YOUR way. </a:t>
            </a:r>
          </a:p>
          <a:p>
            <a:endParaRPr lang="en-GB" dirty="0"/>
          </a:p>
          <a:p>
            <a:r>
              <a:rPr lang="en-GB" dirty="0"/>
              <a:t>Have a look at the following examples as inspiration…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4029" y="3886200"/>
            <a:ext cx="2077571" cy="2770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1835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8" y="9525"/>
            <a:ext cx="4560887" cy="341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518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1" y="3359524"/>
            <a:ext cx="4622800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185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009" y="40341"/>
            <a:ext cx="47752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153" y="40341"/>
            <a:ext cx="35814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654050" y="3587750"/>
            <a:ext cx="3924300" cy="261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https://www.accessart.org.uk/wp-content/uploads/2017/01/pipecleaner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283" y="4114800"/>
            <a:ext cx="3627717" cy="272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908512"/>
            <a:ext cx="2196353" cy="392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5" r="16474" b="-1065"/>
          <a:stretch/>
        </p:blipFill>
        <p:spPr bwMode="auto">
          <a:xfrm>
            <a:off x="0" y="40341"/>
            <a:ext cx="1998009" cy="2826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658128" y="3714092"/>
            <a:ext cx="1827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hlinkClick r:id="rId8" action="ppaction://hlinksldjump"/>
              </a:rPr>
              <a:t>Back to slide 3…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051338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228600"/>
            <a:ext cx="85344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Evaluation</a:t>
            </a:r>
          </a:p>
          <a:p>
            <a:endParaRPr lang="en-GB" sz="2800" b="1" u="sng" dirty="0"/>
          </a:p>
          <a:p>
            <a:r>
              <a:rPr lang="en-GB" sz="2800" dirty="0"/>
              <a:t>Once you have designed and made your worry doll, consider and answer the following questions…</a:t>
            </a:r>
          </a:p>
          <a:p>
            <a:endParaRPr lang="en-GB" sz="2800" b="1" u="sng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What did you enjoy about making your worry doll?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What did you find difficult?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How did you solve any problems?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What would you do differently next time?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What have you learnt?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r>
              <a:rPr lang="en-GB" sz="2800" b="1" dirty="0"/>
              <a:t>Challenge…</a:t>
            </a:r>
          </a:p>
          <a:p>
            <a:r>
              <a:rPr lang="en-GB" sz="2800" dirty="0"/>
              <a:t>Can you create a story for your doll and </a:t>
            </a:r>
          </a:p>
          <a:p>
            <a:r>
              <a:rPr lang="en-GB" sz="2800" dirty="0"/>
              <a:t>act it out?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33" r="24649"/>
          <a:stretch/>
        </p:blipFill>
        <p:spPr bwMode="auto">
          <a:xfrm flipH="1">
            <a:off x="6324600" y="2948068"/>
            <a:ext cx="2559422" cy="3605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77496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71</TotalTime>
  <Words>291</Words>
  <Application>Microsoft Office PowerPoint</Application>
  <PresentationFormat>On-screen Show (4:3)</PresentationFormat>
  <Paragraphs>36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Equity</vt:lpstr>
      <vt:lpstr>Guatemalan Worry Dolls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Guatemalan Worry Dolls</dc:title>
  <dc:creator>Peter Dear</dc:creator>
  <cp:lastModifiedBy>Katie Hurst</cp:lastModifiedBy>
  <cp:revision>16</cp:revision>
  <dcterms:created xsi:type="dcterms:W3CDTF">2020-12-30T14:41:12Z</dcterms:created>
  <dcterms:modified xsi:type="dcterms:W3CDTF">2021-01-11T21:15:01Z</dcterms:modified>
</cp:coreProperties>
</file>