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3" r:id="rId3"/>
    <p:sldId id="264" r:id="rId4"/>
    <p:sldId id="271" r:id="rId5"/>
    <p:sldId id="272" r:id="rId6"/>
    <p:sldId id="273" r:id="rId7"/>
    <p:sldId id="274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5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Header Placeholder 1"/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5" name="Date Placeholder 2"/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07E4686-8F7E-4A4D-B03A-92CE1B431D78}" type="datetime1">
              <a:rPr lang="en-GB" altLang="en-US"/>
              <a:pPr>
                <a:defRPr/>
              </a:pPr>
              <a:t>31/05/2020</a:t>
            </a:fld>
            <a:endParaRPr lang="en-GB" altLang="en-US"/>
          </a:p>
        </p:txBody>
      </p:sp>
      <p:sp>
        <p:nvSpPr>
          <p:cNvPr id="8196" name="Footer Placeholder 3"/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7" name="Slide Number Placeholder 4"/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533E9A5-EEF7-46E9-82DD-329C4F52C3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6120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B15CECF-013C-4502-9219-85D1BCA58B94}" type="datetime1">
              <a:rPr lang="en-US"/>
              <a:pPr>
                <a:defRPr/>
              </a:pPr>
              <a:t>5/31/2020</a:t>
            </a:fld>
            <a:endParaRPr/>
          </a:p>
        </p:txBody>
      </p:sp>
      <p:sp>
        <p:nvSpPr>
          <p:cNvPr id="7172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6F054B9-F484-46A8-875F-D7A88DE3311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914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91015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21059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7"/>
          <p:cNvSpPr/>
          <p:nvPr/>
        </p:nvSpPr>
        <p:spPr>
          <a:xfrm>
            <a:off x="503238" y="2332038"/>
            <a:ext cx="8137525" cy="2193925"/>
          </a:xfrm>
          <a:custGeom>
            <a:avLst>
              <a:gd name="f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9E7"/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5" name="Title 1"/>
          <p:cNvSpPr txBox="1">
            <a:spLocks noChangeArrowheads="1"/>
          </p:cNvSpPr>
          <p:nvPr/>
        </p:nvSpPr>
        <p:spPr bwMode="auto">
          <a:xfrm>
            <a:off x="628650" y="2554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altLang="en-US" sz="3600" b="1">
                <a:solidFill>
                  <a:srgbClr val="1C1C1C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4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294748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8628791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44409"/>
      </p:ext>
    </p:extLst>
  </p:cSld>
  <p:clrMapOvr>
    <a:masterClrMapping/>
  </p:clrMapOvr>
  <p:transition spd="slow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267483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0244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Statements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755650" y="2428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Statements are sentences which tell you a fact, opinion or idea.</a:t>
            </a:r>
            <a:endParaRPr lang="en-GB" altLang="en-US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755650" y="4378325"/>
            <a:ext cx="763270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A rainbow has 7 colours.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They are beautiful to look at. </a:t>
            </a:r>
          </a:p>
        </p:txBody>
      </p:sp>
      <p:sp>
        <p:nvSpPr>
          <p:cNvPr id="10247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1</a:t>
            </a:r>
          </a:p>
        </p:txBody>
      </p:sp>
      <p:pic>
        <p:nvPicPr>
          <p:cNvPr id="10248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3975100"/>
            <a:ext cx="3624262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1268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Questions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755650" y="2263775"/>
            <a:ext cx="76327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Questions are sentences that ask you something.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usually end with a question mark.</a:t>
            </a: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did you have for dinner?</a:t>
            </a:r>
          </a:p>
        </p:txBody>
      </p:sp>
      <p:sp>
        <p:nvSpPr>
          <p:cNvPr id="11271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2</a:t>
            </a:r>
          </a:p>
        </p:txBody>
      </p:sp>
      <p:pic>
        <p:nvPicPr>
          <p:cNvPr id="112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3151188"/>
            <a:ext cx="4622800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2292" name="Title 20"/>
          <p:cNvSpPr txBox="1">
            <a:spLocks noGrp="1"/>
          </p:cNvSpPr>
          <p:nvPr>
            <p:ph type="title"/>
          </p:nvPr>
        </p:nvSpPr>
        <p:spPr>
          <a:xfrm>
            <a:off x="1905000" y="627063"/>
            <a:ext cx="67722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Commands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755650" y="2143125"/>
            <a:ext cx="7632700" cy="97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Commands give an instruction. They start with an imperative (bossy) verb and they tell people what to do.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 dirty="0">
                <a:solidFill>
                  <a:srgbClr val="FFFFFF"/>
                </a:solidFill>
              </a:rPr>
              <a:t>They can often be urgent or angry and can be very short.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755650" y="4129419"/>
            <a:ext cx="7632700" cy="146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 dirty="0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Stop it.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Come here.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Turn it over.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Press the button.</a:t>
            </a:r>
          </a:p>
        </p:txBody>
      </p:sp>
      <p:sp>
        <p:nvSpPr>
          <p:cNvPr id="12295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3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308350"/>
            <a:ext cx="11239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3" b="6372"/>
          <a:stretch>
            <a:fillRect/>
          </a:stretch>
        </p:blipFill>
        <p:spPr bwMode="auto">
          <a:xfrm>
            <a:off x="5910263" y="3754438"/>
            <a:ext cx="192087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3316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Exclamations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755650" y="2185988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An exclamation is used when someone is surprised.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It always starts with ‘How’ or ‘What’ and contains a noun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and a verb. </a:t>
            </a: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755650" y="4378717"/>
            <a:ext cx="7632700" cy="96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 dirty="0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What big feet you have!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dirty="0"/>
              <a:t>How beautiful the </a:t>
            </a:r>
            <a:r>
              <a:rPr lang="en-GB" altLang="en-US" dirty="0" err="1"/>
              <a:t>waether</a:t>
            </a:r>
            <a:r>
              <a:rPr lang="en-GB" altLang="en-US" dirty="0"/>
              <a:t> is today! </a:t>
            </a:r>
          </a:p>
        </p:txBody>
      </p:sp>
      <p:sp>
        <p:nvSpPr>
          <p:cNvPr id="13319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4</a:t>
            </a:r>
          </a:p>
        </p:txBody>
      </p:sp>
      <p:pic>
        <p:nvPicPr>
          <p:cNvPr id="13320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3797300"/>
            <a:ext cx="2154237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PowerPoint%20Template</Template>
  <TotalTime>197</TotalTime>
  <Words>184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Statements</vt:lpstr>
      <vt:lpstr>Questions</vt:lpstr>
      <vt:lpstr>Commands</vt:lpstr>
      <vt:lpstr>Exclamations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StaffHarrison</cp:lastModifiedBy>
  <cp:revision>11</cp:revision>
  <dcterms:created xsi:type="dcterms:W3CDTF">2017-09-13T02:42:51Z</dcterms:created>
  <dcterms:modified xsi:type="dcterms:W3CDTF">2020-05-31T17:42:17Z</dcterms:modified>
</cp:coreProperties>
</file>