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4" r:id="rId5"/>
    <p:sldId id="268" r:id="rId6"/>
    <p:sldId id="260" r:id="rId7"/>
    <p:sldId id="261" r:id="rId8"/>
    <p:sldId id="266" r:id="rId9"/>
    <p:sldId id="267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3E86E2A-D479-2B35-9FD2-9CB4F5334C7E}" v="276" dt="2020-11-28T19:24:53.987"/>
    <p1510:client id="{9BFADCB2-FD3F-9C05-18CA-DEEDB248ABAA}" v="649" dt="2020-12-01T15:45:31.190"/>
    <p1510:client id="{CA7CBC91-5C96-2A5D-E1BE-EF306435DDF5}" v="222" dt="2020-11-30T10:24:47.48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Hurst" userId="S::katie.hurst@bramhopeprimaryschool.co.uk::edc11e18-5fed-42f7-b251-1c2a03e1975b" providerId="AD" clId="Web-{CA7CBC91-5C96-2A5D-E1BE-EF306435DDF5}"/>
    <pc:docChg chg="addSld modSld">
      <pc:chgData name="Katie Hurst" userId="S::katie.hurst@bramhopeprimaryschool.co.uk::edc11e18-5fed-42f7-b251-1c2a03e1975b" providerId="AD" clId="Web-{CA7CBC91-5C96-2A5D-E1BE-EF306435DDF5}" dt="2020-11-30T10:24:46.484" v="216" actId="20577"/>
      <pc:docMkLst>
        <pc:docMk/>
      </pc:docMkLst>
      <pc:sldChg chg="addSp modSp">
        <pc:chgData name="Katie Hurst" userId="S::katie.hurst@bramhopeprimaryschool.co.uk::edc11e18-5fed-42f7-b251-1c2a03e1975b" providerId="AD" clId="Web-{CA7CBC91-5C96-2A5D-E1BE-EF306435DDF5}" dt="2020-11-30T10:16:18.601" v="6" actId="1076"/>
        <pc:sldMkLst>
          <pc:docMk/>
          <pc:sldMk cId="0" sldId="264"/>
        </pc:sldMkLst>
        <pc:picChg chg="add mod">
          <ac:chgData name="Katie Hurst" userId="S::katie.hurst@bramhopeprimaryschool.co.uk::edc11e18-5fed-42f7-b251-1c2a03e1975b" providerId="AD" clId="Web-{CA7CBC91-5C96-2A5D-E1BE-EF306435DDF5}" dt="2020-11-30T10:15:05.820" v="3" actId="1076"/>
          <ac:picMkLst>
            <pc:docMk/>
            <pc:sldMk cId="0" sldId="264"/>
            <ac:picMk id="2" creationId="{A5FC6DD1-ECD4-4F47-A017-1195C7C9A9F9}"/>
          </ac:picMkLst>
        </pc:picChg>
        <pc:picChg chg="add mod">
          <ac:chgData name="Katie Hurst" userId="S::katie.hurst@bramhopeprimaryschool.co.uk::edc11e18-5fed-42f7-b251-1c2a03e1975b" providerId="AD" clId="Web-{CA7CBC91-5C96-2A5D-E1BE-EF306435DDF5}" dt="2020-11-30T10:16:18.601" v="6" actId="1076"/>
          <ac:picMkLst>
            <pc:docMk/>
            <pc:sldMk cId="0" sldId="264"/>
            <ac:picMk id="3" creationId="{A0B264A7-8887-4ABB-B4DA-E02C4C73F9C2}"/>
          </ac:picMkLst>
        </pc:picChg>
      </pc:sldChg>
      <pc:sldChg chg="addSp modSp new">
        <pc:chgData name="Katie Hurst" userId="S::katie.hurst@bramhopeprimaryschool.co.uk::edc11e18-5fed-42f7-b251-1c2a03e1975b" providerId="AD" clId="Web-{CA7CBC91-5C96-2A5D-E1BE-EF306435DDF5}" dt="2020-11-30T10:24:45.124" v="214" actId="20577"/>
        <pc:sldMkLst>
          <pc:docMk/>
          <pc:sldMk cId="147776960" sldId="268"/>
        </pc:sldMkLst>
        <pc:spChg chg="add mod">
          <ac:chgData name="Katie Hurst" userId="S::katie.hurst@bramhopeprimaryschool.co.uk::edc11e18-5fed-42f7-b251-1c2a03e1975b" providerId="AD" clId="Web-{CA7CBC91-5C96-2A5D-E1BE-EF306435DDF5}" dt="2020-11-30T10:19:07.605" v="37" actId="1076"/>
          <ac:spMkLst>
            <pc:docMk/>
            <pc:sldMk cId="147776960" sldId="268"/>
            <ac:spMk id="3" creationId="{37C91B38-2FBB-4417-8631-A9EA6F1EB13A}"/>
          </ac:spMkLst>
        </pc:spChg>
        <pc:spChg chg="add mod">
          <ac:chgData name="Katie Hurst" userId="S::katie.hurst@bramhopeprimaryschool.co.uk::edc11e18-5fed-42f7-b251-1c2a03e1975b" providerId="AD" clId="Web-{CA7CBC91-5C96-2A5D-E1BE-EF306435DDF5}" dt="2020-11-30T10:24:45.124" v="214" actId="20577"/>
          <ac:spMkLst>
            <pc:docMk/>
            <pc:sldMk cId="147776960" sldId="268"/>
            <ac:spMk id="4" creationId="{C2084D02-D84F-435D-828D-C8EAB8131552}"/>
          </ac:spMkLst>
        </pc:spChg>
        <pc:picChg chg="add mod">
          <ac:chgData name="Katie Hurst" userId="S::katie.hurst@bramhopeprimaryschool.co.uk::edc11e18-5fed-42f7-b251-1c2a03e1975b" providerId="AD" clId="Web-{CA7CBC91-5C96-2A5D-E1BE-EF306435DDF5}" dt="2020-11-30T10:19:39.152" v="39" actId="1076"/>
          <ac:picMkLst>
            <pc:docMk/>
            <pc:sldMk cId="147776960" sldId="268"/>
            <ac:picMk id="2" creationId="{660F454A-3FE9-4EA4-8437-4E2C8C914D69}"/>
          </ac:picMkLst>
        </pc:picChg>
      </pc:sldChg>
    </pc:docChg>
  </pc:docChgLst>
  <pc:docChgLst>
    <pc:chgData name="Katie Hurst" userId="S::katie.hurst@bramhopeprimaryschool.co.uk::edc11e18-5fed-42f7-b251-1c2a03e1975b" providerId="AD" clId="Web-{83E86E2A-D479-2B35-9FD2-9CB4F5334C7E}"/>
    <pc:docChg chg="addSld delSld modSld">
      <pc:chgData name="Katie Hurst" userId="S::katie.hurst@bramhopeprimaryschool.co.uk::edc11e18-5fed-42f7-b251-1c2a03e1975b" providerId="AD" clId="Web-{83E86E2A-D479-2B35-9FD2-9CB4F5334C7E}" dt="2020-11-28T19:24:53.987" v="273" actId="20577"/>
      <pc:docMkLst>
        <pc:docMk/>
      </pc:docMkLst>
      <pc:sldChg chg="modSp">
        <pc:chgData name="Katie Hurst" userId="S::katie.hurst@bramhopeprimaryschool.co.uk::edc11e18-5fed-42f7-b251-1c2a03e1975b" providerId="AD" clId="Web-{83E86E2A-D479-2B35-9FD2-9CB4F5334C7E}" dt="2020-11-28T19:24:51.002" v="271" actId="20577"/>
        <pc:sldMkLst>
          <pc:docMk/>
          <pc:sldMk cId="0" sldId="257"/>
        </pc:sldMkLst>
        <pc:spChg chg="mod">
          <ac:chgData name="Katie Hurst" userId="S::katie.hurst@bramhopeprimaryschool.co.uk::edc11e18-5fed-42f7-b251-1c2a03e1975b" providerId="AD" clId="Web-{83E86E2A-D479-2B35-9FD2-9CB4F5334C7E}" dt="2020-11-28T19:24:51.002" v="271" actId="20577"/>
          <ac:spMkLst>
            <pc:docMk/>
            <pc:sldMk cId="0" sldId="257"/>
            <ac:spMk id="5" creationId="{00000000-0000-0000-0000-000000000000}"/>
          </ac:spMkLst>
        </pc:spChg>
      </pc:sldChg>
      <pc:sldChg chg="addSp modSp new del">
        <pc:chgData name="Katie Hurst" userId="S::katie.hurst@bramhopeprimaryschool.co.uk::edc11e18-5fed-42f7-b251-1c2a03e1975b" providerId="AD" clId="Web-{83E86E2A-D479-2B35-9FD2-9CB4F5334C7E}" dt="2020-11-28T19:24:40.221" v="260"/>
        <pc:sldMkLst>
          <pc:docMk/>
          <pc:sldMk cId="2115672144" sldId="268"/>
        </pc:sldMkLst>
        <pc:spChg chg="add mod">
          <ac:chgData name="Katie Hurst" userId="S::katie.hurst@bramhopeprimaryschool.co.uk::edc11e18-5fed-42f7-b251-1c2a03e1975b" providerId="AD" clId="Web-{83E86E2A-D479-2B35-9FD2-9CB4F5334C7E}" dt="2020-11-28T13:46:21.771" v="255" actId="1076"/>
          <ac:spMkLst>
            <pc:docMk/>
            <pc:sldMk cId="2115672144" sldId="268"/>
            <ac:spMk id="2" creationId="{16852FA3-D6C3-4DBC-9F4A-27E2444FBD8D}"/>
          </ac:spMkLst>
        </pc:spChg>
        <pc:picChg chg="add mod">
          <ac:chgData name="Katie Hurst" userId="S::katie.hurst@bramhopeprimaryschool.co.uk::edc11e18-5fed-42f7-b251-1c2a03e1975b" providerId="AD" clId="Web-{83E86E2A-D479-2B35-9FD2-9CB4F5334C7E}" dt="2020-11-28T13:47:07.820" v="259" actId="1076"/>
          <ac:picMkLst>
            <pc:docMk/>
            <pc:sldMk cId="2115672144" sldId="268"/>
            <ac:picMk id="3" creationId="{624DFACB-DB70-43F5-8C63-186C944BB825}"/>
          </ac:picMkLst>
        </pc:picChg>
      </pc:sldChg>
    </pc:docChg>
  </pc:docChgLst>
  <pc:docChgLst>
    <pc:chgData name="Katie Hurst" userId="S::katie.hurst@bramhopeprimaryschool.co.uk::edc11e18-5fed-42f7-b251-1c2a03e1975b" providerId="AD" clId="Web-{9BFADCB2-FD3F-9C05-18CA-DEEDB248ABAA}"/>
    <pc:docChg chg="delSld modSld">
      <pc:chgData name="Katie Hurst" userId="S::katie.hurst@bramhopeprimaryschool.co.uk::edc11e18-5fed-42f7-b251-1c2a03e1975b" providerId="AD" clId="Web-{9BFADCB2-FD3F-9C05-18CA-DEEDB248ABAA}" dt="2020-12-01T15:45:31.190" v="637" actId="20577"/>
      <pc:docMkLst>
        <pc:docMk/>
      </pc:docMkLst>
      <pc:sldChg chg="del">
        <pc:chgData name="Katie Hurst" userId="S::katie.hurst@bramhopeprimaryschool.co.uk::edc11e18-5fed-42f7-b251-1c2a03e1975b" providerId="AD" clId="Web-{9BFADCB2-FD3F-9C05-18CA-DEEDB248ABAA}" dt="2020-12-01T15:32:20.110" v="0"/>
        <pc:sldMkLst>
          <pc:docMk/>
          <pc:sldMk cId="0" sldId="258"/>
        </pc:sldMkLst>
      </pc:sldChg>
      <pc:sldChg chg="modSp">
        <pc:chgData name="Katie Hurst" userId="S::katie.hurst@bramhopeprimaryschool.co.uk::edc11e18-5fed-42f7-b251-1c2a03e1975b" providerId="AD" clId="Web-{9BFADCB2-FD3F-9C05-18CA-DEEDB248ABAA}" dt="2020-12-01T15:32:44.048" v="76" actId="20577"/>
        <pc:sldMkLst>
          <pc:docMk/>
          <pc:sldMk cId="0" sldId="259"/>
        </pc:sldMkLst>
        <pc:spChg chg="mod">
          <ac:chgData name="Katie Hurst" userId="S::katie.hurst@bramhopeprimaryschool.co.uk::edc11e18-5fed-42f7-b251-1c2a03e1975b" providerId="AD" clId="Web-{9BFADCB2-FD3F-9C05-18CA-DEEDB248ABAA}" dt="2020-12-01T15:32:44.048" v="76" actId="20577"/>
          <ac:spMkLst>
            <pc:docMk/>
            <pc:sldMk cId="0" sldId="259"/>
            <ac:spMk id="4" creationId="{00000000-0000-0000-0000-000000000000}"/>
          </ac:spMkLst>
        </pc:spChg>
      </pc:sldChg>
      <pc:sldChg chg="modSp">
        <pc:chgData name="Katie Hurst" userId="S::katie.hurst@bramhopeprimaryschool.co.uk::edc11e18-5fed-42f7-b251-1c2a03e1975b" providerId="AD" clId="Web-{9BFADCB2-FD3F-9C05-18CA-DEEDB248ABAA}" dt="2020-12-01T15:41:37.330" v="341" actId="20577"/>
        <pc:sldMkLst>
          <pc:docMk/>
          <pc:sldMk cId="0" sldId="260"/>
        </pc:sldMkLst>
        <pc:spChg chg="mod">
          <ac:chgData name="Katie Hurst" userId="S::katie.hurst@bramhopeprimaryschool.co.uk::edc11e18-5fed-42f7-b251-1c2a03e1975b" providerId="AD" clId="Web-{9BFADCB2-FD3F-9C05-18CA-DEEDB248ABAA}" dt="2020-12-01T15:41:18.783" v="306" actId="20577"/>
          <ac:spMkLst>
            <pc:docMk/>
            <pc:sldMk cId="0" sldId="260"/>
            <ac:spMk id="4" creationId="{00000000-0000-0000-0000-000000000000}"/>
          </ac:spMkLst>
        </pc:spChg>
        <pc:spChg chg="mod">
          <ac:chgData name="Katie Hurst" userId="S::katie.hurst@bramhopeprimaryschool.co.uk::edc11e18-5fed-42f7-b251-1c2a03e1975b" providerId="AD" clId="Web-{9BFADCB2-FD3F-9C05-18CA-DEEDB248ABAA}" dt="2020-12-01T15:41:37.330" v="341" actId="20577"/>
          <ac:spMkLst>
            <pc:docMk/>
            <pc:sldMk cId="0" sldId="260"/>
            <ac:spMk id="5" creationId="{00000000-0000-0000-0000-000000000000}"/>
          </ac:spMkLst>
        </pc:spChg>
        <pc:picChg chg="mod">
          <ac:chgData name="Katie Hurst" userId="S::katie.hurst@bramhopeprimaryschool.co.uk::edc11e18-5fed-42f7-b251-1c2a03e1975b" providerId="AD" clId="Web-{9BFADCB2-FD3F-9C05-18CA-DEEDB248ABAA}" dt="2020-12-01T15:41:07.518" v="299" actId="1076"/>
          <ac:picMkLst>
            <pc:docMk/>
            <pc:sldMk cId="0" sldId="260"/>
            <ac:picMk id="11266" creationId="{00000000-0000-0000-0000-000000000000}"/>
          </ac:picMkLst>
        </pc:picChg>
      </pc:sldChg>
      <pc:sldChg chg="modSp">
        <pc:chgData name="Katie Hurst" userId="S::katie.hurst@bramhopeprimaryschool.co.uk::edc11e18-5fed-42f7-b251-1c2a03e1975b" providerId="AD" clId="Web-{9BFADCB2-FD3F-9C05-18CA-DEEDB248ABAA}" dt="2020-12-01T15:42:06.018" v="393" actId="20577"/>
        <pc:sldMkLst>
          <pc:docMk/>
          <pc:sldMk cId="0" sldId="261"/>
        </pc:sldMkLst>
        <pc:spChg chg="mod">
          <ac:chgData name="Katie Hurst" userId="S::katie.hurst@bramhopeprimaryschool.co.uk::edc11e18-5fed-42f7-b251-1c2a03e1975b" providerId="AD" clId="Web-{9BFADCB2-FD3F-9C05-18CA-DEEDB248ABAA}" dt="2020-12-01T15:42:06.018" v="393" actId="20577"/>
          <ac:spMkLst>
            <pc:docMk/>
            <pc:sldMk cId="0" sldId="261"/>
            <ac:spMk id="5" creationId="{00000000-0000-0000-0000-000000000000}"/>
          </ac:spMkLst>
        </pc:spChg>
        <pc:spChg chg="mod">
          <ac:chgData name="Katie Hurst" userId="S::katie.hurst@bramhopeprimaryschool.co.uk::edc11e18-5fed-42f7-b251-1c2a03e1975b" providerId="AD" clId="Web-{9BFADCB2-FD3F-9C05-18CA-DEEDB248ABAA}" dt="2020-12-01T15:40:14.142" v="279" actId="20577"/>
          <ac:spMkLst>
            <pc:docMk/>
            <pc:sldMk cId="0" sldId="261"/>
            <ac:spMk id="7" creationId="{00000000-0000-0000-0000-000000000000}"/>
          </ac:spMkLst>
        </pc:spChg>
      </pc:sldChg>
      <pc:sldChg chg="addSp modSp">
        <pc:chgData name="Katie Hurst" userId="S::katie.hurst@bramhopeprimaryschool.co.uk::edc11e18-5fed-42f7-b251-1c2a03e1975b" providerId="AD" clId="Web-{9BFADCB2-FD3F-9C05-18CA-DEEDB248ABAA}" dt="2020-12-01T15:35:41.048" v="254" actId="1076"/>
        <pc:sldMkLst>
          <pc:docMk/>
          <pc:sldMk cId="0" sldId="264"/>
        </pc:sldMkLst>
        <pc:spChg chg="mod">
          <ac:chgData name="Katie Hurst" userId="S::katie.hurst@bramhopeprimaryschool.co.uk::edc11e18-5fed-42f7-b251-1c2a03e1975b" providerId="AD" clId="Web-{9BFADCB2-FD3F-9C05-18CA-DEEDB248ABAA}" dt="2020-12-01T15:34:37.204" v="250" actId="1076"/>
          <ac:spMkLst>
            <pc:docMk/>
            <pc:sldMk cId="0" sldId="264"/>
            <ac:spMk id="5" creationId="{00000000-0000-0000-0000-000000000000}"/>
          </ac:spMkLst>
        </pc:spChg>
        <pc:spChg chg="mod">
          <ac:chgData name="Katie Hurst" userId="S::katie.hurst@bramhopeprimaryschool.co.uk::edc11e18-5fed-42f7-b251-1c2a03e1975b" providerId="AD" clId="Web-{9BFADCB2-FD3F-9C05-18CA-DEEDB248ABAA}" dt="2020-12-01T15:34:33.610" v="249" actId="1076"/>
          <ac:spMkLst>
            <pc:docMk/>
            <pc:sldMk cId="0" sldId="264"/>
            <ac:spMk id="6" creationId="{00000000-0000-0000-0000-000000000000}"/>
          </ac:spMkLst>
        </pc:spChg>
        <pc:picChg chg="mod">
          <ac:chgData name="Katie Hurst" userId="S::katie.hurst@bramhopeprimaryschool.co.uk::edc11e18-5fed-42f7-b251-1c2a03e1975b" providerId="AD" clId="Web-{9BFADCB2-FD3F-9C05-18CA-DEEDB248ABAA}" dt="2020-12-01T15:34:29.642" v="247" actId="1076"/>
          <ac:picMkLst>
            <pc:docMk/>
            <pc:sldMk cId="0" sldId="264"/>
            <ac:picMk id="2" creationId="{A5FC6DD1-ECD4-4F47-A017-1195C7C9A9F9}"/>
          </ac:picMkLst>
        </pc:picChg>
        <pc:picChg chg="add mod">
          <ac:chgData name="Katie Hurst" userId="S::katie.hurst@bramhopeprimaryschool.co.uk::edc11e18-5fed-42f7-b251-1c2a03e1975b" providerId="AD" clId="Web-{9BFADCB2-FD3F-9C05-18CA-DEEDB248ABAA}" dt="2020-12-01T15:35:41.048" v="254" actId="1076"/>
          <ac:picMkLst>
            <pc:docMk/>
            <pc:sldMk cId="0" sldId="264"/>
            <ac:picMk id="4" creationId="{DD46A0D8-92DE-4589-8DC9-2FFA2A864738}"/>
          </ac:picMkLst>
        </pc:picChg>
        <pc:picChg chg="mod">
          <ac:chgData name="Katie Hurst" userId="S::katie.hurst@bramhopeprimaryschool.co.uk::edc11e18-5fed-42f7-b251-1c2a03e1975b" providerId="AD" clId="Web-{9BFADCB2-FD3F-9C05-18CA-DEEDB248ABAA}" dt="2020-12-01T15:34:22.938" v="246" actId="1076"/>
          <ac:picMkLst>
            <pc:docMk/>
            <pc:sldMk cId="0" sldId="264"/>
            <ac:picMk id="4098" creationId="{00000000-0000-0000-0000-000000000000}"/>
          </ac:picMkLst>
        </pc:picChg>
      </pc:sldChg>
      <pc:sldChg chg="modSp">
        <pc:chgData name="Katie Hurst" userId="S::katie.hurst@bramhopeprimaryschool.co.uk::edc11e18-5fed-42f7-b251-1c2a03e1975b" providerId="AD" clId="Web-{9BFADCB2-FD3F-9C05-18CA-DEEDB248ABAA}" dt="2020-12-01T15:43:30.002" v="482" actId="20577"/>
        <pc:sldMkLst>
          <pc:docMk/>
          <pc:sldMk cId="0" sldId="266"/>
        </pc:sldMkLst>
        <pc:spChg chg="mod">
          <ac:chgData name="Katie Hurst" userId="S::katie.hurst@bramhopeprimaryschool.co.uk::edc11e18-5fed-42f7-b251-1c2a03e1975b" providerId="AD" clId="Web-{9BFADCB2-FD3F-9C05-18CA-DEEDB248ABAA}" dt="2020-12-01T15:43:30.002" v="482" actId="20577"/>
          <ac:spMkLst>
            <pc:docMk/>
            <pc:sldMk cId="0" sldId="266"/>
            <ac:spMk id="4" creationId="{00000000-0000-0000-0000-000000000000}"/>
          </ac:spMkLst>
        </pc:spChg>
        <pc:spChg chg="mod">
          <ac:chgData name="Katie Hurst" userId="S::katie.hurst@bramhopeprimaryschool.co.uk::edc11e18-5fed-42f7-b251-1c2a03e1975b" providerId="AD" clId="Web-{9BFADCB2-FD3F-9C05-18CA-DEEDB248ABAA}" dt="2020-12-01T15:43:11.237" v="478" actId="20577"/>
          <ac:spMkLst>
            <pc:docMk/>
            <pc:sldMk cId="0" sldId="266"/>
            <ac:spMk id="5" creationId="{00000000-0000-0000-0000-000000000000}"/>
          </ac:spMkLst>
        </pc:spChg>
        <pc:spChg chg="mod">
          <ac:chgData name="Katie Hurst" userId="S::katie.hurst@bramhopeprimaryschool.co.uk::edc11e18-5fed-42f7-b251-1c2a03e1975b" providerId="AD" clId="Web-{9BFADCB2-FD3F-9C05-18CA-DEEDB248ABAA}" dt="2020-12-01T15:42:42.065" v="423" actId="1076"/>
          <ac:spMkLst>
            <pc:docMk/>
            <pc:sldMk cId="0" sldId="266"/>
            <ac:spMk id="6" creationId="{00000000-0000-0000-0000-000000000000}"/>
          </ac:spMkLst>
        </pc:spChg>
        <pc:spChg chg="mod">
          <ac:chgData name="Katie Hurst" userId="S::katie.hurst@bramhopeprimaryschool.co.uk::edc11e18-5fed-42f7-b251-1c2a03e1975b" providerId="AD" clId="Web-{9BFADCB2-FD3F-9C05-18CA-DEEDB248ABAA}" dt="2020-12-01T15:42:39.455" v="422" actId="1076"/>
          <ac:spMkLst>
            <pc:docMk/>
            <pc:sldMk cId="0" sldId="266"/>
            <ac:spMk id="7" creationId="{00000000-0000-0000-0000-000000000000}"/>
          </ac:spMkLst>
        </pc:spChg>
        <pc:picChg chg="mod">
          <ac:chgData name="Katie Hurst" userId="S::katie.hurst@bramhopeprimaryschool.co.uk::edc11e18-5fed-42f7-b251-1c2a03e1975b" providerId="AD" clId="Web-{9BFADCB2-FD3F-9C05-18CA-DEEDB248ABAA}" dt="2020-12-01T15:43:20.033" v="481" actId="1076"/>
          <ac:picMkLst>
            <pc:docMk/>
            <pc:sldMk cId="0" sldId="266"/>
            <ac:picMk id="8" creationId="{00000000-0000-0000-0000-000000000000}"/>
          </ac:picMkLst>
        </pc:picChg>
      </pc:sldChg>
      <pc:sldChg chg="addSp modSp">
        <pc:chgData name="Katie Hurst" userId="S::katie.hurst@bramhopeprimaryschool.co.uk::edc11e18-5fed-42f7-b251-1c2a03e1975b" providerId="AD" clId="Web-{9BFADCB2-FD3F-9C05-18CA-DEEDB248ABAA}" dt="2020-12-01T15:45:30.628" v="635" actId="20577"/>
        <pc:sldMkLst>
          <pc:docMk/>
          <pc:sldMk cId="0" sldId="267"/>
        </pc:sldMkLst>
        <pc:spChg chg="add mod">
          <ac:chgData name="Katie Hurst" userId="S::katie.hurst@bramhopeprimaryschool.co.uk::edc11e18-5fed-42f7-b251-1c2a03e1975b" providerId="AD" clId="Web-{9BFADCB2-FD3F-9C05-18CA-DEEDB248ABAA}" dt="2020-12-01T15:45:30.628" v="635" actId="20577"/>
          <ac:spMkLst>
            <pc:docMk/>
            <pc:sldMk cId="0" sldId="267"/>
            <ac:spMk id="2" creationId="{87FB3AD1-4D8C-4104-96BF-339EBCBBC8DF}"/>
          </ac:spMkLst>
        </pc:spChg>
        <pc:spChg chg="mod">
          <ac:chgData name="Katie Hurst" userId="S::katie.hurst@bramhopeprimaryschool.co.uk::edc11e18-5fed-42f7-b251-1c2a03e1975b" providerId="AD" clId="Web-{9BFADCB2-FD3F-9C05-18CA-DEEDB248ABAA}" dt="2020-12-01T15:43:44.268" v="499" actId="20577"/>
          <ac:spMkLst>
            <pc:docMk/>
            <pc:sldMk cId="0" sldId="267"/>
            <ac:spMk id="4" creationId="{00000000-0000-0000-0000-000000000000}"/>
          </ac:spMkLst>
        </pc:spChg>
        <pc:spChg chg="mod">
          <ac:chgData name="Katie Hurst" userId="S::katie.hurst@bramhopeprimaryschool.co.uk::edc11e18-5fed-42f7-b251-1c2a03e1975b" providerId="AD" clId="Web-{9BFADCB2-FD3F-9C05-18CA-DEEDB248ABAA}" dt="2020-12-01T15:43:46.768" v="501" actId="1076"/>
          <ac:spMkLst>
            <pc:docMk/>
            <pc:sldMk cId="0" sldId="267"/>
            <ac:spMk id="5" creationId="{00000000-0000-0000-0000-000000000000}"/>
          </ac:spMkLst>
        </pc:spChg>
        <pc:spChg chg="mod">
          <ac:chgData name="Katie Hurst" userId="S::katie.hurst@bramhopeprimaryschool.co.uk::edc11e18-5fed-42f7-b251-1c2a03e1975b" providerId="AD" clId="Web-{9BFADCB2-FD3F-9C05-18CA-DEEDB248ABAA}" dt="2020-12-01T15:43:49.815" v="502" actId="1076"/>
          <ac:spMkLst>
            <pc:docMk/>
            <pc:sldMk cId="0" sldId="267"/>
            <ac:spMk id="6" creationId="{00000000-0000-0000-0000-000000000000}"/>
          </ac:spMkLst>
        </pc:spChg>
        <pc:spChg chg="mod">
          <ac:chgData name="Katie Hurst" userId="S::katie.hurst@bramhopeprimaryschool.co.uk::edc11e18-5fed-42f7-b251-1c2a03e1975b" providerId="AD" clId="Web-{9BFADCB2-FD3F-9C05-18CA-DEEDB248ABAA}" dt="2020-12-01T15:44:21.893" v="543" actId="14100"/>
          <ac:spMkLst>
            <pc:docMk/>
            <pc:sldMk cId="0" sldId="267"/>
            <ac:spMk id="7" creationId="{00000000-0000-0000-0000-000000000000}"/>
          </ac:spMkLst>
        </pc:spChg>
        <pc:spChg chg="mod">
          <ac:chgData name="Katie Hurst" userId="S::katie.hurst@bramhopeprimaryschool.co.uk::edc11e18-5fed-42f7-b251-1c2a03e1975b" providerId="AD" clId="Web-{9BFADCB2-FD3F-9C05-18CA-DEEDB248ABAA}" dt="2020-12-01T15:44:25.784" v="547" actId="20577"/>
          <ac:spMkLst>
            <pc:docMk/>
            <pc:sldMk cId="0" sldId="267"/>
            <ac:spMk id="8" creationId="{00000000-0000-0000-0000-000000000000}"/>
          </ac:spMkLst>
        </pc:spChg>
      </pc:sldChg>
      <pc:sldChg chg="modSp">
        <pc:chgData name="Katie Hurst" userId="S::katie.hurst@bramhopeprimaryschool.co.uk::edc11e18-5fed-42f7-b251-1c2a03e1975b" providerId="AD" clId="Web-{9BFADCB2-FD3F-9C05-18CA-DEEDB248ABAA}" dt="2020-12-01T15:39:48.142" v="276" actId="20577"/>
        <pc:sldMkLst>
          <pc:docMk/>
          <pc:sldMk cId="147776960" sldId="268"/>
        </pc:sldMkLst>
        <pc:spChg chg="mod">
          <ac:chgData name="Katie Hurst" userId="S::katie.hurst@bramhopeprimaryschool.co.uk::edc11e18-5fed-42f7-b251-1c2a03e1975b" providerId="AD" clId="Web-{9BFADCB2-FD3F-9C05-18CA-DEEDB248ABAA}" dt="2020-12-01T15:39:48.142" v="276" actId="20577"/>
          <ac:spMkLst>
            <pc:docMk/>
            <pc:sldMk cId="147776960" sldId="268"/>
            <ac:spMk id="4" creationId="{C2084D02-D84F-435D-828D-C8EAB8131552}"/>
          </ac:spMkLst>
        </pc:spChg>
        <pc:picChg chg="mod">
          <ac:chgData name="Katie Hurst" userId="S::katie.hurst@bramhopeprimaryschool.co.uk::edc11e18-5fed-42f7-b251-1c2a03e1975b" providerId="AD" clId="Web-{9BFADCB2-FD3F-9C05-18CA-DEEDB248ABAA}" dt="2020-12-01T15:39:19.564" v="255" actId="1076"/>
          <ac:picMkLst>
            <pc:docMk/>
            <pc:sldMk cId="147776960" sldId="268"/>
            <ac:picMk id="2" creationId="{660F454A-3FE9-4EA4-8437-4E2C8C914D69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B95E4-DCAD-4046-8526-F1D671170F37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A1D76-71FD-4093-BD94-24672F450E4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B95E4-DCAD-4046-8526-F1D671170F37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A1D76-71FD-4093-BD94-24672F450E4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B95E4-DCAD-4046-8526-F1D671170F37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A1D76-71FD-4093-BD94-24672F450E4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B95E4-DCAD-4046-8526-F1D671170F37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A1D76-71FD-4093-BD94-24672F450E4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B95E4-DCAD-4046-8526-F1D671170F37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A1D76-71FD-4093-BD94-24672F450E4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B95E4-DCAD-4046-8526-F1D671170F37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A1D76-71FD-4093-BD94-24672F450E4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B95E4-DCAD-4046-8526-F1D671170F37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A1D76-71FD-4093-BD94-24672F450E4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B95E4-DCAD-4046-8526-F1D671170F37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A1D76-71FD-4093-BD94-24672F450E4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B95E4-DCAD-4046-8526-F1D671170F37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A1D76-71FD-4093-BD94-24672F450E4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B95E4-DCAD-4046-8526-F1D671170F37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A1D76-71FD-4093-BD94-24672F450E4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B95E4-DCAD-4046-8526-F1D671170F37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A1D76-71FD-4093-BD94-24672F450E4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8B95E4-DCAD-4046-8526-F1D671170F37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BA1D76-71FD-4093-BD94-24672F450E43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bbc.co.uk/bitesize/topics/zsxxsbk/articles/zxqrdxs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2656"/>
            <a:ext cx="9077809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95536" y="476672"/>
            <a:ext cx="7848872" cy="2123658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2200">
                <a:latin typeface="Comic Sans MS"/>
              </a:rPr>
              <a:t>On Monday, we looked at how forces are either push or </a:t>
            </a:r>
            <a:r>
              <a:rPr lang="en-GB" sz="2200" dirty="0">
                <a:latin typeface="Comic Sans MS"/>
              </a:rPr>
              <a:t>pull forces. What did we discover happened to the car that was pushed along different surfaces?  </a:t>
            </a:r>
            <a:endParaRPr lang="en-GB" sz="2200" dirty="0">
              <a:latin typeface="Comic Sans MS" pitchFamily="66" charset="0"/>
            </a:endParaRPr>
          </a:p>
          <a:p>
            <a:endParaRPr lang="en-GB" sz="2200" dirty="0">
              <a:latin typeface="Comic Sans MS" pitchFamily="66" charset="0"/>
            </a:endParaRPr>
          </a:p>
          <a:p>
            <a:endParaRPr lang="en-GB" sz="2200" dirty="0">
              <a:latin typeface="Comic Sans MS" pitchFamily="66" charset="0"/>
            </a:endParaRPr>
          </a:p>
          <a:p>
            <a:endParaRPr lang="en-GB" sz="2200" dirty="0"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8" y="1916832"/>
            <a:ext cx="860444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The surfaces had different textures and some of the surfaces caused the car to slow down quicker through a force called friction. </a:t>
            </a:r>
          </a:p>
          <a:p>
            <a:endParaRPr lang="en-GB" sz="2000" dirty="0">
              <a:latin typeface="Comic Sans MS" pitchFamily="66" charset="0"/>
            </a:endParaRPr>
          </a:p>
          <a:p>
            <a:r>
              <a:rPr lang="en-GB" sz="2000" b="0" i="0" dirty="0">
                <a:solidFill>
                  <a:srgbClr val="231F20"/>
                </a:solidFill>
                <a:latin typeface="Comic Sans MS" pitchFamily="66" charset="0"/>
              </a:rPr>
              <a:t>Friction is a force </a:t>
            </a:r>
            <a:r>
              <a:rPr lang="en-GB" sz="2000" b="1" i="0" dirty="0">
                <a:solidFill>
                  <a:srgbClr val="231F20"/>
                </a:solidFill>
                <a:latin typeface="Comic Sans MS" pitchFamily="66" charset="0"/>
              </a:rPr>
              <a:t>between two surfaces</a:t>
            </a:r>
            <a:r>
              <a:rPr lang="en-GB" sz="2000" b="0" i="0" dirty="0">
                <a:solidFill>
                  <a:srgbClr val="231F20"/>
                </a:solidFill>
                <a:latin typeface="Comic Sans MS" pitchFamily="66" charset="0"/>
              </a:rPr>
              <a:t> that are sliding, or trying to slide, across each other. For example, when you try to push a book along the floor, friction makes this difficult. Friction always works in the direction </a:t>
            </a:r>
            <a:r>
              <a:rPr lang="en-GB" sz="2000" b="1" i="0" dirty="0">
                <a:solidFill>
                  <a:srgbClr val="231F20"/>
                </a:solidFill>
                <a:latin typeface="Comic Sans MS" pitchFamily="66" charset="0"/>
              </a:rPr>
              <a:t>opposite</a:t>
            </a:r>
            <a:r>
              <a:rPr lang="en-GB" sz="2000" b="0" i="0" dirty="0">
                <a:solidFill>
                  <a:srgbClr val="231F20"/>
                </a:solidFill>
                <a:latin typeface="Comic Sans MS" pitchFamily="66" charset="0"/>
              </a:rPr>
              <a:t> to the direction in which the object is moving, or trying to move. Friction always </a:t>
            </a:r>
            <a:r>
              <a:rPr lang="en-GB" sz="2000" b="1" i="0" dirty="0">
                <a:solidFill>
                  <a:srgbClr val="231F20"/>
                </a:solidFill>
                <a:latin typeface="Comic Sans MS" pitchFamily="66" charset="0"/>
              </a:rPr>
              <a:t>slows</a:t>
            </a:r>
            <a:r>
              <a:rPr lang="en-GB" sz="2000" b="0" i="0" dirty="0">
                <a:solidFill>
                  <a:srgbClr val="231F20"/>
                </a:solidFill>
                <a:latin typeface="Comic Sans MS" pitchFamily="66" charset="0"/>
              </a:rPr>
              <a:t> a moving object down.</a:t>
            </a:r>
          </a:p>
          <a:p>
            <a:endParaRPr lang="en-GB" sz="2000" dirty="0">
              <a:latin typeface="Comic Sans MS" pitchFamily="66" charset="0"/>
            </a:endParaRPr>
          </a:p>
        </p:txBody>
      </p:sp>
      <p:pic>
        <p:nvPicPr>
          <p:cNvPr id="2051" name="Picture 3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509120"/>
            <a:ext cx="4905375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11560" y="692696"/>
            <a:ext cx="7992888" cy="830997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2400" b="1" dirty="0">
                <a:latin typeface="Comic Sans MS"/>
              </a:rPr>
              <a:t>Today we are going to start thinking about contact and non-contact forces.</a:t>
            </a:r>
            <a:endParaRPr lang="en-GB" sz="2400" b="1" dirty="0">
              <a:latin typeface="Comic Sans MS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11560" y="1844824"/>
            <a:ext cx="770485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If a ball is thrown or kicked into the air using a push force, (contact with a hand or foot) then it is pulled back down to the ground by</a:t>
            </a:r>
            <a:r>
              <a:rPr lang="en-GB" sz="2000" b="1" dirty="0">
                <a:latin typeface="Comic Sans MS" pitchFamily="66" charset="0"/>
              </a:rPr>
              <a:t> gravity </a:t>
            </a:r>
            <a:r>
              <a:rPr lang="en-GB" sz="2000" dirty="0">
                <a:latin typeface="Comic Sans MS" pitchFamily="66" charset="0"/>
              </a:rPr>
              <a:t>but nothing touched it to pull it back down (non-contact force).</a:t>
            </a:r>
          </a:p>
        </p:txBody>
      </p:sp>
      <p:pic>
        <p:nvPicPr>
          <p:cNvPr id="21506" name="Picture 2" descr="7 Tips for Effective Soccer Shooting | ACTIVEkid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3356992"/>
            <a:ext cx="5596519" cy="31683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15732"/>
            <a:ext cx="7267575" cy="379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68982" y="5380735"/>
            <a:ext cx="8208912" cy="1477328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dirty="0">
                <a:latin typeface="Comic Sans MS"/>
              </a:rPr>
              <a:t>Now look at these activities (you can think of others). Split your page into contact and non-contact forces. Identify which you think forces that involve contact and which do not. </a:t>
            </a:r>
            <a:endParaRPr lang="en-GB" dirty="0">
              <a:latin typeface="Comic Sans MS" pitchFamily="66" charset="0"/>
            </a:endParaRPr>
          </a:p>
          <a:p>
            <a:endParaRPr lang="en-GB" dirty="0">
              <a:latin typeface="Comic Sans MS" pitchFamily="66" charset="0"/>
            </a:endParaRPr>
          </a:p>
          <a:p>
            <a:endParaRPr lang="en-GB" dirty="0"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5724959"/>
            <a:ext cx="7776864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GB" dirty="0">
              <a:latin typeface="Comic Sans MS" pitchFamily="66" charset="0"/>
            </a:endParaRPr>
          </a:p>
          <a:p>
            <a:endParaRPr lang="en-GB" dirty="0">
              <a:latin typeface="Comic Sans MS" pitchFamily="66" charset="0"/>
            </a:endParaRPr>
          </a:p>
        </p:txBody>
      </p:sp>
      <p:pic>
        <p:nvPicPr>
          <p:cNvPr id="2" name="Picture 2" descr="A picture containing person, bubble, object, person&#10;&#10;Description automatically generated">
            <a:extLst>
              <a:ext uri="{FF2B5EF4-FFF2-40B4-BE49-F238E27FC236}">
                <a16:creationId xmlns:a16="http://schemas.microsoft.com/office/drawing/2014/main" id="{A5FC6DD1-ECD4-4F47-A017-1195C7C9A9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9894" y="3929003"/>
            <a:ext cx="1770044" cy="1175826"/>
          </a:xfrm>
          <a:prstGeom prst="rect">
            <a:avLst/>
          </a:prstGeom>
        </p:spPr>
      </p:pic>
      <p:pic>
        <p:nvPicPr>
          <p:cNvPr id="3" name="Picture 3" descr="A person posing for a picture&#10;&#10;Description automatically generated">
            <a:extLst>
              <a:ext uri="{FF2B5EF4-FFF2-40B4-BE49-F238E27FC236}">
                <a16:creationId xmlns:a16="http://schemas.microsoft.com/office/drawing/2014/main" id="{A0B264A7-8887-4ABB-B4DA-E02C4C73F9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05171" y="1218975"/>
            <a:ext cx="1540526" cy="995641"/>
          </a:xfrm>
          <a:prstGeom prst="rect">
            <a:avLst/>
          </a:prstGeom>
        </p:spPr>
      </p:pic>
      <p:pic>
        <p:nvPicPr>
          <p:cNvPr id="4" name="Picture 6" descr="A person with a sunset in the background&#10;&#10;Description automatically generated">
            <a:extLst>
              <a:ext uri="{FF2B5EF4-FFF2-40B4-BE49-F238E27FC236}">
                <a16:creationId xmlns:a16="http://schemas.microsoft.com/office/drawing/2014/main" id="{DD46A0D8-92DE-4589-8DC9-2FFA2A8647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98255" y="2540330"/>
            <a:ext cx="2247441" cy="139175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iagram&#10;&#10;Description automatically generated">
            <a:extLst>
              <a:ext uri="{FF2B5EF4-FFF2-40B4-BE49-F238E27FC236}">
                <a16:creationId xmlns:a16="http://schemas.microsoft.com/office/drawing/2014/main" id="{660F454A-3FE9-4EA4-8437-4E2C8C914D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1002" y="1407864"/>
            <a:ext cx="5589224" cy="327109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7C91B38-2FBB-4417-8631-A9EA6F1EB13A}"/>
              </a:ext>
            </a:extLst>
          </p:cNvPr>
          <p:cNvSpPr txBox="1"/>
          <p:nvPr/>
        </p:nvSpPr>
        <p:spPr>
          <a:xfrm>
            <a:off x="602254" y="528809"/>
            <a:ext cx="6452211" cy="4770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500" dirty="0">
                <a:latin typeface="Comic Sans MS"/>
              </a:rPr>
              <a:t>Your table may have looked like this..</a:t>
            </a:r>
            <a:endParaRPr lang="en-US" sz="2500">
              <a:latin typeface="Comic Sans MS"/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2084D02-D84F-435D-828D-C8EAB8131552}"/>
              </a:ext>
            </a:extLst>
          </p:cNvPr>
          <p:cNvSpPr txBox="1"/>
          <p:nvPr/>
        </p:nvSpPr>
        <p:spPr>
          <a:xfrm>
            <a:off x="726768" y="4848913"/>
            <a:ext cx="8416885" cy="163121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500" dirty="0">
                <a:latin typeface="Comic Sans MS"/>
                <a:cs typeface="Calibri"/>
              </a:rPr>
              <a:t>The objects which are being moved by air are actually being moved by a contact force. The air is making contact with the object to make it move. Now we will look at a non-contact force.</a:t>
            </a:r>
          </a:p>
        </p:txBody>
      </p:sp>
    </p:spTree>
    <p:extLst>
      <p:ext uri="{BB962C8B-B14F-4D97-AF65-F5344CB8AC3E}">
        <p14:creationId xmlns:p14="http://schemas.microsoft.com/office/powerpoint/2010/main" val="1477769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95536" y="692696"/>
            <a:ext cx="7992888" cy="193899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2400" dirty="0">
                <a:latin typeface="Comic Sans MS"/>
              </a:rPr>
              <a:t>Today's task!</a:t>
            </a:r>
          </a:p>
          <a:p>
            <a:endParaRPr lang="en-GB" sz="2400" dirty="0">
              <a:latin typeface="Comic Sans MS"/>
            </a:endParaRPr>
          </a:p>
          <a:p>
            <a:endParaRPr lang="en-GB" sz="2400" dirty="0">
              <a:latin typeface="Comic Sans MS"/>
            </a:endParaRPr>
          </a:p>
          <a:p>
            <a:r>
              <a:rPr lang="en-GB" sz="2400" b="1" dirty="0">
                <a:latin typeface="Comic Sans MS"/>
              </a:rPr>
              <a:t>Step one</a:t>
            </a:r>
            <a:endParaRPr lang="en-GB" sz="2400" dirty="0">
              <a:latin typeface="Comic Sans MS"/>
            </a:endParaRPr>
          </a:p>
          <a:p>
            <a:r>
              <a:rPr lang="en-GB" sz="2400" dirty="0">
                <a:latin typeface="Comic Sans MS"/>
              </a:rPr>
              <a:t>You will need some paperclips and pieces of card.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396974" y="2921844"/>
            <a:ext cx="7272808" cy="224676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2000" dirty="0">
                <a:latin typeface="Comic Sans MS"/>
              </a:rPr>
              <a:t>Investigate how you can make the paper clip move on the card without touching or making contact directly with the paperclip. </a:t>
            </a:r>
            <a:endParaRPr lang="en-GB" sz="2000" dirty="0">
              <a:latin typeface="Comic Sans MS" pitchFamily="66" charset="0"/>
            </a:endParaRPr>
          </a:p>
          <a:p>
            <a:endParaRPr lang="en-GB" sz="2000" dirty="0">
              <a:latin typeface="Comic Sans MS" pitchFamily="66" charset="0"/>
            </a:endParaRPr>
          </a:p>
          <a:p>
            <a:r>
              <a:rPr lang="en-GB" sz="2000" dirty="0">
                <a:latin typeface="Comic Sans MS" pitchFamily="66" charset="0"/>
              </a:rPr>
              <a:t>Note down anything that worked. </a:t>
            </a:r>
          </a:p>
          <a:p>
            <a:endParaRPr lang="en-GB" sz="2000" dirty="0">
              <a:latin typeface="Comic Sans MS" pitchFamily="66" charset="0"/>
            </a:endParaRPr>
          </a:p>
          <a:p>
            <a:endParaRPr lang="en-GB" sz="2000" dirty="0">
              <a:latin typeface="Comic Sans MS" pitchFamily="66" charset="0"/>
            </a:endParaRPr>
          </a:p>
        </p:txBody>
      </p:sp>
      <p:pic>
        <p:nvPicPr>
          <p:cNvPr id="11266" name="Picture 2" descr="Q-Connect Paperclips Lipped 32mm (Pack of 1000) KF013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33012" y="3685111"/>
            <a:ext cx="2778119" cy="27781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Magnets 101 • Advanced Magnet Sour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4221088"/>
            <a:ext cx="2955414" cy="1872208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467544" y="980728"/>
            <a:ext cx="8136904" cy="2677656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2400" b="1" dirty="0">
                <a:latin typeface="Comic Sans MS"/>
              </a:rPr>
              <a:t>Step two – think about these questions</a:t>
            </a:r>
          </a:p>
          <a:p>
            <a:endParaRPr lang="en-GB" sz="2400" b="1" dirty="0">
              <a:latin typeface="Comic Sans MS"/>
            </a:endParaRPr>
          </a:p>
          <a:p>
            <a:r>
              <a:rPr lang="en-GB" sz="2400" dirty="0">
                <a:latin typeface="Comic Sans MS"/>
              </a:rPr>
              <a:t>Did you tilt the paper? </a:t>
            </a:r>
            <a:endParaRPr lang="en-GB" dirty="0"/>
          </a:p>
          <a:p>
            <a:endParaRPr lang="en-GB" sz="2400" dirty="0">
              <a:latin typeface="Comic Sans MS" pitchFamily="66" charset="0"/>
            </a:endParaRPr>
          </a:p>
          <a:p>
            <a:r>
              <a:rPr lang="en-GB" sz="2400" dirty="0">
                <a:latin typeface="Comic Sans MS" pitchFamily="66" charset="0"/>
              </a:rPr>
              <a:t>Did you blow the paperclip?</a:t>
            </a:r>
          </a:p>
          <a:p>
            <a:endParaRPr lang="en-GB" sz="2400" dirty="0">
              <a:latin typeface="Comic Sans MS" pitchFamily="66" charset="0"/>
            </a:endParaRPr>
          </a:p>
          <a:p>
            <a:r>
              <a:rPr lang="en-GB" sz="2400" dirty="0">
                <a:latin typeface="Comic Sans MS" pitchFamily="66" charset="0"/>
              </a:rPr>
              <a:t>Were these forces contact or non-contact? </a:t>
            </a:r>
          </a:p>
        </p:txBody>
      </p:sp>
      <p:sp>
        <p:nvSpPr>
          <p:cNvPr id="6" name="Rectangle 5"/>
          <p:cNvSpPr/>
          <p:nvPr/>
        </p:nvSpPr>
        <p:spPr>
          <a:xfrm>
            <a:off x="539552" y="5661248"/>
            <a:ext cx="640912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500" dirty="0">
                <a:latin typeface="Comic Sans MS" pitchFamily="66" charset="0"/>
              </a:rPr>
              <a:t>What would happen if you used a magnet?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67544" y="3356992"/>
            <a:ext cx="7632848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GB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7544" y="692696"/>
            <a:ext cx="7776864" cy="124649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2500" b="1" dirty="0">
                <a:latin typeface="Comic Sans MS"/>
              </a:rPr>
              <a:t>Step 3 – ask yourself...</a:t>
            </a:r>
          </a:p>
          <a:p>
            <a:endParaRPr lang="en-GB" sz="2500" dirty="0">
              <a:latin typeface="Comic Sans MS"/>
            </a:endParaRPr>
          </a:p>
          <a:p>
            <a:r>
              <a:rPr lang="en-GB" sz="2500" dirty="0">
                <a:latin typeface="Comic Sans MS"/>
              </a:rPr>
              <a:t>What do we know about how magnets work?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539552" y="2620318"/>
            <a:ext cx="7632848" cy="1015663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2000" dirty="0">
                <a:latin typeface="Comic Sans MS"/>
              </a:rPr>
              <a:t>At home, hopefully you have been able to find a magnet this morning.</a:t>
            </a:r>
            <a:endParaRPr lang="en-GB" sz="2000" dirty="0">
              <a:latin typeface="Comic Sans MS" pitchFamily="66" charset="0"/>
            </a:endParaRPr>
          </a:p>
          <a:p>
            <a:r>
              <a:rPr lang="en-GB" sz="2000" dirty="0">
                <a:latin typeface="Comic Sans MS"/>
              </a:rPr>
              <a:t>I want you to have a go at making the magnets 'work'. </a:t>
            </a:r>
            <a:endParaRPr lang="en-GB" sz="2000" dirty="0">
              <a:latin typeface="Comic Sans MS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11560" y="4011145"/>
            <a:ext cx="59766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Have a think about how the magnets work. </a:t>
            </a:r>
          </a:p>
        </p:txBody>
      </p:sp>
      <p:sp>
        <p:nvSpPr>
          <p:cNvPr id="7" name="Rectangle 6"/>
          <p:cNvSpPr/>
          <p:nvPr/>
        </p:nvSpPr>
        <p:spPr>
          <a:xfrm>
            <a:off x="611560" y="4895040"/>
            <a:ext cx="81369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Do they have to make contact to work (like a force) or can magnets still work without making contact?</a:t>
            </a:r>
          </a:p>
        </p:txBody>
      </p:sp>
      <p:pic>
        <p:nvPicPr>
          <p:cNvPr id="8" name="Picture 2" descr="Magnets 101 • Advanced Magnet Sour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84779" y="3610847"/>
            <a:ext cx="2175053" cy="137644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11560" y="548680"/>
            <a:ext cx="7992888" cy="861774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2500" b="1" dirty="0">
                <a:latin typeface="Comic Sans MS"/>
              </a:rPr>
              <a:t>Step 4 (Optional)</a:t>
            </a:r>
            <a:endParaRPr lang="en-GB" sz="2500" dirty="0">
              <a:latin typeface="Comic Sans MS"/>
            </a:endParaRPr>
          </a:p>
          <a:p>
            <a:r>
              <a:rPr lang="en-GB" sz="2500" dirty="0">
                <a:latin typeface="Comic Sans MS"/>
              </a:rPr>
              <a:t>Write an explanation of how a magnet works.</a:t>
            </a:r>
            <a:endParaRPr lang="en-GB">
              <a:latin typeface="Comic Sans M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08684" y="1839957"/>
            <a:ext cx="282160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Things to think about:</a:t>
            </a:r>
          </a:p>
        </p:txBody>
      </p:sp>
      <p:sp>
        <p:nvSpPr>
          <p:cNvPr id="6" name="Rectangle 5"/>
          <p:cNvSpPr/>
          <p:nvPr/>
        </p:nvSpPr>
        <p:spPr>
          <a:xfrm>
            <a:off x="645407" y="2665892"/>
            <a:ext cx="73448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What forces did you use on the paperclip? Were they contact or non contact?</a:t>
            </a:r>
          </a:p>
        </p:txBody>
      </p:sp>
      <p:sp>
        <p:nvSpPr>
          <p:cNvPr id="7" name="Rectangle 6"/>
          <p:cNvSpPr/>
          <p:nvPr/>
        </p:nvSpPr>
        <p:spPr>
          <a:xfrm>
            <a:off x="608684" y="3837819"/>
            <a:ext cx="9047284" cy="1015663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What happened when the magnet was introduced to the paperclip?</a:t>
            </a:r>
          </a:p>
          <a:p>
            <a:endParaRPr lang="en-GB" sz="2000" dirty="0">
              <a:latin typeface="Comic Sans MS" pitchFamily="66" charset="0"/>
            </a:endParaRPr>
          </a:p>
          <a:p>
            <a:r>
              <a:rPr lang="en-GB" sz="2000" dirty="0">
                <a:latin typeface="Comic Sans MS"/>
              </a:rPr>
              <a:t>Can you try to explain how it 'worked'?</a:t>
            </a:r>
            <a:endParaRPr lang="en-GB" sz="2000" dirty="0">
              <a:latin typeface="Comic Sans MS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3970" y="5118477"/>
            <a:ext cx="4572000" cy="1015663"/>
          </a:xfrm>
          <a:prstGeom prst="rect">
            <a:avLst/>
          </a:prstGeom>
        </p:spPr>
        <p:txBody>
          <a:bodyPr lIns="91440" tIns="45720" rIns="91440" bIns="45720" anchor="t">
            <a:spAutoFit/>
          </a:bodyPr>
          <a:lstStyle/>
          <a:p>
            <a:endParaRPr lang="en-GB" sz="2000" dirty="0">
              <a:latin typeface="Comic Sans MS"/>
            </a:endParaRPr>
          </a:p>
          <a:p>
            <a:endParaRPr lang="en-GB" sz="2000" dirty="0">
              <a:latin typeface="Comic Sans MS" pitchFamily="66" charset="0"/>
            </a:endParaRPr>
          </a:p>
          <a:p>
            <a:endParaRPr lang="en-GB" sz="2000" dirty="0">
              <a:latin typeface="Comic Sans MS" pitchFamily="66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7FB3AD1-4D8C-4104-96BF-339EBCBBC8DF}"/>
              </a:ext>
            </a:extLst>
          </p:cNvPr>
          <p:cNvSpPr txBox="1"/>
          <p:nvPr/>
        </p:nvSpPr>
        <p:spPr>
          <a:xfrm>
            <a:off x="641839" y="5556738"/>
            <a:ext cx="7772399" cy="86177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500" dirty="0">
                <a:solidFill>
                  <a:srgbClr val="FF0000"/>
                </a:solidFill>
                <a:latin typeface="Comic Sans MS"/>
              </a:rPr>
              <a:t>Now feel free to investigate magnetic materials around your house! </a:t>
            </a:r>
            <a:endParaRPr lang="en-US" sz="2500">
              <a:solidFill>
                <a:srgbClr val="FF0000"/>
              </a:solidFill>
              <a:latin typeface="Comic Sans MS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415</Words>
  <Application>Microsoft Office PowerPoint</Application>
  <PresentationFormat>On-screen Show (4:3)</PresentationFormat>
  <Paragraphs>30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staffhurst</dc:creator>
  <cp:lastModifiedBy>staffhurst</cp:lastModifiedBy>
  <cp:revision>181</cp:revision>
  <dcterms:created xsi:type="dcterms:W3CDTF">2020-11-24T16:47:03Z</dcterms:created>
  <dcterms:modified xsi:type="dcterms:W3CDTF">2020-12-01T15:45:34Z</dcterms:modified>
</cp:coreProperties>
</file>