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49F3-6C91-4991-9ABF-4308B7C02600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356E-88BF-4710-9E5D-0F3948003F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1010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49F3-6C91-4991-9ABF-4308B7C02600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356E-88BF-4710-9E5D-0F3948003F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55010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49F3-6C91-4991-9ABF-4308B7C02600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356E-88BF-4710-9E5D-0F3948003F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73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49F3-6C91-4991-9ABF-4308B7C02600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356E-88BF-4710-9E5D-0F3948003F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2328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49F3-6C91-4991-9ABF-4308B7C02600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356E-88BF-4710-9E5D-0F3948003F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8434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49F3-6C91-4991-9ABF-4308B7C02600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356E-88BF-4710-9E5D-0F3948003F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020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49F3-6C91-4991-9ABF-4308B7C02600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356E-88BF-4710-9E5D-0F3948003F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876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49F3-6C91-4991-9ABF-4308B7C02600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356E-88BF-4710-9E5D-0F3948003F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169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356E-88BF-4710-9E5D-0F3948003F5C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49F3-6C91-4991-9ABF-4308B7C02600}" type="datetimeFigureOut">
              <a:rPr lang="en-GB" smtClean="0"/>
              <a:t>27/02/2021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2457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49F3-6C91-4991-9ABF-4308B7C02600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356E-88BF-4710-9E5D-0F3948003F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086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49F3-6C91-4991-9ABF-4308B7C02600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356E-88BF-4710-9E5D-0F3948003F5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746930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49F3-6C91-4991-9ABF-4308B7C02600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356E-88BF-4710-9E5D-0F3948003F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6572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49F3-6C91-4991-9ABF-4308B7C02600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356E-88BF-4710-9E5D-0F3948003F5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590691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49F3-6C91-4991-9ABF-4308B7C02600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356E-88BF-4710-9E5D-0F3948003F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8247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49F3-6C91-4991-9ABF-4308B7C02600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356E-88BF-4710-9E5D-0F3948003F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7116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49F3-6C91-4991-9ABF-4308B7C02600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356E-88BF-4710-9E5D-0F3948003F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068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8649F3-6C91-4991-9ABF-4308B7C02600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DB8356E-88BF-4710-9E5D-0F3948003F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81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386982-1688-4694-B7E0-2F6381BD90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Year 2 </a:t>
            </a:r>
            <a:r>
              <a:rPr lang="en-US" dirty="0" err="1"/>
              <a:t>Maths</a:t>
            </a:r>
            <a:r>
              <a:rPr lang="en-US" dirty="0"/>
              <a:t> Revision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6787A8-A3DD-4D55-8A5F-31278A35FA0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US" dirty="0"/>
              <a:t>LC: Can you add three 1-digit numbers?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00009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A4FB98-23C5-4AB6-BB69-1AD785F75A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09" y="2681592"/>
            <a:ext cx="9941259" cy="1491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876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B0DFCD-8BCF-436D-903B-C34CD3B8E1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09" y="2047837"/>
            <a:ext cx="9941259" cy="275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3126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A51B1C-D171-423B-B2DD-B86EE5E966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9881" y="1131994"/>
            <a:ext cx="7374114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2261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2AB38A-01A0-419B-ADC4-2DAA612595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3195" y="1131994"/>
            <a:ext cx="7747487" cy="459038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D456E97-ED2F-4A11-8388-9D78C483215D}"/>
              </a:ext>
            </a:extLst>
          </p:cNvPr>
          <p:cNvSpPr txBox="1"/>
          <p:nvPr/>
        </p:nvSpPr>
        <p:spPr>
          <a:xfrm>
            <a:off x="657225" y="1866900"/>
            <a:ext cx="120015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Did you make bonds to 10?</a:t>
            </a:r>
          </a:p>
          <a:p>
            <a:endParaRPr lang="en-US" dirty="0"/>
          </a:p>
          <a:p>
            <a:r>
              <a:rPr lang="en-US" dirty="0"/>
              <a:t>Did you spot where you could double numbers?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88410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F0D1C8-7C5E-43E4-A2EF-FD980E9B5C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284" y="1131994"/>
            <a:ext cx="8053309" cy="459038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7630C8B-FBEB-4020-8A94-2B12E078BE73}"/>
              </a:ext>
            </a:extLst>
          </p:cNvPr>
          <p:cNvSpPr txBox="1"/>
          <p:nvPr/>
        </p:nvSpPr>
        <p:spPr>
          <a:xfrm>
            <a:off x="885826" y="651934"/>
            <a:ext cx="624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On paper or a whiteboard, can you find the answers?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96958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EEC105-312A-4180-BD05-BA07012F51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3775" y="1131994"/>
            <a:ext cx="7286327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0598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0D121A-0ED2-48FD-991E-AEB7584AA5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9685" y="1131994"/>
            <a:ext cx="7494507" cy="4590386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FD9E1FA4-C96E-4E51-90E8-6B9F4D97FAC6}"/>
              </a:ext>
            </a:extLst>
          </p:cNvPr>
          <p:cNvSpPr txBox="1"/>
          <p:nvPr/>
        </p:nvSpPr>
        <p:spPr>
          <a:xfrm>
            <a:off x="776797" y="616292"/>
            <a:ext cx="60989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On paper or a whiteboard, can you find the answers?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65331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0ABF18-686F-4A0D-8175-1116F88026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284" y="1131994"/>
            <a:ext cx="8053309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6370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AF1107-60D2-4C0C-BCEA-233EC15265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2826" y="1131994"/>
            <a:ext cx="7008224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0387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EFDDE6-96D8-4A61-B765-E44DADF481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9685" y="1131994"/>
            <a:ext cx="7494507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6749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AA1821-E839-4124-A158-A4A533542F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6291" y="1131994"/>
            <a:ext cx="6701294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2126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732051-60E0-41AA-B584-F085BD2108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2496" y="1131994"/>
            <a:ext cx="6928885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6902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9CADD937-741B-4727-BC7B-3F0832465D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6885" y="1131994"/>
            <a:ext cx="5720107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9698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</TotalTime>
  <Words>53</Words>
  <Application>Microsoft Office PowerPoint</Application>
  <PresentationFormat>Widescreen</PresentationFormat>
  <Paragraphs>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Trebuchet MS</vt:lpstr>
      <vt:lpstr>Wingdings 3</vt:lpstr>
      <vt:lpstr>Facet</vt:lpstr>
      <vt:lpstr>Year 2 Maths Revision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Maths Revision</dc:title>
  <dc:creator>Valerie Flower</dc:creator>
  <cp:lastModifiedBy>Valerie Flower</cp:lastModifiedBy>
  <cp:revision>3</cp:revision>
  <dcterms:created xsi:type="dcterms:W3CDTF">2021-02-27T15:35:54Z</dcterms:created>
  <dcterms:modified xsi:type="dcterms:W3CDTF">2021-02-27T15:51:31Z</dcterms:modified>
</cp:coreProperties>
</file>