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331" r:id="rId3"/>
    <p:sldId id="268" r:id="rId4"/>
    <p:sldId id="298" r:id="rId5"/>
    <p:sldId id="258" r:id="rId6"/>
    <p:sldId id="326" r:id="rId7"/>
    <p:sldId id="327" r:id="rId8"/>
    <p:sldId id="328" r:id="rId9"/>
    <p:sldId id="329" r:id="rId10"/>
    <p:sldId id="330" r:id="rId11"/>
    <p:sldId id="332" r:id="rId12"/>
    <p:sldId id="29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11DBCE7-330B-E69C-030F-60094CA248FA}" v="592" dt="2020-12-01T11:50:51.83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Hurst" userId="edc11e18-5fed-42f7-b251-1c2a03e1975b" providerId="ADAL" clId="{B0B9BFAC-2BD8-416E-A419-285E254652FC}"/>
    <pc:docChg chg="modSld">
      <pc:chgData name="Katie Hurst" userId="edc11e18-5fed-42f7-b251-1c2a03e1975b" providerId="ADAL" clId="{B0B9BFAC-2BD8-416E-A419-285E254652FC}" dt="2020-11-27T16:20:01.989" v="44" actId="207"/>
      <pc:docMkLst>
        <pc:docMk/>
      </pc:docMkLst>
      <pc:sldChg chg="modSp mod">
        <pc:chgData name="Katie Hurst" userId="edc11e18-5fed-42f7-b251-1c2a03e1975b" providerId="ADAL" clId="{B0B9BFAC-2BD8-416E-A419-285E254652FC}" dt="2020-11-27T16:20:01.989" v="44" actId="207"/>
        <pc:sldMkLst>
          <pc:docMk/>
          <pc:sldMk cId="3551668568" sldId="258"/>
        </pc:sldMkLst>
        <pc:spChg chg="mod">
          <ac:chgData name="Katie Hurst" userId="edc11e18-5fed-42f7-b251-1c2a03e1975b" providerId="ADAL" clId="{B0B9BFAC-2BD8-416E-A419-285E254652FC}" dt="2020-11-27T16:20:01.989" v="44" actId="207"/>
          <ac:spMkLst>
            <pc:docMk/>
            <pc:sldMk cId="3551668568" sldId="258"/>
            <ac:spMk id="11" creationId="{CD121DA2-2AFC-4A1A-9944-76DCE6DD649C}"/>
          </ac:spMkLst>
        </pc:spChg>
      </pc:sldChg>
    </pc:docChg>
  </pc:docChgLst>
  <pc:docChgLst>
    <pc:chgData name="Katie Hurst" userId="S::katie.hurst@bramhopeprimaryschool.co.uk::edc11e18-5fed-42f7-b251-1c2a03e1975b" providerId="AD" clId="Web-{811DBCE7-330B-E69C-030F-60094CA248FA}"/>
    <pc:docChg chg="addSld delSld modSld">
      <pc:chgData name="Katie Hurst" userId="S::katie.hurst@bramhopeprimaryschool.co.uk::edc11e18-5fed-42f7-b251-1c2a03e1975b" providerId="AD" clId="Web-{811DBCE7-330B-E69C-030F-60094CA248FA}" dt="2020-12-01T11:50:51.833" v="580" actId="1076"/>
      <pc:docMkLst>
        <pc:docMk/>
      </pc:docMkLst>
      <pc:sldChg chg="modSp">
        <pc:chgData name="Katie Hurst" userId="S::katie.hurst@bramhopeprimaryschool.co.uk::edc11e18-5fed-42f7-b251-1c2a03e1975b" providerId="AD" clId="Web-{811DBCE7-330B-E69C-030F-60094CA248FA}" dt="2020-12-01T11:27:53.917" v="6" actId="20577"/>
        <pc:sldMkLst>
          <pc:docMk/>
          <pc:sldMk cId="3551668568" sldId="258"/>
        </pc:sldMkLst>
        <pc:spChg chg="mod">
          <ac:chgData name="Katie Hurst" userId="S::katie.hurst@bramhopeprimaryschool.co.uk::edc11e18-5fed-42f7-b251-1c2a03e1975b" providerId="AD" clId="Web-{811DBCE7-330B-E69C-030F-60094CA248FA}" dt="2020-12-01T11:27:53.917" v="6" actId="20577"/>
          <ac:spMkLst>
            <pc:docMk/>
            <pc:sldMk cId="3551668568" sldId="258"/>
            <ac:spMk id="11" creationId="{CD121DA2-2AFC-4A1A-9944-76DCE6DD649C}"/>
          </ac:spMkLst>
        </pc:spChg>
      </pc:sldChg>
      <pc:sldChg chg="addSp modSp">
        <pc:chgData name="Katie Hurst" userId="S::katie.hurst@bramhopeprimaryschool.co.uk::edc11e18-5fed-42f7-b251-1c2a03e1975b" providerId="AD" clId="Web-{811DBCE7-330B-E69C-030F-60094CA248FA}" dt="2020-12-01T11:31:48.259" v="121" actId="20577"/>
        <pc:sldMkLst>
          <pc:docMk/>
          <pc:sldMk cId="0" sldId="299"/>
        </pc:sldMkLst>
        <pc:spChg chg="mod">
          <ac:chgData name="Katie Hurst" userId="S::katie.hurst@bramhopeprimaryschool.co.uk::edc11e18-5fed-42f7-b251-1c2a03e1975b" providerId="AD" clId="Web-{811DBCE7-330B-E69C-030F-60094CA248FA}" dt="2020-12-01T11:31:48.259" v="121" actId="20577"/>
          <ac:spMkLst>
            <pc:docMk/>
            <pc:sldMk cId="0" sldId="299"/>
            <ac:spMk id="3" creationId="{00000000-0000-0000-0000-000000000000}"/>
          </ac:spMkLst>
        </pc:spChg>
        <pc:spChg chg="add mod">
          <ac:chgData name="Katie Hurst" userId="S::katie.hurst@bramhopeprimaryschool.co.uk::edc11e18-5fed-42f7-b251-1c2a03e1975b" providerId="AD" clId="Web-{811DBCE7-330B-E69C-030F-60094CA248FA}" dt="2020-12-01T11:29:19.634" v="78" actId="14100"/>
          <ac:spMkLst>
            <pc:docMk/>
            <pc:sldMk cId="0" sldId="299"/>
            <ac:spMk id="4" creationId="{638C3725-DD12-4EB8-B10C-8707B8C88B78}"/>
          </ac:spMkLst>
        </pc:spChg>
      </pc:sldChg>
      <pc:sldChg chg="del">
        <pc:chgData name="Katie Hurst" userId="S::katie.hurst@bramhopeprimaryschool.co.uk::edc11e18-5fed-42f7-b251-1c2a03e1975b" providerId="AD" clId="Web-{811DBCE7-330B-E69C-030F-60094CA248FA}" dt="2020-12-01T11:36:42.398" v="211"/>
        <pc:sldMkLst>
          <pc:docMk/>
          <pc:sldMk cId="0" sldId="303"/>
        </pc:sldMkLst>
      </pc:sldChg>
      <pc:sldChg chg="modSp">
        <pc:chgData name="Katie Hurst" userId="S::katie.hurst@bramhopeprimaryschool.co.uk::edc11e18-5fed-42f7-b251-1c2a03e1975b" providerId="AD" clId="Web-{811DBCE7-330B-E69C-030F-60094CA248FA}" dt="2020-12-01T11:33:43.743" v="198" actId="1076"/>
        <pc:sldMkLst>
          <pc:docMk/>
          <pc:sldMk cId="1426869468" sldId="326"/>
        </pc:sldMkLst>
        <pc:spChg chg="mod">
          <ac:chgData name="Katie Hurst" userId="S::katie.hurst@bramhopeprimaryschool.co.uk::edc11e18-5fed-42f7-b251-1c2a03e1975b" providerId="AD" clId="Web-{811DBCE7-330B-E69C-030F-60094CA248FA}" dt="2020-12-01T11:32:18.462" v="167" actId="20577"/>
          <ac:spMkLst>
            <pc:docMk/>
            <pc:sldMk cId="1426869468" sldId="326"/>
            <ac:spMk id="10" creationId="{B06A1382-3652-4681-AA5E-805835013BEA}"/>
          </ac:spMkLst>
        </pc:spChg>
        <pc:spChg chg="mod">
          <ac:chgData name="Katie Hurst" userId="S::katie.hurst@bramhopeprimaryschool.co.uk::edc11e18-5fed-42f7-b251-1c2a03e1975b" providerId="AD" clId="Web-{811DBCE7-330B-E69C-030F-60094CA248FA}" dt="2020-12-01T11:33:43.743" v="198" actId="1076"/>
          <ac:spMkLst>
            <pc:docMk/>
            <pc:sldMk cId="1426869468" sldId="326"/>
            <ac:spMk id="11" creationId="{CD121DA2-2AFC-4A1A-9944-76DCE6DD649C}"/>
          </ac:spMkLst>
        </pc:spChg>
      </pc:sldChg>
      <pc:sldChg chg="addSp modSp">
        <pc:chgData name="Katie Hurst" userId="S::katie.hurst@bramhopeprimaryschool.co.uk::edc11e18-5fed-42f7-b251-1c2a03e1975b" providerId="AD" clId="Web-{811DBCE7-330B-E69C-030F-60094CA248FA}" dt="2020-12-01T11:35:18.258" v="203" actId="1076"/>
        <pc:sldMkLst>
          <pc:docMk/>
          <pc:sldMk cId="1846830568" sldId="327"/>
        </pc:sldMkLst>
        <pc:spChg chg="mod">
          <ac:chgData name="Katie Hurst" userId="S::katie.hurst@bramhopeprimaryschool.co.uk::edc11e18-5fed-42f7-b251-1c2a03e1975b" providerId="AD" clId="Web-{811DBCE7-330B-E69C-030F-60094CA248FA}" dt="2020-12-01T11:35:14.836" v="202" actId="1076"/>
          <ac:spMkLst>
            <pc:docMk/>
            <pc:sldMk cId="1846830568" sldId="327"/>
            <ac:spMk id="11" creationId="{CD121DA2-2AFC-4A1A-9944-76DCE6DD649C}"/>
          </ac:spMkLst>
        </pc:spChg>
        <pc:picChg chg="add mod">
          <ac:chgData name="Katie Hurst" userId="S::katie.hurst@bramhopeprimaryschool.co.uk::edc11e18-5fed-42f7-b251-1c2a03e1975b" providerId="AD" clId="Web-{811DBCE7-330B-E69C-030F-60094CA248FA}" dt="2020-12-01T11:35:18.258" v="203" actId="1076"/>
          <ac:picMkLst>
            <pc:docMk/>
            <pc:sldMk cId="1846830568" sldId="327"/>
            <ac:picMk id="2" creationId="{A7F548E9-4333-480C-BFD5-AA1199ED43C1}"/>
          </ac:picMkLst>
        </pc:picChg>
      </pc:sldChg>
      <pc:sldChg chg="addSp modSp">
        <pc:chgData name="Katie Hurst" userId="S::katie.hurst@bramhopeprimaryschool.co.uk::edc11e18-5fed-42f7-b251-1c2a03e1975b" providerId="AD" clId="Web-{811DBCE7-330B-E69C-030F-60094CA248FA}" dt="2020-12-01T11:35:50.665" v="206" actId="1076"/>
        <pc:sldMkLst>
          <pc:docMk/>
          <pc:sldMk cId="3490939367" sldId="328"/>
        </pc:sldMkLst>
        <pc:spChg chg="mod">
          <ac:chgData name="Katie Hurst" userId="S::katie.hurst@bramhopeprimaryschool.co.uk::edc11e18-5fed-42f7-b251-1c2a03e1975b" providerId="AD" clId="Web-{811DBCE7-330B-E69C-030F-60094CA248FA}" dt="2020-12-01T11:32:49.102" v="179" actId="20577"/>
          <ac:spMkLst>
            <pc:docMk/>
            <pc:sldMk cId="3490939367" sldId="328"/>
            <ac:spMk id="10" creationId="{B06A1382-3652-4681-AA5E-805835013BEA}"/>
          </ac:spMkLst>
        </pc:spChg>
        <pc:spChg chg="mod">
          <ac:chgData name="Katie Hurst" userId="S::katie.hurst@bramhopeprimaryschool.co.uk::edc11e18-5fed-42f7-b251-1c2a03e1975b" providerId="AD" clId="Web-{811DBCE7-330B-E69C-030F-60094CA248FA}" dt="2020-12-01T11:35:47.039" v="204" actId="14100"/>
          <ac:spMkLst>
            <pc:docMk/>
            <pc:sldMk cId="3490939367" sldId="328"/>
            <ac:spMk id="11" creationId="{CD121DA2-2AFC-4A1A-9944-76DCE6DD649C}"/>
          </ac:spMkLst>
        </pc:spChg>
        <pc:picChg chg="add mod">
          <ac:chgData name="Katie Hurst" userId="S::katie.hurst@bramhopeprimaryschool.co.uk::edc11e18-5fed-42f7-b251-1c2a03e1975b" providerId="AD" clId="Web-{811DBCE7-330B-E69C-030F-60094CA248FA}" dt="2020-12-01T11:35:50.665" v="206" actId="1076"/>
          <ac:picMkLst>
            <pc:docMk/>
            <pc:sldMk cId="3490939367" sldId="328"/>
            <ac:picMk id="2" creationId="{DBA004FC-3A67-485B-94AA-1F0E13D5472E}"/>
          </ac:picMkLst>
        </pc:picChg>
      </pc:sldChg>
      <pc:sldChg chg="modSp">
        <pc:chgData name="Katie Hurst" userId="S::katie.hurst@bramhopeprimaryschool.co.uk::edc11e18-5fed-42f7-b251-1c2a03e1975b" providerId="AD" clId="Web-{811DBCE7-330B-E69C-030F-60094CA248FA}" dt="2020-12-01T11:33:22.259" v="183" actId="20577"/>
        <pc:sldMkLst>
          <pc:docMk/>
          <pc:sldMk cId="3181272420" sldId="329"/>
        </pc:sldMkLst>
        <pc:spChg chg="mod">
          <ac:chgData name="Katie Hurst" userId="S::katie.hurst@bramhopeprimaryschool.co.uk::edc11e18-5fed-42f7-b251-1c2a03e1975b" providerId="AD" clId="Web-{811DBCE7-330B-E69C-030F-60094CA248FA}" dt="2020-12-01T11:33:22.259" v="183" actId="20577"/>
          <ac:spMkLst>
            <pc:docMk/>
            <pc:sldMk cId="3181272420" sldId="329"/>
            <ac:spMk id="10" creationId="{B06A1382-3652-4681-AA5E-805835013BEA}"/>
          </ac:spMkLst>
        </pc:spChg>
      </pc:sldChg>
      <pc:sldChg chg="addSp modSp">
        <pc:chgData name="Katie Hurst" userId="S::katie.hurst@bramhopeprimaryschool.co.uk::edc11e18-5fed-42f7-b251-1c2a03e1975b" providerId="AD" clId="Web-{811DBCE7-330B-E69C-030F-60094CA248FA}" dt="2020-12-01T11:36:32.258" v="210" actId="14100"/>
        <pc:sldMkLst>
          <pc:docMk/>
          <pc:sldMk cId="517932363" sldId="330"/>
        </pc:sldMkLst>
        <pc:spChg chg="mod">
          <ac:chgData name="Katie Hurst" userId="S::katie.hurst@bramhopeprimaryschool.co.uk::edc11e18-5fed-42f7-b251-1c2a03e1975b" providerId="AD" clId="Web-{811DBCE7-330B-E69C-030F-60094CA248FA}" dt="2020-12-01T11:33:34.634" v="196" actId="20577"/>
          <ac:spMkLst>
            <pc:docMk/>
            <pc:sldMk cId="517932363" sldId="330"/>
            <ac:spMk id="10" creationId="{B06A1382-3652-4681-AA5E-805835013BEA}"/>
          </ac:spMkLst>
        </pc:spChg>
        <pc:spChg chg="mod">
          <ac:chgData name="Katie Hurst" userId="S::katie.hurst@bramhopeprimaryschool.co.uk::edc11e18-5fed-42f7-b251-1c2a03e1975b" providerId="AD" clId="Web-{811DBCE7-330B-E69C-030F-60094CA248FA}" dt="2020-12-01T11:36:25.055" v="207" actId="1076"/>
          <ac:spMkLst>
            <pc:docMk/>
            <pc:sldMk cId="517932363" sldId="330"/>
            <ac:spMk id="11" creationId="{CD121DA2-2AFC-4A1A-9944-76DCE6DD649C}"/>
          </ac:spMkLst>
        </pc:spChg>
        <pc:picChg chg="add mod">
          <ac:chgData name="Katie Hurst" userId="S::katie.hurst@bramhopeprimaryschool.co.uk::edc11e18-5fed-42f7-b251-1c2a03e1975b" providerId="AD" clId="Web-{811DBCE7-330B-E69C-030F-60094CA248FA}" dt="2020-12-01T11:36:32.258" v="210" actId="14100"/>
          <ac:picMkLst>
            <pc:docMk/>
            <pc:sldMk cId="517932363" sldId="330"/>
            <ac:picMk id="2" creationId="{544EEC50-8C2C-4082-AF84-D47D3B9B5101}"/>
          </ac:picMkLst>
        </pc:picChg>
      </pc:sldChg>
      <pc:sldChg chg="addSp modSp new">
        <pc:chgData name="Katie Hurst" userId="S::katie.hurst@bramhopeprimaryschool.co.uk::edc11e18-5fed-42f7-b251-1c2a03e1975b" providerId="AD" clId="Web-{811DBCE7-330B-E69C-030F-60094CA248FA}" dt="2020-12-01T11:50:51.833" v="580" actId="1076"/>
        <pc:sldMkLst>
          <pc:docMk/>
          <pc:sldMk cId="2081023281" sldId="331"/>
        </pc:sldMkLst>
        <pc:spChg chg="add mod">
          <ac:chgData name="Katie Hurst" userId="S::katie.hurst@bramhopeprimaryschool.co.uk::edc11e18-5fed-42f7-b251-1c2a03e1975b" providerId="AD" clId="Web-{811DBCE7-330B-E69C-030F-60094CA248FA}" dt="2020-12-01T11:49:38.974" v="562" actId="20577"/>
          <ac:spMkLst>
            <pc:docMk/>
            <pc:sldMk cId="2081023281" sldId="331"/>
            <ac:spMk id="2" creationId="{31FF2D15-9FF9-4E7D-80C6-8EB3F406B3C8}"/>
          </ac:spMkLst>
        </pc:spChg>
        <pc:spChg chg="add mod">
          <ac:chgData name="Katie Hurst" userId="S::katie.hurst@bramhopeprimaryschool.co.uk::edc11e18-5fed-42f7-b251-1c2a03e1975b" providerId="AD" clId="Web-{811DBCE7-330B-E69C-030F-60094CA248FA}" dt="2020-12-01T11:50:51.833" v="580" actId="1076"/>
          <ac:spMkLst>
            <pc:docMk/>
            <pc:sldMk cId="2081023281" sldId="331"/>
            <ac:spMk id="4" creationId="{BA35EAD6-B4BC-4A6E-9FF9-DAB8E9966081}"/>
          </ac:spMkLst>
        </pc:spChg>
        <pc:picChg chg="add mod">
          <ac:chgData name="Katie Hurst" userId="S::katie.hurst@bramhopeprimaryschool.co.uk::edc11e18-5fed-42f7-b251-1c2a03e1975b" providerId="AD" clId="Web-{811DBCE7-330B-E69C-030F-60094CA248FA}" dt="2020-12-01T11:50:26.145" v="567" actId="1076"/>
          <ac:picMkLst>
            <pc:docMk/>
            <pc:sldMk cId="2081023281" sldId="331"/>
            <ac:picMk id="3" creationId="{8D673470-AC18-414F-AD4A-582589FEF123}"/>
          </ac:picMkLst>
        </pc:picChg>
      </pc:sldChg>
      <pc:sldChg chg="addSp modSp new">
        <pc:chgData name="Katie Hurst" userId="S::katie.hurst@bramhopeprimaryschool.co.uk::edc11e18-5fed-42f7-b251-1c2a03e1975b" providerId="AD" clId="Web-{811DBCE7-330B-E69C-030F-60094CA248FA}" dt="2020-12-01T11:45:50.521" v="486" actId="20577"/>
        <pc:sldMkLst>
          <pc:docMk/>
          <pc:sldMk cId="1669624210" sldId="332"/>
        </pc:sldMkLst>
        <pc:spChg chg="add mod">
          <ac:chgData name="Katie Hurst" userId="S::katie.hurst@bramhopeprimaryschool.co.uk::edc11e18-5fed-42f7-b251-1c2a03e1975b" providerId="AD" clId="Web-{811DBCE7-330B-E69C-030F-60094CA248FA}" dt="2020-12-01T11:45:50.521" v="486" actId="20577"/>
          <ac:spMkLst>
            <pc:docMk/>
            <pc:sldMk cId="1669624210" sldId="332"/>
            <ac:spMk id="2" creationId="{79B71DDE-8C9A-4CD7-AF4C-D30C8E36584F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6AE554-F1CF-4C01-BED8-7866D7E33C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EFA2C3F-83CE-4C44-9FA2-B16344B54F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E7B3C9-8EE8-4821-8AAA-E39F4E9A9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DEC80-CA8D-43A1-A03F-F1C333B46D02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21B063-82BC-4195-9A6A-73C96CE7B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67795E-3089-4D5C-BA9E-6CB23DD210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D4FB8-922E-44F0-B44B-2505DEA9F0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6168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37B7EC-FB87-4183-8E81-6FA929B4FE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B82450-3CE1-4AA1-8E78-9868D88107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8F5622-21EF-4A5E-B340-CD61BE0CA3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DEC80-CA8D-43A1-A03F-F1C333B46D02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59E2B1-8103-4118-A624-F4AFF07C5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F0D699-6FA8-4F08-93FD-61665F0E39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D4FB8-922E-44F0-B44B-2505DEA9F0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0446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8609B7-40EC-4DB5-8C97-8298451FCE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3451F6-B7FF-4BA5-A422-A61D16D7A5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347E34-3816-4258-A4CE-28596BAE02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DEC80-CA8D-43A1-A03F-F1C333B46D02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46C9CB-02BC-4CBE-A4F8-01D5C9D562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25962E-A4C2-4B80-A39E-0835F80A09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D4FB8-922E-44F0-B44B-2505DEA9F0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2719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759EDF-22EF-4B47-8797-01972E9991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1A13DB-EF77-4F63-A593-EA1888115B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42697F-B911-446B-8236-2D13857663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C397EB-0075-42F3-B46B-C9BECA0B1A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DEC80-CA8D-43A1-A03F-F1C333B46D02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6469AC-89A2-4F3D-A6BA-E4311EF95A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A1D373-4BC8-43D0-A1C3-D0BF8CB421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D4FB8-922E-44F0-B44B-2505DEA9F0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11667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FAC4A1-A572-4F4D-B5A8-C7A4493C6D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FFF617-515F-4155-9F00-D30DF73554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F91CFA-9B27-41AF-AB1F-F10C869182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2D8E69C-AEA6-494E-99A6-601FA2A02FD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9DAA5ED-5F0E-45C6-A1F3-40D529C3A0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3CE8435-B372-4507-BA9D-52B33C488F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DEC80-CA8D-43A1-A03F-F1C333B46D02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07C6A9A-F353-40AC-A0C5-87C155BBDD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5984648-60EC-45BE-884B-A4CD0153F4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D4FB8-922E-44F0-B44B-2505DEA9F0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3807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CB0A54-6C7D-47AA-B3D4-F2B1E36148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E84CC75-6666-44E7-8D34-ACE5A732C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DEC80-CA8D-43A1-A03F-F1C333B46D02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991B14-9606-458A-B98F-CD4DF3FA1B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960B2FF-99C0-40CA-A5DB-A4E4641C6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D4FB8-922E-44F0-B44B-2505DEA9F0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0824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2A5EDC1-D0CD-44B7-9C87-0BFF6C64A4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DEC80-CA8D-43A1-A03F-F1C333B46D02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0A742A3-2B21-42C0-81C0-C47AFFC0B3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09B20A-9866-4B50-8937-644A724A04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D4FB8-922E-44F0-B44B-2505DEA9F0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96280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CC4D25-E06B-4D71-A145-0E4BDFCC91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D948DA-971C-4223-B5BB-124D676678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2550BE-3D93-4352-8AE1-87B8DD7A49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6D157ED-013C-4654-9522-3C2447A3C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DEC80-CA8D-43A1-A03F-F1C333B46D02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537411-572D-4E6F-A8C2-EB2BCC04F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77C4D4-1B4D-4D79-B8E3-5C515A717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D4FB8-922E-44F0-B44B-2505DEA9F0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46051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BF6324-267C-4838-8CCD-37CF80B846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A5D4862-F6B7-4565-8067-BF9001B1176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EAA087-5383-4D04-8512-239025022B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95C5E3-544A-4CC7-AB89-3D8A250054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DEC80-CA8D-43A1-A03F-F1C333B46D02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4237A2-776C-4C57-B83A-E8E46D07C5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E07E1D-B4D6-41FA-89B5-674541C031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D4FB8-922E-44F0-B44B-2505DEA9F0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76092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3595AF-8E1A-4C23-BD79-D640A3BFC2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561ABB-36C8-4A7B-84DF-9E5F89AA10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E0A4E9-3DDF-4F76-B2B9-60CC2FCE29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DEC80-CA8D-43A1-A03F-F1C333B46D02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5C33-376E-401E-A8A5-2277B274E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C6344F-F7E0-4D9F-97A6-CF9633D31D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D4FB8-922E-44F0-B44B-2505DEA9F0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5079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E2D70B5-701A-431A-BEB2-95D4F01A772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44D445-0FE7-4E65-93BE-1E2ACE616A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9B2090-9DC1-4A75-B202-FC5318C2C1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DEC80-CA8D-43A1-A03F-F1C333B46D02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DF55DD-9CA7-4DFB-9ED4-DA3B9D6BC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8D7854-0F72-4C9B-AEC4-08D6E88C2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D4FB8-922E-44F0-B44B-2505DEA9F0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636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4056962-7AE5-4447-A604-FD5BA73389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FD434F-0538-4461-AF58-E553C9756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F4BE0E-F71F-40E1-AFF1-A5C8BE66B12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7DEC80-CA8D-43A1-A03F-F1C333B46D02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2AF771-D558-4B6E-BD43-5742C097F2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0BB8C5-8D31-45AF-8608-530EA7DA0D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9D4FB8-922E-44F0-B44B-2505DEA9F0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619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picture containing food&#10;&#10;Description automatically generated">
            <a:extLst>
              <a:ext uri="{FF2B5EF4-FFF2-40B4-BE49-F238E27FC236}">
                <a16:creationId xmlns:a16="http://schemas.microsoft.com/office/drawing/2014/main" id="{8D7F63F5-CF80-47FF-8BC5-6462F4AE51A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t="8126" r="5522" b="4708"/>
          <a:stretch/>
        </p:blipFill>
        <p:spPr>
          <a:xfrm>
            <a:off x="4549796" y="811960"/>
            <a:ext cx="7642204" cy="604603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602" y="299252"/>
            <a:ext cx="4023360" cy="1905000"/>
          </a:xfrm>
        </p:spPr>
        <p:txBody>
          <a:bodyPr anchor="b">
            <a:normAutofit/>
          </a:bodyPr>
          <a:lstStyle/>
          <a:p>
            <a:pPr algn="l"/>
            <a:r>
              <a:rPr lang="en-US" sz="4000" dirty="0">
                <a:latin typeface="Comic Sans MS" panose="030F0702030302020204" pitchFamily="66" charset="0"/>
                <a:cs typeface="Calibri Light"/>
              </a:rPr>
              <a:t>The Egyptian Cinderella</a:t>
            </a:r>
            <a:endParaRPr lang="en-US" sz="4000" dirty="0">
              <a:latin typeface="Comic Sans MS" panose="030F0702030302020204" pitchFamily="66" charset="0"/>
            </a:endParaRP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84306" y="4191027"/>
            <a:ext cx="4139573" cy="1304596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l"/>
            <a:r>
              <a:rPr lang="en-GB" sz="3200" dirty="0">
                <a:latin typeface="Comic Sans MS" panose="030F0702030302020204" pitchFamily="66" charset="0"/>
              </a:rPr>
              <a:t>This week we will be planning and writing, editing our own versions of the story.</a:t>
            </a:r>
            <a:endParaRPr lang="en-US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1FF2D15-9FF9-4E7D-80C6-8EB3F406B3C8}"/>
              </a:ext>
            </a:extLst>
          </p:cNvPr>
          <p:cNvSpPr txBox="1"/>
          <p:nvPr/>
        </p:nvSpPr>
        <p:spPr>
          <a:xfrm>
            <a:off x="657101" y="558139"/>
            <a:ext cx="11085615" cy="278537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500" dirty="0">
                <a:latin typeface="Comic Sans MS"/>
              </a:rPr>
              <a:t>Warm-up</a:t>
            </a:r>
          </a:p>
          <a:p>
            <a:endParaRPr lang="en-US" sz="3500" dirty="0">
              <a:latin typeface="Comic Sans MS"/>
              <a:cs typeface="Calibri"/>
            </a:endParaRPr>
          </a:p>
          <a:p>
            <a:r>
              <a:rPr lang="en-US" sz="3500" dirty="0">
                <a:latin typeface="Comic Sans MS"/>
                <a:cs typeface="Calibri"/>
              </a:rPr>
              <a:t>Think of one part of the story that you have changed and made it your own e.g. characters, special item.....</a:t>
            </a:r>
          </a:p>
        </p:txBody>
      </p:sp>
      <p:pic>
        <p:nvPicPr>
          <p:cNvPr id="3" name="Picture 3" descr="A picture containing diagram&#10;&#10;Description automatically generated">
            <a:extLst>
              <a:ext uri="{FF2B5EF4-FFF2-40B4-BE49-F238E27FC236}">
                <a16:creationId xmlns:a16="http://schemas.microsoft.com/office/drawing/2014/main" id="{8D673470-AC18-414F-AD4A-582589FEF1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0971" y="2845803"/>
            <a:ext cx="6177148" cy="380865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A35EAD6-B4BC-4A6E-9FF9-DAB8E9966081}"/>
              </a:ext>
            </a:extLst>
          </p:cNvPr>
          <p:cNvSpPr txBox="1"/>
          <p:nvPr/>
        </p:nvSpPr>
        <p:spPr>
          <a:xfrm>
            <a:off x="696686" y="5981204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solidFill>
                  <a:srgbClr val="FF0000"/>
                </a:solidFill>
                <a:cs typeface="Calibri"/>
              </a:rPr>
              <a:t>Virtual Lollypop Sticks!</a:t>
            </a:r>
          </a:p>
        </p:txBody>
      </p:sp>
    </p:spTree>
    <p:extLst>
      <p:ext uri="{BB962C8B-B14F-4D97-AF65-F5344CB8AC3E}">
        <p14:creationId xmlns:p14="http://schemas.microsoft.com/office/powerpoint/2010/main" val="20810232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ACA593-FFB5-4880-A3FD-E09027687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496383"/>
          </a:xfrm>
        </p:spPr>
        <p:txBody>
          <a:bodyPr>
            <a:normAutofit fontScale="90000"/>
          </a:bodyPr>
          <a:lstStyle/>
          <a:p>
            <a:br>
              <a:rPr lang="en-US" dirty="0">
                <a:latin typeface="Comic Sans MS" panose="030F0702030302020204" pitchFamily="66" charset="0"/>
                <a:cs typeface="Calibri Light"/>
              </a:rPr>
            </a:br>
            <a:br>
              <a:rPr lang="en-US" dirty="0">
                <a:latin typeface="Comic Sans MS" panose="030F0702030302020204" pitchFamily="66" charset="0"/>
                <a:cs typeface="Calibri Light"/>
              </a:rPr>
            </a:br>
            <a:br>
              <a:rPr lang="en-US" dirty="0">
                <a:latin typeface="Comic Sans MS" panose="030F0702030302020204" pitchFamily="66" charset="0"/>
                <a:cs typeface="Calibri Light"/>
              </a:rPr>
            </a:br>
            <a:br>
              <a:rPr lang="en-US" dirty="0">
                <a:latin typeface="Comic Sans MS" panose="030F0702030302020204" pitchFamily="66" charset="0"/>
                <a:cs typeface="Calibri Light"/>
              </a:rPr>
            </a:br>
            <a:r>
              <a:rPr lang="en-US" dirty="0">
                <a:latin typeface="Comic Sans MS" panose="030F0702030302020204" pitchFamily="66" charset="0"/>
                <a:cs typeface="Calibri Light"/>
              </a:rPr>
              <a:t>LC: </a:t>
            </a:r>
            <a:r>
              <a:rPr lang="en-GB" u="sng" dirty="0">
                <a:latin typeface="Comic Sans MS" panose="030F0702030302020204" pitchFamily="66" charset="0"/>
              </a:rPr>
              <a:t>Can I plan my story?</a:t>
            </a:r>
            <a:br>
              <a:rPr lang="en-GB" u="sng" dirty="0">
                <a:latin typeface="Comic Sans MS" panose="030F0702030302020204" pitchFamily="66" charset="0"/>
              </a:rPr>
            </a:br>
            <a:br>
              <a:rPr lang="en-GB" u="sng" dirty="0">
                <a:latin typeface="Comic Sans MS" panose="030F0702030302020204" pitchFamily="66" charset="0"/>
              </a:rPr>
            </a:br>
            <a:br>
              <a:rPr lang="en-GB" dirty="0">
                <a:latin typeface="Comic Sans MS" panose="030F0702030302020204" pitchFamily="66" charset="0"/>
                <a:cs typeface="Calibri Light"/>
              </a:rPr>
            </a:br>
            <a:br>
              <a:rPr lang="en-GB" dirty="0">
                <a:latin typeface="Comic Sans MS" panose="030F0702030302020204" pitchFamily="66" charset="0"/>
                <a:cs typeface="Calibri Light"/>
              </a:rPr>
            </a:br>
            <a:r>
              <a:rPr lang="en-GB" dirty="0">
                <a:latin typeface="Comic Sans MS" panose="030F0702030302020204" pitchFamily="66" charset="0"/>
                <a:cs typeface="Calibri Light"/>
              </a:rPr>
              <a:t>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216DBED-5A96-4C83-99D4-EBEB4E52802A}"/>
              </a:ext>
            </a:extLst>
          </p:cNvPr>
          <p:cNvSpPr txBox="1"/>
          <p:nvPr/>
        </p:nvSpPr>
        <p:spPr>
          <a:xfrm>
            <a:off x="554967" y="1978325"/>
            <a:ext cx="11096444" cy="493981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500" dirty="0">
                <a:latin typeface="Comic Sans MS" panose="030F0702030302020204" pitchFamily="66" charset="0"/>
                <a:ea typeface="+mn-lt"/>
                <a:cs typeface="+mn-lt"/>
              </a:rPr>
              <a:t>Today you will need to think about all the elements of the story and how you want to change them.</a:t>
            </a:r>
          </a:p>
          <a:p>
            <a:br>
              <a:rPr lang="en-GB" sz="3500" dirty="0">
                <a:latin typeface="Comic Sans MS" panose="030F0702030302020204" pitchFamily="66" charset="0"/>
                <a:ea typeface="+mn-lt"/>
                <a:cs typeface="+mn-lt"/>
              </a:rPr>
            </a:br>
            <a:r>
              <a:rPr lang="en-GB" sz="3500" dirty="0">
                <a:latin typeface="Comic Sans MS" panose="030F0702030302020204" pitchFamily="66" charset="0"/>
                <a:ea typeface="+mn-lt"/>
                <a:cs typeface="+mn-lt"/>
              </a:rPr>
              <a:t>Remember:</a:t>
            </a:r>
          </a:p>
          <a:p>
            <a:pPr marL="571500" indent="-571500">
              <a:buFont typeface="Arial"/>
              <a:buChar char="•"/>
            </a:pPr>
            <a:r>
              <a:rPr lang="en-GB" sz="3500" dirty="0">
                <a:latin typeface="Comic Sans MS" panose="030F0702030302020204" pitchFamily="66" charset="0"/>
                <a:cs typeface="Calibri"/>
              </a:rPr>
              <a:t>You are still in  Egypt</a:t>
            </a:r>
          </a:p>
          <a:p>
            <a:pPr marL="571500" indent="-571500">
              <a:buFont typeface="Arial"/>
              <a:buChar char="•"/>
            </a:pPr>
            <a:r>
              <a:rPr lang="en-GB" sz="3500" dirty="0">
                <a:latin typeface="Comic Sans MS" panose="030F0702030302020204" pitchFamily="66" charset="0"/>
                <a:cs typeface="Calibri"/>
              </a:rPr>
              <a:t>You need a special item that goes missing/is stolen</a:t>
            </a:r>
          </a:p>
          <a:p>
            <a:pPr marL="571500" indent="-571500">
              <a:buFont typeface="Arial"/>
              <a:buChar char="•"/>
            </a:pPr>
            <a:r>
              <a:rPr lang="en-GB" sz="3500" dirty="0">
                <a:latin typeface="Comic Sans MS" panose="030F0702030302020204" pitchFamily="66" charset="0"/>
                <a:cs typeface="Calibri"/>
              </a:rPr>
              <a:t>You should include an Egyptian God or Goddess</a:t>
            </a:r>
          </a:p>
          <a:p>
            <a:pPr marL="571500" indent="-571500">
              <a:buFont typeface="Arial"/>
              <a:buChar char="•"/>
            </a:pPr>
            <a:endParaRPr lang="en-GB" sz="3500" dirty="0">
              <a:latin typeface="Comic Sans MS" panose="030F0702030302020204" pitchFamily="66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823202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71500"/>
            <a:ext cx="10515600" cy="1119188"/>
          </a:xfrm>
        </p:spPr>
        <p:txBody>
          <a:bodyPr>
            <a:noAutofit/>
          </a:bodyPr>
          <a:lstStyle/>
          <a:p>
            <a:pPr algn="ctr"/>
            <a:r>
              <a:rPr lang="en-GB" sz="3600" b="1" dirty="0">
                <a:solidFill>
                  <a:srgbClr val="0070C0"/>
                </a:solidFill>
                <a:latin typeface="Comic Sans MS" panose="030F0702030302020204" pitchFamily="66" charset="0"/>
                <a:cs typeface="Calibri Light"/>
              </a:rPr>
              <a:t>Planning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ctr">
              <a:buNone/>
            </a:pPr>
            <a:r>
              <a:rPr lang="en-GB" sz="4000" dirty="0">
                <a:latin typeface="Comic Sans MS" panose="030F0702030302020204" pitchFamily="66" charset="0"/>
                <a:cs typeface="Calibri"/>
              </a:rPr>
              <a:t>Let’s talk through the planning sheet step by step.</a:t>
            </a:r>
          </a:p>
          <a:p>
            <a:pPr algn="ctr">
              <a:buNone/>
            </a:pPr>
            <a:endParaRPr lang="en-GB" sz="4000" dirty="0">
              <a:latin typeface="Comic Sans MS" panose="030F0702030302020204" pitchFamily="66" charset="0"/>
              <a:cs typeface="Calibri"/>
            </a:endParaRPr>
          </a:p>
          <a:p>
            <a:pPr algn="ctr"/>
            <a:r>
              <a:rPr lang="en-GB" sz="4000" dirty="0">
                <a:latin typeface="Comic Sans MS" panose="030F0702030302020204" pitchFamily="66" charset="0"/>
                <a:cs typeface="Calibri"/>
              </a:rPr>
              <a:t>Remember it is only notes you are making. </a:t>
            </a:r>
          </a:p>
          <a:p>
            <a:pPr algn="ctr"/>
            <a:endParaRPr lang="en-GB" sz="4000" dirty="0">
              <a:latin typeface="Comic Sans MS" panose="030F0702030302020204" pitchFamily="66" charset="0"/>
              <a:cs typeface="Calibri"/>
            </a:endParaRPr>
          </a:p>
          <a:p>
            <a:pPr algn="ctr"/>
            <a:r>
              <a:rPr lang="en-GB" sz="4000" dirty="0">
                <a:latin typeface="Comic Sans MS" panose="030F0702030302020204" pitchFamily="66" charset="0"/>
                <a:cs typeface="Calibri"/>
              </a:rPr>
              <a:t>You do not need to write the story yet.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8B4FB45E-01F0-4F89-9A6A-6F3DBDB8C8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71500"/>
            <a:ext cx="10515600" cy="1119188"/>
          </a:xfrm>
        </p:spPr>
        <p:txBody>
          <a:bodyPr>
            <a:noAutofit/>
          </a:bodyPr>
          <a:lstStyle/>
          <a:p>
            <a:pPr algn="ctr"/>
            <a:r>
              <a:rPr lang="en-GB" sz="3600" b="1" dirty="0">
                <a:solidFill>
                  <a:srgbClr val="0070C0"/>
                </a:solidFill>
                <a:latin typeface="Comic Sans MS" panose="030F0702030302020204" pitchFamily="66" charset="0"/>
                <a:cs typeface="Calibri Light"/>
              </a:rPr>
              <a:t>Planning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06A1382-3652-4681-AA5E-805835013BEA}"/>
              </a:ext>
            </a:extLst>
          </p:cNvPr>
          <p:cNvSpPr txBox="1"/>
          <p:nvPr/>
        </p:nvSpPr>
        <p:spPr>
          <a:xfrm>
            <a:off x="569343" y="1762664"/>
            <a:ext cx="3663350" cy="338554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4472C4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latin typeface="Comic Sans MS" panose="030F0702030302020204" pitchFamily="66" charset="0"/>
                <a:ea typeface="+mn-lt"/>
                <a:cs typeface="+mn-lt"/>
              </a:rPr>
              <a:t>Beginning</a:t>
            </a:r>
            <a:r>
              <a:rPr lang="en-US" sz="2800" dirty="0">
                <a:latin typeface="Comic Sans MS" panose="030F0702030302020204" pitchFamily="66" charset="0"/>
                <a:ea typeface="+mn-lt"/>
                <a:cs typeface="+mn-lt"/>
              </a:rPr>
              <a:t> </a:t>
            </a:r>
            <a:endParaRPr lang="en-US" sz="2800" dirty="0">
              <a:latin typeface="Comic Sans MS" panose="030F0702030302020204" pitchFamily="66" charset="0"/>
              <a:cs typeface="Calibri"/>
            </a:endParaRPr>
          </a:p>
          <a:p>
            <a:r>
              <a:rPr lang="en-US" sz="2800" b="1" dirty="0">
                <a:latin typeface="Comic Sans MS" panose="030F0702030302020204" pitchFamily="66" charset="0"/>
                <a:ea typeface="+mn-lt"/>
                <a:cs typeface="+mn-lt"/>
              </a:rPr>
              <a:t> </a:t>
            </a:r>
            <a:r>
              <a:rPr lang="en-US" sz="2800" dirty="0">
                <a:latin typeface="Comic Sans MS" panose="030F0702030302020204" pitchFamily="66" charset="0"/>
                <a:ea typeface="+mn-lt"/>
                <a:cs typeface="+mn-lt"/>
              </a:rPr>
              <a:t> </a:t>
            </a:r>
            <a:endParaRPr lang="en-US" sz="2800" dirty="0">
              <a:latin typeface="Comic Sans MS" panose="030F0702030302020204" pitchFamily="66" charset="0"/>
              <a:cs typeface="Calibri"/>
            </a:endParaRPr>
          </a:p>
          <a:p>
            <a:r>
              <a:rPr lang="en-US" sz="2800" b="1" dirty="0">
                <a:latin typeface="Comic Sans MS" panose="030F0702030302020204" pitchFamily="66" charset="0"/>
                <a:ea typeface="+mn-lt"/>
                <a:cs typeface="+mn-lt"/>
              </a:rPr>
              <a:t>Description</a:t>
            </a:r>
            <a:r>
              <a:rPr lang="en-US" sz="2800" dirty="0">
                <a:latin typeface="Comic Sans MS" panose="030F0702030302020204" pitchFamily="66" charset="0"/>
                <a:ea typeface="+mn-lt"/>
                <a:cs typeface="+mn-lt"/>
              </a:rPr>
              <a:t> </a:t>
            </a:r>
            <a:endParaRPr lang="en-US" sz="2800" dirty="0">
              <a:latin typeface="Comic Sans MS" panose="030F0702030302020204" pitchFamily="66" charset="0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2800" dirty="0">
                <a:latin typeface="Comic Sans MS" panose="030F0702030302020204" pitchFamily="66" charset="0"/>
                <a:ea typeface="+mn-lt"/>
                <a:cs typeface="+mn-lt"/>
              </a:rPr>
              <a:t>Where is it set? </a:t>
            </a:r>
            <a:endParaRPr lang="en-US" sz="2800" dirty="0">
              <a:latin typeface="Comic Sans MS" panose="030F0702030302020204" pitchFamily="66" charset="0"/>
              <a:cs typeface="Calibri"/>
            </a:endParaRPr>
          </a:p>
          <a:p>
            <a:r>
              <a:rPr lang="en-US" sz="2800" b="1" dirty="0">
                <a:latin typeface="Comic Sans MS" panose="030F0702030302020204" pitchFamily="66" charset="0"/>
                <a:ea typeface="+mn-lt"/>
                <a:cs typeface="+mn-lt"/>
              </a:rPr>
              <a:t>Introduce</a:t>
            </a:r>
            <a:r>
              <a:rPr lang="en-US" sz="2800" dirty="0">
                <a:latin typeface="Comic Sans MS" panose="030F0702030302020204" pitchFamily="66" charset="0"/>
                <a:ea typeface="+mn-lt"/>
                <a:cs typeface="+mn-lt"/>
              </a:rPr>
              <a:t> </a:t>
            </a:r>
            <a:endParaRPr lang="en-US" sz="2800" dirty="0">
              <a:latin typeface="Comic Sans MS" panose="030F0702030302020204" pitchFamily="66" charset="0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2800" dirty="0">
                <a:latin typeface="Comic Sans MS" panose="030F0702030302020204" pitchFamily="66" charset="0"/>
                <a:ea typeface="+mn-lt"/>
                <a:cs typeface="+mn-lt"/>
              </a:rPr>
              <a:t>Who is the main character?</a:t>
            </a:r>
            <a:endParaRPr lang="en-US" sz="2800" dirty="0">
              <a:latin typeface="Comic Sans MS" panose="030F0702030302020204" pitchFamily="66" charset="0"/>
              <a:cs typeface="Calibri"/>
            </a:endParaRPr>
          </a:p>
          <a:p>
            <a:pPr algn="l"/>
            <a:endParaRPr lang="en-US" dirty="0">
              <a:latin typeface="Comic Sans MS" panose="030F0702030302020204" pitchFamily="66" charset="0"/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D121DA2-2AFC-4A1A-9944-76DCE6DD649C}"/>
              </a:ext>
            </a:extLst>
          </p:cNvPr>
          <p:cNvSpPr txBox="1"/>
          <p:nvPr/>
        </p:nvSpPr>
        <p:spPr>
          <a:xfrm>
            <a:off x="5140445" y="2006181"/>
            <a:ext cx="5676180" cy="3139321"/>
          </a:xfrm>
          <a:prstGeom prst="rect">
            <a:avLst/>
          </a:prstGeom>
          <a:noFill/>
          <a:ln>
            <a:solidFill>
              <a:srgbClr val="4472C4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What shall we add in this box?</a:t>
            </a:r>
          </a:p>
          <a:p>
            <a:endParaRPr lang="en-US" dirty="0">
              <a:cs typeface="Calibri"/>
            </a:endParaRPr>
          </a:p>
          <a:p>
            <a:r>
              <a:rPr lang="en-US" dirty="0">
                <a:solidFill>
                  <a:srgbClr val="FF0000"/>
                </a:solidFill>
                <a:cs typeface="Calibri"/>
              </a:rPr>
              <a:t>Use ideas from yesterday!</a:t>
            </a: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516685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8B4FB45E-01F0-4F89-9A6A-6F3DBDB8C8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71500"/>
            <a:ext cx="10515600" cy="1119188"/>
          </a:xfrm>
        </p:spPr>
        <p:txBody>
          <a:bodyPr>
            <a:noAutofit/>
          </a:bodyPr>
          <a:lstStyle/>
          <a:p>
            <a:pPr algn="ctr"/>
            <a:r>
              <a:rPr lang="en-GB" sz="3600" b="1" dirty="0">
                <a:solidFill>
                  <a:srgbClr val="0070C0"/>
                </a:solidFill>
                <a:latin typeface="Comic Sans MS" panose="030F0702030302020204" pitchFamily="66" charset="0"/>
                <a:cs typeface="Calibri Light"/>
              </a:rPr>
              <a:t>Planning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06A1382-3652-4681-AA5E-805835013BEA}"/>
              </a:ext>
            </a:extLst>
          </p:cNvPr>
          <p:cNvSpPr txBox="1"/>
          <p:nvPr/>
        </p:nvSpPr>
        <p:spPr>
          <a:xfrm>
            <a:off x="569343" y="1762664"/>
            <a:ext cx="3663350" cy="46782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4472C4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latin typeface="Comic Sans MS" panose="030F0702030302020204" pitchFamily="66" charset="0"/>
                <a:ea typeface="+mn-lt"/>
                <a:cs typeface="+mn-lt"/>
              </a:rPr>
              <a:t>Build up</a:t>
            </a:r>
            <a:r>
              <a:rPr lang="en-US" sz="2800" dirty="0">
                <a:latin typeface="Comic Sans MS" panose="030F0702030302020204" pitchFamily="66" charset="0"/>
                <a:ea typeface="+mn-lt"/>
                <a:cs typeface="+mn-lt"/>
              </a:rPr>
              <a:t> </a:t>
            </a:r>
            <a:endParaRPr lang="en-US" dirty="0">
              <a:latin typeface="Comic Sans MS" panose="030F0702030302020204" pitchFamily="66" charset="0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2800" dirty="0">
                <a:latin typeface="Comic Sans MS"/>
                <a:ea typeface="+mn-lt"/>
                <a:cs typeface="+mn-lt"/>
              </a:rPr>
              <a:t>Who is unkind to the main character and what do they do?</a:t>
            </a:r>
            <a:endParaRPr lang="en-US" dirty="0">
              <a:latin typeface="Comic Sans MS"/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US" sz="2800" dirty="0">
              <a:latin typeface="Comic Sans MS"/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800" dirty="0">
                <a:latin typeface="Comic Sans MS" panose="030F0702030302020204" pitchFamily="66" charset="0"/>
                <a:ea typeface="+mn-lt"/>
                <a:cs typeface="+mn-lt"/>
              </a:rPr>
              <a:t>Who are the main character’s animal friends?</a:t>
            </a:r>
            <a:endParaRPr lang="en-US" dirty="0">
              <a:latin typeface="Comic Sans MS" panose="030F0702030302020204" pitchFamily="66" charset="0"/>
              <a:cs typeface="Calibri"/>
            </a:endParaRPr>
          </a:p>
          <a:p>
            <a:endParaRPr lang="en-US" sz="2800" dirty="0">
              <a:latin typeface="Comic Sans MS" panose="030F0702030302020204" pitchFamily="66" charset="0"/>
              <a:cs typeface="Calibri"/>
            </a:endParaRPr>
          </a:p>
          <a:p>
            <a:pPr algn="l"/>
            <a:endParaRPr lang="en-US" dirty="0">
              <a:latin typeface="Comic Sans MS" panose="030F0702030302020204" pitchFamily="66" charset="0"/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D121DA2-2AFC-4A1A-9944-76DCE6DD649C}"/>
              </a:ext>
            </a:extLst>
          </p:cNvPr>
          <p:cNvSpPr txBox="1"/>
          <p:nvPr/>
        </p:nvSpPr>
        <p:spPr>
          <a:xfrm>
            <a:off x="5232252" y="1492061"/>
            <a:ext cx="5676180" cy="3139321"/>
          </a:xfrm>
          <a:prstGeom prst="rect">
            <a:avLst/>
          </a:prstGeom>
          <a:noFill/>
          <a:ln>
            <a:solidFill>
              <a:srgbClr val="4472C4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What shall we add in this box?</a:t>
            </a: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268694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8B4FB45E-01F0-4F89-9A6A-6F3DBDB8C8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71500"/>
            <a:ext cx="10515600" cy="1119188"/>
          </a:xfrm>
        </p:spPr>
        <p:txBody>
          <a:bodyPr>
            <a:noAutofit/>
          </a:bodyPr>
          <a:lstStyle/>
          <a:p>
            <a:pPr algn="ctr"/>
            <a:r>
              <a:rPr lang="en-GB" sz="3600" b="1" dirty="0">
                <a:solidFill>
                  <a:srgbClr val="0070C0"/>
                </a:solidFill>
                <a:latin typeface="Comic Sans MS" panose="030F0702030302020204" pitchFamily="66" charset="0"/>
                <a:cs typeface="Calibri Light"/>
              </a:rPr>
              <a:t>Planning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06A1382-3652-4681-AA5E-805835013BEA}"/>
              </a:ext>
            </a:extLst>
          </p:cNvPr>
          <p:cNvSpPr txBox="1"/>
          <p:nvPr/>
        </p:nvSpPr>
        <p:spPr>
          <a:xfrm>
            <a:off x="454324" y="885645"/>
            <a:ext cx="4324708" cy="59708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4472C4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latin typeface="Comic Sans MS" panose="030F0702030302020204" pitchFamily="66" charset="0"/>
                <a:ea typeface="+mn-lt"/>
                <a:cs typeface="+mn-lt"/>
              </a:rPr>
              <a:t>Problem</a:t>
            </a:r>
            <a:r>
              <a:rPr lang="en-US" sz="2800" dirty="0">
                <a:latin typeface="Comic Sans MS" panose="030F0702030302020204" pitchFamily="66" charset="0"/>
                <a:ea typeface="+mn-lt"/>
                <a:cs typeface="+mn-lt"/>
              </a:rPr>
              <a:t> </a:t>
            </a:r>
            <a:endParaRPr lang="en-US" dirty="0">
              <a:latin typeface="Comic Sans MS" panose="030F0702030302020204" pitchFamily="66" charset="0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2800" dirty="0">
                <a:latin typeface="Comic Sans MS" panose="030F0702030302020204" pitchFamily="66" charset="0"/>
                <a:ea typeface="+mn-lt"/>
                <a:cs typeface="+mn-lt"/>
              </a:rPr>
              <a:t>What is the problem within the story?</a:t>
            </a:r>
            <a:endParaRPr lang="en-US" dirty="0">
              <a:latin typeface="Comic Sans MS" panose="030F0702030302020204" pitchFamily="66" charset="0"/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800" dirty="0">
                <a:latin typeface="Comic Sans MS" panose="030F0702030302020204" pitchFamily="66" charset="0"/>
                <a:ea typeface="+mn-lt"/>
                <a:cs typeface="+mn-lt"/>
              </a:rPr>
              <a:t>What is stolen/goes missing?</a:t>
            </a:r>
            <a:endParaRPr lang="en-US" dirty="0">
              <a:latin typeface="Comic Sans MS" panose="030F0702030302020204" pitchFamily="66" charset="0"/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800" dirty="0">
                <a:latin typeface="Comic Sans MS" panose="030F0702030302020204" pitchFamily="66" charset="0"/>
                <a:ea typeface="+mn-lt"/>
                <a:cs typeface="+mn-lt"/>
              </a:rPr>
              <a:t>Introduce the God/Goddess who takes the item.</a:t>
            </a:r>
            <a:endParaRPr lang="en-US" dirty="0">
              <a:latin typeface="Comic Sans MS" panose="030F0702030302020204" pitchFamily="66" charset="0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2800" dirty="0">
                <a:latin typeface="Comic Sans MS" panose="030F0702030302020204" pitchFamily="66" charset="0"/>
                <a:ea typeface="+mn-lt"/>
                <a:cs typeface="+mn-lt"/>
              </a:rPr>
              <a:t>Who finds it? Introduce your royal character.</a:t>
            </a:r>
            <a:endParaRPr lang="en-US" dirty="0">
              <a:latin typeface="Comic Sans MS" panose="030F0702030302020204" pitchFamily="66" charset="0"/>
              <a:cs typeface="Calibri"/>
            </a:endParaRPr>
          </a:p>
          <a:p>
            <a:endParaRPr lang="en-US" sz="2800" dirty="0">
              <a:latin typeface="Comic Sans MS" panose="030F0702030302020204" pitchFamily="66" charset="0"/>
              <a:cs typeface="Calibri"/>
            </a:endParaRPr>
          </a:p>
          <a:p>
            <a:endParaRPr lang="en-US" sz="2800" dirty="0">
              <a:latin typeface="Comic Sans MS" panose="030F0702030302020204" pitchFamily="66" charset="0"/>
              <a:cs typeface="Calibri"/>
            </a:endParaRPr>
          </a:p>
          <a:p>
            <a:pPr algn="l"/>
            <a:endParaRPr lang="en-US" dirty="0">
              <a:latin typeface="Comic Sans MS" panose="030F0702030302020204" pitchFamily="66" charset="0"/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D121DA2-2AFC-4A1A-9944-76DCE6DD649C}"/>
              </a:ext>
            </a:extLst>
          </p:cNvPr>
          <p:cNvSpPr txBox="1"/>
          <p:nvPr/>
        </p:nvSpPr>
        <p:spPr>
          <a:xfrm>
            <a:off x="5186349" y="1574687"/>
            <a:ext cx="5676180" cy="3139321"/>
          </a:xfrm>
          <a:prstGeom prst="rect">
            <a:avLst/>
          </a:prstGeom>
          <a:noFill/>
          <a:ln>
            <a:solidFill>
              <a:srgbClr val="4472C4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What shall we add in this box?</a:t>
            </a: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  <p:pic>
        <p:nvPicPr>
          <p:cNvPr id="2" name="Picture 2" descr="A picture containing sitting, saddle, back&#10;&#10;Description automatically generated">
            <a:extLst>
              <a:ext uri="{FF2B5EF4-FFF2-40B4-BE49-F238E27FC236}">
                <a16:creationId xmlns:a16="http://schemas.microsoft.com/office/drawing/2014/main" id="{A7F548E9-4333-480C-BFD5-AA1199ED43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84919" y="4478866"/>
            <a:ext cx="2743200" cy="1898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8305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8B4FB45E-01F0-4F89-9A6A-6F3DBDB8C8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71500"/>
            <a:ext cx="10515600" cy="1119188"/>
          </a:xfrm>
        </p:spPr>
        <p:txBody>
          <a:bodyPr>
            <a:noAutofit/>
          </a:bodyPr>
          <a:lstStyle/>
          <a:p>
            <a:pPr algn="ctr"/>
            <a:r>
              <a:rPr lang="en-GB" sz="3600" b="1" dirty="0">
                <a:solidFill>
                  <a:srgbClr val="0070C0"/>
                </a:solidFill>
                <a:latin typeface="Comic Sans MS" panose="030F0702030302020204" pitchFamily="66" charset="0"/>
                <a:cs typeface="Calibri Light"/>
              </a:rPr>
              <a:t>Planning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06A1382-3652-4681-AA5E-805835013BEA}"/>
              </a:ext>
            </a:extLst>
          </p:cNvPr>
          <p:cNvSpPr txBox="1"/>
          <p:nvPr/>
        </p:nvSpPr>
        <p:spPr>
          <a:xfrm>
            <a:off x="468701" y="1877683"/>
            <a:ext cx="4324708" cy="338554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4472C4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latin typeface="Comic Sans MS" panose="030F0702030302020204" pitchFamily="66" charset="0"/>
                <a:ea typeface="+mn-lt"/>
                <a:cs typeface="+mn-lt"/>
              </a:rPr>
              <a:t>Action</a:t>
            </a:r>
            <a:r>
              <a:rPr lang="en-US" sz="2800" dirty="0">
                <a:latin typeface="Comic Sans MS" panose="030F0702030302020204" pitchFamily="66" charset="0"/>
                <a:ea typeface="+mn-lt"/>
                <a:cs typeface="+mn-lt"/>
              </a:rPr>
              <a:t> </a:t>
            </a:r>
            <a:endParaRPr lang="en-US" dirty="0">
              <a:latin typeface="Comic Sans MS" panose="030F0702030302020204" pitchFamily="66" charset="0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2800" dirty="0">
                <a:latin typeface="Comic Sans MS"/>
                <a:ea typeface="+mn-lt"/>
                <a:cs typeface="+mn-lt"/>
              </a:rPr>
              <a:t>Where does the royal character go and what do they do?</a:t>
            </a:r>
            <a:endParaRPr lang="en-US" dirty="0">
              <a:latin typeface="Comic Sans MS"/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endParaRPr lang="en-US" sz="2800" dirty="0">
              <a:latin typeface="Comic Sans MS" panose="030F0702030302020204" pitchFamily="66" charset="0"/>
              <a:ea typeface="+mn-lt"/>
              <a:cs typeface="+mn-lt"/>
            </a:endParaRPr>
          </a:p>
          <a:p>
            <a:endParaRPr lang="en-US" sz="2800" dirty="0">
              <a:latin typeface="Comic Sans MS" panose="030F0702030302020204" pitchFamily="66" charset="0"/>
              <a:cs typeface="Calibri"/>
            </a:endParaRPr>
          </a:p>
          <a:p>
            <a:endParaRPr lang="en-US" sz="2800" dirty="0">
              <a:latin typeface="Comic Sans MS" panose="030F0702030302020204" pitchFamily="66" charset="0"/>
              <a:cs typeface="Calibri"/>
            </a:endParaRPr>
          </a:p>
          <a:p>
            <a:pPr algn="l"/>
            <a:endParaRPr lang="en-US" dirty="0">
              <a:latin typeface="Comic Sans MS" panose="030F0702030302020204" pitchFamily="66" charset="0"/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D121DA2-2AFC-4A1A-9944-76DCE6DD649C}"/>
              </a:ext>
            </a:extLst>
          </p:cNvPr>
          <p:cNvSpPr txBox="1"/>
          <p:nvPr/>
        </p:nvSpPr>
        <p:spPr>
          <a:xfrm>
            <a:off x="5140445" y="2006181"/>
            <a:ext cx="3162570" cy="3139321"/>
          </a:xfrm>
          <a:prstGeom prst="rect">
            <a:avLst/>
          </a:prstGeom>
          <a:noFill/>
          <a:ln>
            <a:solidFill>
              <a:srgbClr val="4472C4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What shall we add in this box?</a:t>
            </a: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  <p:pic>
        <p:nvPicPr>
          <p:cNvPr id="2" name="Picture 2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DBA004FC-3A67-485B-94AA-1F0E13D547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43617" y="1520042"/>
            <a:ext cx="1894584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9393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8B4FB45E-01F0-4F89-9A6A-6F3DBDB8C8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71500"/>
            <a:ext cx="10515600" cy="1119188"/>
          </a:xfrm>
        </p:spPr>
        <p:txBody>
          <a:bodyPr>
            <a:noAutofit/>
          </a:bodyPr>
          <a:lstStyle/>
          <a:p>
            <a:pPr algn="ctr"/>
            <a:r>
              <a:rPr lang="en-GB" sz="3600" b="1" dirty="0">
                <a:solidFill>
                  <a:srgbClr val="0070C0"/>
                </a:solidFill>
                <a:latin typeface="Comic Sans MS" panose="030F0702030302020204" pitchFamily="66" charset="0"/>
                <a:cs typeface="Calibri Light"/>
              </a:rPr>
              <a:t>Planning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06A1382-3652-4681-AA5E-805835013BEA}"/>
              </a:ext>
            </a:extLst>
          </p:cNvPr>
          <p:cNvSpPr txBox="1"/>
          <p:nvPr/>
        </p:nvSpPr>
        <p:spPr>
          <a:xfrm>
            <a:off x="468701" y="1877683"/>
            <a:ext cx="4324708" cy="338554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4472C4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latin typeface="Comic Sans MS" panose="030F0702030302020204" pitchFamily="66" charset="0"/>
                <a:ea typeface="+mn-lt"/>
                <a:cs typeface="+mn-lt"/>
              </a:rPr>
              <a:t>Resolution</a:t>
            </a:r>
            <a:r>
              <a:rPr lang="en-US" sz="2800" dirty="0">
                <a:latin typeface="Comic Sans MS" panose="030F0702030302020204" pitchFamily="66" charset="0"/>
                <a:ea typeface="+mn-lt"/>
                <a:cs typeface="+mn-lt"/>
              </a:rPr>
              <a:t> </a:t>
            </a:r>
            <a:endParaRPr lang="en-US" dirty="0">
              <a:latin typeface="Comic Sans MS" panose="030F0702030302020204" pitchFamily="66" charset="0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2800" dirty="0">
                <a:latin typeface="Comic Sans MS"/>
                <a:ea typeface="+mn-lt"/>
                <a:cs typeface="+mn-lt"/>
              </a:rPr>
              <a:t>How is the problem of the missing item solved?</a:t>
            </a:r>
          </a:p>
          <a:p>
            <a:endParaRPr lang="en-US" sz="2800" dirty="0">
              <a:latin typeface="Comic Sans MS" panose="030F0702030302020204" pitchFamily="66" charset="0"/>
              <a:ea typeface="+mn-lt"/>
              <a:cs typeface="+mn-lt"/>
            </a:endParaRPr>
          </a:p>
          <a:p>
            <a:endParaRPr lang="en-US" sz="2800" dirty="0">
              <a:latin typeface="Comic Sans MS" panose="030F0702030302020204" pitchFamily="66" charset="0"/>
              <a:cs typeface="Calibri"/>
            </a:endParaRPr>
          </a:p>
          <a:p>
            <a:endParaRPr lang="en-US" sz="2800" dirty="0">
              <a:latin typeface="Comic Sans MS" panose="030F0702030302020204" pitchFamily="66" charset="0"/>
              <a:cs typeface="Calibri"/>
            </a:endParaRPr>
          </a:p>
          <a:p>
            <a:pPr algn="l"/>
            <a:endParaRPr lang="en-US" dirty="0">
              <a:latin typeface="Comic Sans MS" panose="030F0702030302020204" pitchFamily="66" charset="0"/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D121DA2-2AFC-4A1A-9944-76DCE6DD649C}"/>
              </a:ext>
            </a:extLst>
          </p:cNvPr>
          <p:cNvSpPr txBox="1"/>
          <p:nvPr/>
        </p:nvSpPr>
        <p:spPr>
          <a:xfrm>
            <a:off x="5140445" y="2006181"/>
            <a:ext cx="5676180" cy="3139321"/>
          </a:xfrm>
          <a:prstGeom prst="rect">
            <a:avLst/>
          </a:prstGeom>
          <a:noFill/>
          <a:ln>
            <a:solidFill>
              <a:srgbClr val="4472C4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What shall we add in this box?</a:t>
            </a: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812724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8B4FB45E-01F0-4F89-9A6A-6F3DBDB8C8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71500"/>
            <a:ext cx="10515600" cy="1119188"/>
          </a:xfrm>
        </p:spPr>
        <p:txBody>
          <a:bodyPr>
            <a:noAutofit/>
          </a:bodyPr>
          <a:lstStyle/>
          <a:p>
            <a:pPr algn="ctr"/>
            <a:r>
              <a:rPr lang="en-GB" sz="3600" b="1" dirty="0">
                <a:solidFill>
                  <a:srgbClr val="0070C0"/>
                </a:solidFill>
                <a:latin typeface="Comic Sans MS" panose="030F0702030302020204" pitchFamily="66" charset="0"/>
                <a:cs typeface="Calibri Light"/>
              </a:rPr>
              <a:t>Planning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06A1382-3652-4681-AA5E-805835013BEA}"/>
              </a:ext>
            </a:extLst>
          </p:cNvPr>
          <p:cNvSpPr txBox="1"/>
          <p:nvPr/>
        </p:nvSpPr>
        <p:spPr>
          <a:xfrm>
            <a:off x="468701" y="1877683"/>
            <a:ext cx="4324708" cy="46782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4472C4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latin typeface="Comic Sans MS" panose="030F0702030302020204" pitchFamily="66" charset="0"/>
                <a:ea typeface="+mn-lt"/>
                <a:cs typeface="+mn-lt"/>
              </a:rPr>
              <a:t>Ending</a:t>
            </a:r>
            <a:r>
              <a:rPr lang="en-US" sz="2800" dirty="0">
                <a:latin typeface="Comic Sans MS" panose="030F0702030302020204" pitchFamily="66" charset="0"/>
                <a:ea typeface="+mn-lt"/>
                <a:cs typeface="+mn-lt"/>
              </a:rPr>
              <a:t> </a:t>
            </a:r>
            <a:endParaRPr lang="en-US" dirty="0">
              <a:latin typeface="Comic Sans MS" panose="030F0702030302020204" pitchFamily="66" charset="0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2800" dirty="0">
                <a:latin typeface="Comic Sans MS" panose="030F0702030302020204" pitchFamily="66" charset="0"/>
                <a:ea typeface="+mn-lt"/>
                <a:cs typeface="+mn-lt"/>
              </a:rPr>
              <a:t>How does the story end?</a:t>
            </a:r>
            <a:endParaRPr lang="en-US" dirty="0">
              <a:latin typeface="Comic Sans MS" panose="030F0702030302020204" pitchFamily="66" charset="0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2800" dirty="0">
                <a:latin typeface="Comic Sans MS" panose="030F0702030302020204" pitchFamily="66" charset="0"/>
                <a:ea typeface="+mn-lt"/>
                <a:cs typeface="+mn-lt"/>
              </a:rPr>
              <a:t>Does it end happily?</a:t>
            </a:r>
            <a:endParaRPr lang="en-US" dirty="0">
              <a:latin typeface="Comic Sans MS" panose="030F0702030302020204" pitchFamily="66" charset="0"/>
              <a:cs typeface="Calibri"/>
            </a:endParaRPr>
          </a:p>
          <a:p>
            <a:endParaRPr lang="en-US" sz="2800" dirty="0">
              <a:latin typeface="Comic Sans MS"/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800" dirty="0">
                <a:latin typeface="Comic Sans MS"/>
                <a:ea typeface="+mn-lt"/>
                <a:cs typeface="+mn-lt"/>
              </a:rPr>
              <a:t>Is there a twist to the plot?</a:t>
            </a:r>
            <a:endParaRPr lang="en-US" dirty="0">
              <a:latin typeface="Comic Sans MS"/>
              <a:cs typeface="Calibri"/>
            </a:endParaRPr>
          </a:p>
          <a:p>
            <a:endParaRPr lang="en-US" sz="2800" dirty="0">
              <a:latin typeface="Comic Sans MS" panose="030F0702030302020204" pitchFamily="66" charset="0"/>
              <a:ea typeface="+mn-lt"/>
              <a:cs typeface="+mn-lt"/>
            </a:endParaRPr>
          </a:p>
          <a:p>
            <a:endParaRPr lang="en-US" sz="2800" dirty="0">
              <a:latin typeface="Comic Sans MS" panose="030F0702030302020204" pitchFamily="66" charset="0"/>
              <a:ea typeface="+mn-lt"/>
              <a:cs typeface="+mn-lt"/>
            </a:endParaRPr>
          </a:p>
          <a:p>
            <a:endParaRPr lang="en-US" sz="2800" dirty="0">
              <a:latin typeface="Comic Sans MS" panose="030F0702030302020204" pitchFamily="66" charset="0"/>
              <a:cs typeface="Calibri"/>
            </a:endParaRPr>
          </a:p>
          <a:p>
            <a:endParaRPr lang="en-US" dirty="0">
              <a:latin typeface="Comic Sans MS" panose="030F0702030302020204" pitchFamily="66" charset="0"/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D121DA2-2AFC-4A1A-9944-76DCE6DD649C}"/>
              </a:ext>
            </a:extLst>
          </p:cNvPr>
          <p:cNvSpPr txBox="1"/>
          <p:nvPr/>
        </p:nvSpPr>
        <p:spPr>
          <a:xfrm>
            <a:off x="5130549" y="1590545"/>
            <a:ext cx="5676180" cy="3139321"/>
          </a:xfrm>
          <a:prstGeom prst="rect">
            <a:avLst/>
          </a:prstGeom>
          <a:noFill/>
          <a:ln>
            <a:solidFill>
              <a:srgbClr val="4472C4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What shall we add in this box?</a:t>
            </a: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  <p:pic>
        <p:nvPicPr>
          <p:cNvPr id="2" name="Picture 2" descr="A picture containing grass, person, player, playing&#10;&#10;Description automatically generated">
            <a:extLst>
              <a:ext uri="{FF2B5EF4-FFF2-40B4-BE49-F238E27FC236}">
                <a16:creationId xmlns:a16="http://schemas.microsoft.com/office/drawing/2014/main" id="{544EEC50-8C2C-4082-AF84-D47D3B9B51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9205" y="4958614"/>
            <a:ext cx="4851070" cy="1690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9323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9B71DDE-8C9A-4CD7-AF4C-D30C8E36584F}"/>
              </a:ext>
            </a:extLst>
          </p:cNvPr>
          <p:cNvSpPr txBox="1"/>
          <p:nvPr/>
        </p:nvSpPr>
        <p:spPr>
          <a:xfrm>
            <a:off x="894608" y="597724"/>
            <a:ext cx="11194472" cy="65556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000" dirty="0">
                <a:latin typeface="Comic Sans MS"/>
                <a:cs typeface="Calibri"/>
              </a:rPr>
              <a:t>Independent Task</a:t>
            </a:r>
          </a:p>
          <a:p>
            <a:endParaRPr lang="en-US" sz="3000" dirty="0">
              <a:latin typeface="Comic Sans MS"/>
              <a:cs typeface="Calibri"/>
            </a:endParaRPr>
          </a:p>
          <a:p>
            <a:r>
              <a:rPr lang="en-US" sz="3000" dirty="0">
                <a:latin typeface="Comic Sans MS"/>
                <a:cs typeface="Calibri"/>
              </a:rPr>
              <a:t>Using your ideas from Monday, please complete your story plan.</a:t>
            </a:r>
          </a:p>
          <a:p>
            <a:endParaRPr lang="en-US" sz="3000" dirty="0">
              <a:latin typeface="Comic Sans MS"/>
              <a:cs typeface="Calibri"/>
            </a:endParaRPr>
          </a:p>
          <a:p>
            <a:r>
              <a:rPr lang="en-US" sz="3000" dirty="0">
                <a:latin typeface="Comic Sans MS"/>
                <a:cs typeface="Calibri"/>
              </a:rPr>
              <a:t>Use the prompts on the planning page to help guide you. </a:t>
            </a:r>
          </a:p>
          <a:p>
            <a:endParaRPr lang="en-US" sz="3000" dirty="0">
              <a:latin typeface="Comic Sans MS"/>
              <a:cs typeface="Calibri"/>
            </a:endParaRPr>
          </a:p>
          <a:p>
            <a:r>
              <a:rPr lang="en-US" sz="3000" dirty="0">
                <a:latin typeface="Comic Sans MS"/>
                <a:cs typeface="Calibri"/>
              </a:rPr>
              <a:t>The more detail you add today, the easier it will be to think of ideas when it comes to writing. </a:t>
            </a:r>
          </a:p>
          <a:p>
            <a:endParaRPr lang="en-US" sz="3000" dirty="0">
              <a:latin typeface="Comic Sans MS"/>
              <a:cs typeface="Calibri"/>
            </a:endParaRPr>
          </a:p>
          <a:p>
            <a:r>
              <a:rPr lang="en-US" sz="3000" dirty="0">
                <a:solidFill>
                  <a:srgbClr val="FF0000"/>
                </a:solidFill>
                <a:latin typeface="Comic Sans MS"/>
                <a:cs typeface="Calibri"/>
              </a:rPr>
              <a:t>This can be done on the sheet or in your remote learning book.</a:t>
            </a:r>
            <a:r>
              <a:rPr lang="en-US" sz="3000" dirty="0">
                <a:latin typeface="Comic Sans MS"/>
                <a:cs typeface="Calibri"/>
              </a:rPr>
              <a:t> </a:t>
            </a:r>
            <a:r>
              <a:rPr lang="en-US" sz="3000" b="1" dirty="0">
                <a:solidFill>
                  <a:srgbClr val="FF0000"/>
                </a:solidFill>
                <a:latin typeface="Comic Sans MS"/>
                <a:cs typeface="Calibri"/>
              </a:rPr>
              <a:t>Please submit.</a:t>
            </a:r>
            <a:endParaRPr lang="en-US" sz="3000" b="1">
              <a:solidFill>
                <a:srgbClr val="FF0000"/>
              </a:solidFill>
              <a:latin typeface="Comic Sans MS"/>
              <a:cs typeface="Calibri"/>
            </a:endParaRPr>
          </a:p>
          <a:p>
            <a:endParaRPr lang="en-US" sz="3000" dirty="0">
              <a:latin typeface="Comic Sans MS"/>
              <a:cs typeface="Calibri"/>
            </a:endParaRPr>
          </a:p>
          <a:p>
            <a:endParaRPr lang="en-US" sz="3000" dirty="0">
              <a:latin typeface="Comic Sans MS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696242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GB" sz="4100">
                <a:solidFill>
                  <a:srgbClr val="FFFFFF"/>
                </a:solidFill>
              </a:rPr>
              <a:t>You should have a complete story plan now.</a:t>
            </a:r>
            <a:br>
              <a:rPr lang="en-GB" sz="4100" u="sng">
                <a:solidFill>
                  <a:srgbClr val="FFFFFF"/>
                </a:solidFill>
              </a:rPr>
            </a:br>
            <a:endParaRPr lang="en-GB" sz="4100" u="sng">
              <a:solidFill>
                <a:srgbClr val="FFFFFF"/>
              </a:solidFill>
              <a:cs typeface="Calibri Ligh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2400" dirty="0">
                <a:solidFill>
                  <a:srgbClr val="000000"/>
                </a:solidFill>
                <a:latin typeface="Comic Sans MS"/>
              </a:rPr>
              <a:t>Are there any special words you want to add so you remember them? (adjectives, verbs, similes)</a:t>
            </a:r>
            <a:endParaRPr lang="en-US" sz="24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  <a:cs typeface="Calibri"/>
              </a:rPr>
              <a:t>Do you know where you might add a little bit of speech?</a:t>
            </a:r>
          </a:p>
          <a:p>
            <a: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  <a:cs typeface="Calibri"/>
              </a:rPr>
              <a:t>Have you thought about where you could ask a question?</a:t>
            </a:r>
          </a:p>
          <a:p>
            <a: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  <a:cs typeface="Calibri"/>
              </a:rPr>
              <a:t>Have you got some description?</a:t>
            </a:r>
          </a:p>
          <a:p>
            <a: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  <a:cs typeface="Calibri"/>
              </a:rPr>
              <a:t>Does your story make sense?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38C3725-DD12-4EB8-B10C-8707B8C88B78}"/>
              </a:ext>
            </a:extLst>
          </p:cNvPr>
          <p:cNvSpPr txBox="1"/>
          <p:nvPr/>
        </p:nvSpPr>
        <p:spPr>
          <a:xfrm>
            <a:off x="795051" y="694062"/>
            <a:ext cx="3339945" cy="240065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500" dirty="0">
                <a:solidFill>
                  <a:srgbClr val="FF0000"/>
                </a:solidFill>
                <a:latin typeface="Comic Sans MS"/>
              </a:rPr>
              <a:t>Challenge</a:t>
            </a:r>
          </a:p>
          <a:p>
            <a:endParaRPr lang="en-US" sz="2500" dirty="0">
              <a:solidFill>
                <a:srgbClr val="FF0000"/>
              </a:solidFill>
              <a:latin typeface="Comic Sans MS"/>
              <a:cs typeface="Calibri"/>
            </a:endParaRPr>
          </a:p>
          <a:p>
            <a:r>
              <a:rPr lang="en-US" sz="2500" dirty="0">
                <a:solidFill>
                  <a:srgbClr val="FF0000"/>
                </a:solidFill>
                <a:latin typeface="Comic Sans MS"/>
                <a:cs typeface="Calibri"/>
              </a:rPr>
              <a:t>For those of you who would like to add more detail to your plan at this stage: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442</Words>
  <Application>Microsoft Office PowerPoint</Application>
  <PresentationFormat>Widescreen</PresentationFormat>
  <Paragraphs>119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The Egyptian Cinderella</vt:lpstr>
      <vt:lpstr>PowerPoint Presentation</vt:lpstr>
      <vt:lpstr>    LC: Can I plan my story?     </vt:lpstr>
      <vt:lpstr>Planning</vt:lpstr>
      <vt:lpstr>Planning</vt:lpstr>
      <vt:lpstr>Planning</vt:lpstr>
      <vt:lpstr>Planning</vt:lpstr>
      <vt:lpstr>Planning</vt:lpstr>
      <vt:lpstr>Planning</vt:lpstr>
      <vt:lpstr>Planning</vt:lpstr>
      <vt:lpstr>PowerPoint Presentation</vt:lpstr>
      <vt:lpstr>You should have a complete story plan now.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Egyptian Cinderella</dc:title>
  <dc:creator>Katie Hurst</dc:creator>
  <cp:lastModifiedBy>Katie Hurst</cp:lastModifiedBy>
  <cp:revision>99</cp:revision>
  <dcterms:created xsi:type="dcterms:W3CDTF">2020-11-27T16:08:07Z</dcterms:created>
  <dcterms:modified xsi:type="dcterms:W3CDTF">2020-12-01T11:50:54Z</dcterms:modified>
</cp:coreProperties>
</file>