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340" r:id="rId12"/>
    <p:sldId id="297" r:id="rId13"/>
    <p:sldId id="323" r:id="rId14"/>
    <p:sldId id="338" r:id="rId15"/>
    <p:sldId id="299" r:id="rId16"/>
    <p:sldId id="339" r:id="rId17"/>
    <p:sldId id="330" r:id="rId18"/>
    <p:sldId id="333" r:id="rId19"/>
    <p:sldId id="300" r:id="rId20"/>
    <p:sldId id="335" r:id="rId21"/>
    <p:sldId id="336" r:id="rId22"/>
    <p:sldId id="301" r:id="rId23"/>
    <p:sldId id="306" r:id="rId24"/>
    <p:sldId id="337" r:id="rId25"/>
    <p:sldId id="317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70" userDrawn="1">
          <p15:clr>
            <a:srgbClr val="A4A3A4"/>
          </p15:clr>
        </p15:guide>
        <p15:guide id="2" pos="45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89F2823-1B50-4293-931B-B8F66A6DA33D}" v="1" dt="2021-02-08T17:14:28.43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82" d="100"/>
          <a:sy n="82" d="100"/>
        </p:scale>
        <p:origin x="778" y="58"/>
      </p:cViewPr>
      <p:guideLst>
        <p:guide orient="horz" pos="1570"/>
        <p:guide pos="45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microsoft.com/office/2015/10/relationships/revisionInfo" Target="revisionInfo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edc11e18-5fed-42f7-b251-1c2a03e1975b" providerId="ADAL" clId="{689F2823-1B50-4293-931B-B8F66A6DA33D}"/>
    <pc:docChg chg="addSld modSld">
      <pc:chgData name="Katie Hurst" userId="edc11e18-5fed-42f7-b251-1c2a03e1975b" providerId="ADAL" clId="{689F2823-1B50-4293-931B-B8F66A6DA33D}" dt="2021-02-08T17:14:28.438" v="1"/>
      <pc:docMkLst>
        <pc:docMk/>
      </pc:docMkLst>
      <pc:sldChg chg="addSp modSp new modAnim">
        <pc:chgData name="Katie Hurst" userId="edc11e18-5fed-42f7-b251-1c2a03e1975b" providerId="ADAL" clId="{689F2823-1B50-4293-931B-B8F66A6DA33D}" dt="2021-02-08T17:14:28.438" v="1"/>
        <pc:sldMkLst>
          <pc:docMk/>
          <pc:sldMk cId="1062654483" sldId="340"/>
        </pc:sldMkLst>
        <pc:picChg chg="add mod">
          <ac:chgData name="Katie Hurst" userId="edc11e18-5fed-42f7-b251-1c2a03e1975b" providerId="ADAL" clId="{689F2823-1B50-4293-931B-B8F66A6DA33D}" dt="2021-02-08T17:14:28.438" v="1"/>
          <ac:picMkLst>
            <pc:docMk/>
            <pc:sldMk cId="1062654483" sldId="340"/>
            <ac:picMk id="2" creationId="{C00B2FDF-B2A9-4E49-BE02-FDF57AC1F5E7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93439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8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player.vimeo.com/video/504289061?app_id=12296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3.png"/><Relationship Id="rId7" Type="http://schemas.openxmlformats.org/officeDocument/2006/relationships/image" Target="NUL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14.png"/><Relationship Id="rId9" Type="http://schemas.openxmlformats.org/officeDocument/2006/relationships/image" Target="NUL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png"/><Relationship Id="rId7" Type="http://schemas.openxmlformats.org/officeDocument/2006/relationships/image" Target="../media/image10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90.png"/><Relationship Id="rId11" Type="http://schemas.openxmlformats.org/officeDocument/2006/relationships/image" Target="../media/image151.png"/><Relationship Id="rId5" Type="http://schemas.openxmlformats.org/officeDocument/2006/relationships/image" Target="../media/image131.png"/><Relationship Id="rId10" Type="http://schemas.openxmlformats.org/officeDocument/2006/relationships/image" Target="../media/image130.png"/><Relationship Id="rId9" Type="http://schemas.openxmlformats.org/officeDocument/2006/relationships/image" Target="../media/image14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18" Type="http://schemas.openxmlformats.org/officeDocument/2006/relationships/image" Target="../media/image28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6.png"/><Relationship Id="rId1" Type="http://schemas.openxmlformats.org/officeDocument/2006/relationships/tags" Target="../tags/tag4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0.png"/><Relationship Id="rId15" Type="http://schemas.openxmlformats.org/officeDocument/2006/relationships/image" Target="../media/image25.png"/><Relationship Id="rId10" Type="http://schemas.openxmlformats.org/officeDocument/2006/relationships/image" Target="../media/image20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3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BCEC790-D4A5-4563-89A1-875CA7F173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03" y="2074472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Spr4.5.5 - Equivalent Fractions (1)">
            <a:hlinkClick r:id="" action="ppaction://media"/>
            <a:extLst>
              <a:ext uri="{FF2B5EF4-FFF2-40B4-BE49-F238E27FC236}">
                <a16:creationId xmlns:a16="http://schemas.microsoft.com/office/drawing/2014/main" id="{C00B2FDF-B2A9-4E49-BE02-FDF57AC1F5E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654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1406066"/>
              </p:ext>
            </p:extLst>
          </p:nvPr>
        </p:nvGraphicFramePr>
        <p:xfrm>
          <a:off x="1620982" y="1577109"/>
          <a:ext cx="1080000" cy="108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79778884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18867776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39846846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89065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600209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7792684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665018" y="650625"/>
            <a:ext cx="651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1) What fraction of each shape is shaded?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65018" y="4592229"/>
            <a:ext cx="56675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3) How many tenths are there in two?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65018" y="3226196"/>
            <a:ext cx="6022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2) How many sevenths are there in one?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3635733" y="1582861"/>
            <a:ext cx="1252800" cy="1080000"/>
            <a:chOff x="3529405" y="1582861"/>
            <a:chExt cx="1252800" cy="1080000"/>
          </a:xfrm>
        </p:grpSpPr>
        <p:sp>
          <p:nvSpPr>
            <p:cNvPr id="20" name="Isosceles Triangle 19"/>
            <p:cNvSpPr/>
            <p:nvPr/>
          </p:nvSpPr>
          <p:spPr>
            <a:xfrm rot="17999266">
              <a:off x="3769565" y="1993241"/>
              <a:ext cx="626400" cy="540000"/>
            </a:xfrm>
            <a:prstGeom prst="triangl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Isosceles Triangle 5"/>
            <p:cNvSpPr/>
            <p:nvPr/>
          </p:nvSpPr>
          <p:spPr>
            <a:xfrm>
              <a:off x="3529405" y="2122861"/>
              <a:ext cx="626400" cy="54000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Isosceles Triangle 17"/>
            <p:cNvSpPr/>
            <p:nvPr/>
          </p:nvSpPr>
          <p:spPr>
            <a:xfrm>
              <a:off x="4155805" y="2122860"/>
              <a:ext cx="626400" cy="54000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3842605" y="1582861"/>
              <a:ext cx="626400" cy="54000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1" name="Oval 20"/>
          <p:cNvSpPr/>
          <p:nvPr/>
        </p:nvSpPr>
        <p:spPr>
          <a:xfrm>
            <a:off x="5823284" y="1582861"/>
            <a:ext cx="1086603" cy="1086603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5415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1406066"/>
              </p:ext>
            </p:extLst>
          </p:nvPr>
        </p:nvGraphicFramePr>
        <p:xfrm>
          <a:off x="1620982" y="1577109"/>
          <a:ext cx="1080000" cy="108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79778884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18867776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39846846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89065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600209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7792684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665018" y="650625"/>
            <a:ext cx="651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1) What fraction of each shape is shaded?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65018" y="4592229"/>
            <a:ext cx="5790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3) How many tenths are there in two?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65018" y="3226196"/>
            <a:ext cx="6244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2) How many sevenths are there in one?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3635733" y="1582861"/>
            <a:ext cx="1252800" cy="1080000"/>
            <a:chOff x="3529405" y="1582861"/>
            <a:chExt cx="1252800" cy="1080000"/>
          </a:xfrm>
        </p:grpSpPr>
        <p:sp>
          <p:nvSpPr>
            <p:cNvPr id="20" name="Isosceles Triangle 19"/>
            <p:cNvSpPr/>
            <p:nvPr/>
          </p:nvSpPr>
          <p:spPr>
            <a:xfrm rot="17999266">
              <a:off x="3769565" y="1993241"/>
              <a:ext cx="626400" cy="540000"/>
            </a:xfrm>
            <a:prstGeom prst="triangl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Isosceles Triangle 5"/>
            <p:cNvSpPr/>
            <p:nvPr/>
          </p:nvSpPr>
          <p:spPr>
            <a:xfrm>
              <a:off x="3529405" y="2122861"/>
              <a:ext cx="626400" cy="54000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Isosceles Triangle 17"/>
            <p:cNvSpPr/>
            <p:nvPr/>
          </p:nvSpPr>
          <p:spPr>
            <a:xfrm>
              <a:off x="4155805" y="2122860"/>
              <a:ext cx="626400" cy="54000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3842605" y="1582861"/>
              <a:ext cx="626400" cy="54000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1" name="Oval 20"/>
          <p:cNvSpPr/>
          <p:nvPr/>
        </p:nvSpPr>
        <p:spPr>
          <a:xfrm>
            <a:off x="5823284" y="1582861"/>
            <a:ext cx="1086603" cy="1086603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961986" y="1895854"/>
                <a:ext cx="577515" cy="773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1"/>
                              </a:solidFill>
                            </a:rPr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1"/>
                              </a:solidFill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1986" y="1895854"/>
                <a:ext cx="577515" cy="77361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110705" y="1906016"/>
                <a:ext cx="577515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1"/>
                              </a:solidFill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1"/>
                              </a:solidFill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10705" y="1906016"/>
                <a:ext cx="577515" cy="78380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307552" y="1889892"/>
                <a:ext cx="577515" cy="7729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1"/>
                              </a:solidFill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1"/>
                              </a:solidFill>
                            </a:rPr>
                            <m:t>1</m:t>
                          </m:r>
                        </m:den>
                      </m:f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7552" y="1889892"/>
                <a:ext cx="577515" cy="77296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6669255" y="3226196"/>
            <a:ext cx="481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7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302466" y="4592229"/>
            <a:ext cx="708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909887" y="2001631"/>
            <a:ext cx="860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Or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40389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/>
      <p:bldP spid="14" grpId="0"/>
      <p:bldP spid="5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63F13B5-0DEE-4FA1-ABD8-9D6A49774D42}"/>
              </a:ext>
            </a:extLst>
          </p:cNvPr>
          <p:cNvSpPr txBox="1"/>
          <p:nvPr/>
        </p:nvSpPr>
        <p:spPr>
          <a:xfrm>
            <a:off x="2819400" y="563317"/>
            <a:ext cx="30538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equivalent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A608F3-7845-4499-80F2-A66A7B92C4B0}"/>
              </a:ext>
            </a:extLst>
          </p:cNvPr>
          <p:cNvSpPr txBox="1"/>
          <p:nvPr/>
        </p:nvSpPr>
        <p:spPr>
          <a:xfrm>
            <a:off x="1055076" y="1637199"/>
            <a:ext cx="65825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“of equal value, amount or meaning”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41B156-95DB-4B28-973E-8EE3B01EE8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2125" y="2491614"/>
            <a:ext cx="610933" cy="5383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FE0F3EE-D27A-4B19-A500-31E46B144A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4730" y="2563589"/>
            <a:ext cx="1465384" cy="75191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01A2AB4-3089-4313-AF2D-AE0CDC2F56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7278" y="2760766"/>
            <a:ext cx="610933" cy="53830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3DDC89E-20E9-44E1-98A2-7456250F27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2744" y="2491614"/>
            <a:ext cx="610933" cy="53830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AF25782-BE68-4C56-9003-950B117901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7897" y="2760766"/>
            <a:ext cx="610933" cy="53830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1F77E30-08AE-4D2D-9323-C7E601C180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3363" y="2491614"/>
            <a:ext cx="610933" cy="53830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52623DE9-92AA-43C9-BBE2-584FF32B8545}"/>
                  </a:ext>
                </a:extLst>
              </p:cNvPr>
              <p:cNvSpPr txBox="1"/>
              <p:nvPr/>
            </p:nvSpPr>
            <p:spPr>
              <a:xfrm>
                <a:off x="1450596" y="3584204"/>
                <a:ext cx="156809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/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3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52623DE9-92AA-43C9-BBE2-584FF32B85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0596" y="3584204"/>
                <a:ext cx="1568094" cy="584775"/>
              </a:xfrm>
              <a:prstGeom prst="rect">
                <a:avLst/>
              </a:prstGeom>
              <a:blipFill>
                <a:blip r:embed="rId7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5C4AD2FE-4A20-43E7-99FF-64BA899DD128}"/>
              </a:ext>
            </a:extLst>
          </p:cNvPr>
          <p:cNvSpPr txBox="1"/>
          <p:nvPr/>
        </p:nvSpPr>
        <p:spPr>
          <a:xfrm>
            <a:off x="2700703" y="2672983"/>
            <a:ext cx="3291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are equivalent to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E1A02AF-11B8-4F94-998E-FB320568C5C5}"/>
              </a:ext>
            </a:extLst>
          </p:cNvPr>
          <p:cNvSpPr txBox="1"/>
          <p:nvPr/>
        </p:nvSpPr>
        <p:spPr>
          <a:xfrm>
            <a:off x="2700703" y="3614981"/>
            <a:ext cx="3291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is equivalent to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75E97F8-A6BA-4749-B176-88D1C4C779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94412" y="5059512"/>
            <a:ext cx="4303835" cy="889222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0ACE458F-4B47-4CD9-9BA9-FF3B6C1C92B4}"/>
              </a:ext>
            </a:extLst>
          </p:cNvPr>
          <p:cNvSpPr txBox="1"/>
          <p:nvPr/>
        </p:nvSpPr>
        <p:spPr>
          <a:xfrm>
            <a:off x="2700703" y="4536292"/>
            <a:ext cx="3291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is equivalent to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4FA9884-01E5-4199-A914-45BE9417F046}"/>
                  </a:ext>
                </a:extLst>
              </p:cNvPr>
              <p:cNvSpPr txBox="1"/>
              <p:nvPr/>
            </p:nvSpPr>
            <p:spPr>
              <a:xfrm>
                <a:off x="5810251" y="3584204"/>
                <a:ext cx="156809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/>
                  <a:t>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1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4FA9884-01E5-4199-A914-45BE9417F0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0251" y="3584204"/>
                <a:ext cx="1568094" cy="584775"/>
              </a:xfrm>
              <a:prstGeom prst="rect">
                <a:avLst/>
              </a:prstGeom>
              <a:blipFill>
                <a:blip r:embed="rId9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1D316C67-59AD-4C34-85F6-DAF0B7C359B7}"/>
              </a:ext>
            </a:extLst>
          </p:cNvPr>
          <p:cNvSpPr txBox="1"/>
          <p:nvPr/>
        </p:nvSpPr>
        <p:spPr>
          <a:xfrm>
            <a:off x="1450596" y="4505689"/>
            <a:ext cx="15680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1 cm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E93437A-84F9-4FFB-82CB-0997FF5E8437}"/>
              </a:ext>
            </a:extLst>
          </p:cNvPr>
          <p:cNvSpPr txBox="1"/>
          <p:nvPr/>
        </p:nvSpPr>
        <p:spPr>
          <a:xfrm>
            <a:off x="5810251" y="4505689"/>
            <a:ext cx="15680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10 mm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86575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  <p:bldP spid="14" grpId="0"/>
      <p:bldP spid="15" grpId="0"/>
      <p:bldP spid="18" grpId="0"/>
      <p:bldP spid="19" grpId="0"/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64759"/>
              </p:ext>
            </p:extLst>
          </p:nvPr>
        </p:nvGraphicFramePr>
        <p:xfrm>
          <a:off x="1524000" y="1450513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389958044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pPr algn="ctr"/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8511329"/>
              </p:ext>
            </p:extLst>
          </p:nvPr>
        </p:nvGraphicFramePr>
        <p:xfrm>
          <a:off x="1524000" y="143896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7686959"/>
              </p:ext>
            </p:extLst>
          </p:nvPr>
        </p:nvGraphicFramePr>
        <p:xfrm>
          <a:off x="1524000" y="143896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389958044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3890221"/>
              </p:ext>
            </p:extLst>
          </p:nvPr>
        </p:nvGraphicFramePr>
        <p:xfrm>
          <a:off x="1524000" y="3077286"/>
          <a:ext cx="6096000" cy="9151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389958044"/>
                    </a:ext>
                  </a:extLst>
                </a:gridCol>
              </a:tblGrid>
              <a:tr h="915103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pPr algn="ctr"/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2413353"/>
              </p:ext>
            </p:extLst>
          </p:nvPr>
        </p:nvGraphicFramePr>
        <p:xfrm>
          <a:off x="1524000" y="3095890"/>
          <a:ext cx="6096000" cy="8784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</a:tblGrid>
              <a:tr h="878499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5084526"/>
              </p:ext>
            </p:extLst>
          </p:nvPr>
        </p:nvGraphicFramePr>
        <p:xfrm>
          <a:off x="1524000" y="3087779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71050283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38995804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54340684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923672" y="1478198"/>
                <a:ext cx="264496" cy="79297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3672" y="1478198"/>
                <a:ext cx="264496" cy="79297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185735" y="3123437"/>
                <a:ext cx="264496" cy="79400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5735" y="3123437"/>
                <a:ext cx="264496" cy="79400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3625514" y="3123437"/>
                <a:ext cx="264496" cy="79400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5514" y="3123437"/>
                <a:ext cx="264496" cy="79400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994083" y="1478198"/>
                <a:ext cx="264496" cy="79297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94083" y="1478198"/>
                <a:ext cx="264496" cy="79297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5229252" y="3123437"/>
                <a:ext cx="264496" cy="79400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9252" y="3123437"/>
                <a:ext cx="264496" cy="79400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6669031" y="3123437"/>
                <a:ext cx="264496" cy="79400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9031" y="3123437"/>
                <a:ext cx="264496" cy="79400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ectangle 16"/>
          <p:cNvSpPr/>
          <p:nvPr/>
        </p:nvSpPr>
        <p:spPr>
          <a:xfrm>
            <a:off x="1531920" y="1435012"/>
            <a:ext cx="3048000" cy="900000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3878104" y="4426171"/>
                <a:ext cx="1387792" cy="8989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2</m:t>
                          </m:r>
                        </m:den>
                      </m:f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78104" y="4426171"/>
                <a:ext cx="1387792" cy="898964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390213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48148E-6 L -0.00295 0.2419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1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1" grpId="0"/>
      <p:bldP spid="14" grpId="0"/>
      <p:bldP spid="15" grpId="0"/>
      <p:bldP spid="16" grpId="0"/>
      <p:bldP spid="17" grpId="0" animBg="1"/>
      <p:bldP spid="17" grpId="1" animBg="1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4416642"/>
              </p:ext>
            </p:extLst>
          </p:nvPr>
        </p:nvGraphicFramePr>
        <p:xfrm>
          <a:off x="1400175" y="902440"/>
          <a:ext cx="6096000" cy="9151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389958044"/>
                    </a:ext>
                  </a:extLst>
                </a:gridCol>
              </a:tblGrid>
              <a:tr h="915103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pPr algn="ctr"/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8664011"/>
              </p:ext>
            </p:extLst>
          </p:nvPr>
        </p:nvGraphicFramePr>
        <p:xfrm>
          <a:off x="1400175" y="921044"/>
          <a:ext cx="6096000" cy="8784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</a:tblGrid>
              <a:tr h="878499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2830289"/>
              </p:ext>
            </p:extLst>
          </p:nvPr>
        </p:nvGraphicFramePr>
        <p:xfrm>
          <a:off x="1400175" y="911675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71050283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38995804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54340684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061910" y="948591"/>
                <a:ext cx="264496" cy="79400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1910" y="948591"/>
                <a:ext cx="264496" cy="79400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501689" y="948591"/>
                <a:ext cx="264496" cy="79400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1689" y="948591"/>
                <a:ext cx="264496" cy="79400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5105427" y="948591"/>
                <a:ext cx="264496" cy="79400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5427" y="948591"/>
                <a:ext cx="264496" cy="79400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545206" y="948591"/>
                <a:ext cx="264496" cy="79400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45206" y="948591"/>
                <a:ext cx="264496" cy="79400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7739513"/>
              </p:ext>
            </p:extLst>
          </p:nvPr>
        </p:nvGraphicFramePr>
        <p:xfrm>
          <a:off x="1400175" y="2419617"/>
          <a:ext cx="6096000" cy="9151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389958044"/>
                    </a:ext>
                  </a:extLst>
                </a:gridCol>
              </a:tblGrid>
              <a:tr h="915103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pPr algn="ctr"/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4293028"/>
              </p:ext>
            </p:extLst>
          </p:nvPr>
        </p:nvGraphicFramePr>
        <p:xfrm>
          <a:off x="1400175" y="2438221"/>
          <a:ext cx="6096000" cy="8784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</a:tblGrid>
              <a:tr h="878499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435045"/>
              </p:ext>
            </p:extLst>
          </p:nvPr>
        </p:nvGraphicFramePr>
        <p:xfrm>
          <a:off x="1388444" y="2426295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12533458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4251137327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55203235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894892218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1734841717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4098233738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396765235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6217842" y="2488419"/>
                <a:ext cx="264496" cy="79630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7842" y="2488419"/>
                <a:ext cx="264496" cy="79630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458308" y="2488419"/>
                <a:ext cx="264496" cy="79630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8308" y="2488419"/>
                <a:ext cx="264496" cy="79630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3939240" y="2488419"/>
                <a:ext cx="264496" cy="79630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9240" y="2488419"/>
                <a:ext cx="264496" cy="79630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660638" y="2488419"/>
                <a:ext cx="264496" cy="79630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0638" y="2488419"/>
                <a:ext cx="264496" cy="796308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420172" y="2488419"/>
                <a:ext cx="264496" cy="79630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0172" y="2488419"/>
                <a:ext cx="264496" cy="796308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3179706" y="2488419"/>
                <a:ext cx="264496" cy="79630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9706" y="2488419"/>
                <a:ext cx="264496" cy="796308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698774" y="2488419"/>
                <a:ext cx="264496" cy="79630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8774" y="2488419"/>
                <a:ext cx="264496" cy="796308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6977379" y="2488419"/>
                <a:ext cx="264496" cy="79630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77379" y="2488419"/>
                <a:ext cx="264496" cy="796308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1271955" y="4285397"/>
            <a:ext cx="6553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eighths are equivalent to a half?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3501689" y="5063487"/>
                <a:ext cx="1764207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2</m:t>
                          </m:r>
                        </m:den>
                      </m:f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1689" y="5063487"/>
                <a:ext cx="1764207" cy="890372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5" name="Picture 24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014934" y="5217548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317778" y="536023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1159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2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4" grpId="0"/>
      <p:bldP spid="23" grpId="0"/>
      <p:bldP spid="26" grpId="0"/>
      <p:bldP spid="26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" name="Table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3189806"/>
              </p:ext>
            </p:extLst>
          </p:nvPr>
        </p:nvGraphicFramePr>
        <p:xfrm>
          <a:off x="1524000" y="233651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40361414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772923881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14314853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08641891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251582888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56" name="Table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7518319"/>
              </p:ext>
            </p:extLst>
          </p:nvPr>
        </p:nvGraphicFramePr>
        <p:xfrm>
          <a:off x="1524000" y="1452834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68273797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21563484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50" name="Table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036326"/>
              </p:ext>
            </p:extLst>
          </p:nvPr>
        </p:nvGraphicFramePr>
        <p:xfrm>
          <a:off x="1524000" y="143896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7340969"/>
              </p:ext>
            </p:extLst>
          </p:nvPr>
        </p:nvGraphicFramePr>
        <p:xfrm>
          <a:off x="1524000" y="233651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52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5725938"/>
              </p:ext>
            </p:extLst>
          </p:nvPr>
        </p:nvGraphicFramePr>
        <p:xfrm>
          <a:off x="1524000" y="143896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68273797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21563484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53" name="Table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7400933"/>
              </p:ext>
            </p:extLst>
          </p:nvPr>
        </p:nvGraphicFramePr>
        <p:xfrm>
          <a:off x="1524000" y="2350902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40361414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772923881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14314853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08641891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251582888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3352215" y="3684586"/>
                <a:ext cx="2439570" cy="14800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4800" b="0" i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4800" b="0" i="0" smtClean="0"/>
                            <m:t>3</m:t>
                          </m:r>
                        </m:den>
                      </m:f>
                      <m:r>
                        <a:rPr lang="en-GB" sz="4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4800" b="0" i="0" smtClean="0"/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4800" b="0" i="0" smtClean="0"/>
                            <m:t>6</m:t>
                          </m:r>
                        </m:den>
                      </m:f>
                    </m:oMath>
                  </m:oMathPara>
                </a14:m>
                <a:endParaRPr lang="en-GB" sz="4800" dirty="0"/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2215" y="3684586"/>
                <a:ext cx="2439570" cy="148002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4847492" y="3602296"/>
            <a:ext cx="568570" cy="771878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8" name="Picture 5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6130" y="358934"/>
            <a:ext cx="747045" cy="747045"/>
          </a:xfrm>
          <a:prstGeom prst="rect">
            <a:avLst/>
          </a:prstGeom>
        </p:spPr>
      </p:pic>
      <p:sp>
        <p:nvSpPr>
          <p:cNvPr id="59" name="TextBox 58"/>
          <p:cNvSpPr txBox="1"/>
          <p:nvPr/>
        </p:nvSpPr>
        <p:spPr>
          <a:xfrm>
            <a:off x="5658974" y="5016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3" grpId="0" animBg="1"/>
      <p:bldP spid="3" grpId="1" animBg="1"/>
      <p:bldP spid="59" grpId="0"/>
      <p:bldP spid="59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0175521"/>
              </p:ext>
            </p:extLst>
          </p:nvPr>
        </p:nvGraphicFramePr>
        <p:xfrm>
          <a:off x="1523998" y="2352824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1007290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94254628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6924220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001367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89068572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438703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68365739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47322026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0930596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0347399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88955537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3548941"/>
              </p:ext>
            </p:extLst>
          </p:nvPr>
        </p:nvGraphicFramePr>
        <p:xfrm>
          <a:off x="1523999" y="1447031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1269404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185224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3713829"/>
              </p:ext>
            </p:extLst>
          </p:nvPr>
        </p:nvGraphicFramePr>
        <p:xfrm>
          <a:off x="1524000" y="2370730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1007290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94254628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6924220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001367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89068572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438703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68365739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47322026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0930596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0347399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88955537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5210570"/>
              </p:ext>
            </p:extLst>
          </p:nvPr>
        </p:nvGraphicFramePr>
        <p:xfrm>
          <a:off x="1524000" y="2378082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1007290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94254628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6924220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001367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89068572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438703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68365739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47322026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0930596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0347399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88955537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3400554"/>
              </p:ext>
            </p:extLst>
          </p:nvPr>
        </p:nvGraphicFramePr>
        <p:xfrm>
          <a:off x="1523998" y="1486980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1269404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185224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1509034"/>
              </p:ext>
            </p:extLst>
          </p:nvPr>
        </p:nvGraphicFramePr>
        <p:xfrm>
          <a:off x="1523999" y="2370730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1007290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94254628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6924220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001367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89068572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438703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68365739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47322026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0930596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0347399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88955537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8707601"/>
              </p:ext>
            </p:extLst>
          </p:nvPr>
        </p:nvGraphicFramePr>
        <p:xfrm>
          <a:off x="1524000" y="1453534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1269404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185224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703524" y="3545317"/>
                <a:ext cx="1718549" cy="10175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/>
                            <m:t>3</m:t>
                          </m:r>
                        </m:den>
                      </m:f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/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/>
                            <m:t>12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3524" y="3545317"/>
                <a:ext cx="1718549" cy="101752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3712725" y="3545316"/>
                <a:ext cx="1718549" cy="10175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/>
                            <m:t>3</m:t>
                          </m:r>
                        </m:den>
                      </m:f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/>
                            <m:t>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/>
                            <m:t>12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2725" y="3545316"/>
                <a:ext cx="1718549" cy="101752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2864203"/>
              </p:ext>
            </p:extLst>
          </p:nvPr>
        </p:nvGraphicFramePr>
        <p:xfrm>
          <a:off x="1523998" y="1463254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1269404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185224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5749927" y="3545315"/>
                <a:ext cx="1718549" cy="10175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/>
                            <m:t>3</m:t>
                          </m:r>
                        </m:den>
                      </m:f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/>
                            <m:t>12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/>
                            <m:t>12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9927" y="3545315"/>
                <a:ext cx="1718549" cy="101752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384617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9338178"/>
              </p:ext>
            </p:extLst>
          </p:nvPr>
        </p:nvGraphicFramePr>
        <p:xfrm>
          <a:off x="1427017" y="123465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1007290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94254628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6924220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001367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89068572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438703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68365739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47322026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0930596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0347399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88955537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0762643"/>
              </p:ext>
            </p:extLst>
          </p:nvPr>
        </p:nvGraphicFramePr>
        <p:xfrm>
          <a:off x="1427017" y="123465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1007290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94254628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6924220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001367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89068572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438703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68365739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47322026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0930596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0347399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88955537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1803421"/>
              </p:ext>
            </p:extLst>
          </p:nvPr>
        </p:nvGraphicFramePr>
        <p:xfrm>
          <a:off x="1427017" y="1220803"/>
          <a:ext cx="6096000" cy="927709"/>
        </p:xfrm>
        <a:graphic>
          <a:graphicData uri="http://schemas.openxmlformats.org/drawingml/2006/table">
            <a:tbl>
              <a:tblPr/>
              <a:tblGrid>
                <a:gridCol w="2032000">
                  <a:extLst>
                    <a:ext uri="{9D8B030D-6E8A-4147-A177-3AD203B41FA5}">
                      <a16:colId xmlns:a16="http://schemas.microsoft.com/office/drawing/2014/main" val="245711156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59305627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574046448"/>
                    </a:ext>
                  </a:extLst>
                </a:gridCol>
              </a:tblGrid>
              <a:tr h="9277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7991940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427017" y="2548513"/>
                <a:ext cx="2439570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4800" b="0" i="0" smtClean="0"/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4800" b="0" i="0" smtClean="0"/>
                            <m:t>12</m:t>
                          </m:r>
                        </m:den>
                      </m:f>
                    </m:oMath>
                  </m:oMathPara>
                </a14:m>
                <a:endParaRPr lang="en-GB" sz="4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7017" y="2548513"/>
                <a:ext cx="2439570" cy="147732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427017" y="2548513"/>
                <a:ext cx="2439570" cy="14752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4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4800" b="0" i="0" smtClean="0"/>
                            <m:t>3</m:t>
                          </m:r>
                        </m:den>
                      </m:f>
                    </m:oMath>
                  </m:oMathPara>
                </a14:m>
                <a:endParaRPr lang="en-GB" sz="48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7017" y="2548513"/>
                <a:ext cx="2439570" cy="147521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07065" y="3379225"/>
            <a:ext cx="747045" cy="74704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309909" y="352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92835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85185E-6 L 2.77778E-7 0.47963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2" grpId="0"/>
      <p:bldP spid="14" grpId="0"/>
      <p:bldP spid="14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" name="Table 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7257545"/>
              </p:ext>
            </p:extLst>
          </p:nvPr>
        </p:nvGraphicFramePr>
        <p:xfrm>
          <a:off x="1136070" y="2387420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1269404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185224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61" name="Table 6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1147840"/>
              </p:ext>
            </p:extLst>
          </p:nvPr>
        </p:nvGraphicFramePr>
        <p:xfrm>
          <a:off x="1136070" y="1105977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86608523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01400324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4403738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78045636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58265018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62" name="Table 6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185327"/>
              </p:ext>
            </p:extLst>
          </p:nvPr>
        </p:nvGraphicFramePr>
        <p:xfrm>
          <a:off x="1136070" y="3715661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47247500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16399044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37116184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151808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59062412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200238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776164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15842220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8249673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pic>
        <p:nvPicPr>
          <p:cNvPr id="63" name="Picture 62">
            <a:extLst>
              <a:ext uri="{FF2B5EF4-FFF2-40B4-BE49-F238E27FC236}">
                <a16:creationId xmlns:a16="http://schemas.microsoft.com/office/drawing/2014/main" id="{578FFE17-2C45-467D-A718-002C586144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021999" y="5153597"/>
            <a:ext cx="1597999" cy="1117367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6130" y="358934"/>
            <a:ext cx="747045" cy="747045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>
            <a:off x="5658974" y="5016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7E7117A-3F05-4927-9583-CCAC3D56D0B1}"/>
                  </a:ext>
                </a:extLst>
              </p:cNvPr>
              <p:cNvSpPr txBox="1"/>
              <p:nvPr/>
            </p:nvSpPr>
            <p:spPr>
              <a:xfrm>
                <a:off x="1685919" y="4907704"/>
                <a:ext cx="3973055" cy="1094342"/>
              </a:xfrm>
              <a:prstGeom prst="wedgeRoundRectCallout">
                <a:avLst>
                  <a:gd name="adj1" fmla="val 62228"/>
                  <a:gd name="adj2" fmla="val 16436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I could use any of these bar models to show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40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400" i="1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400" b="0" i="0" smtClean="0">
                                <a:cs typeface="Calibri" panose="020F0502020204030204" pitchFamily="34" charset="0"/>
                              </a:rPr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400" b="0" i="0" smtClean="0">
                                <a:cs typeface="Calibri" panose="020F0502020204030204" pitchFamily="34" charset="0"/>
                              </a:rPr>
                              <m:t>2</m:t>
                            </m:r>
                          </m:den>
                        </m:f>
                      </m:e>
                    </m:box>
                  </m:oMath>
                </a14:m>
                <a:endParaRPr lang="en-GB" sz="2400" dirty="0"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7E7117A-3F05-4927-9583-CCAC3D56D0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5919" y="4907704"/>
                <a:ext cx="3973055" cy="1094342"/>
              </a:xfrm>
              <a:prstGeom prst="wedgeRoundRectCallout">
                <a:avLst>
                  <a:gd name="adj1" fmla="val 62228"/>
                  <a:gd name="adj2" fmla="val 16436"/>
                  <a:gd name="adj3" fmla="val 16667"/>
                </a:avLst>
              </a:prstGeom>
              <a:blipFill>
                <a:blip r:embed="rId7"/>
                <a:stretch>
                  <a:fillRect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967051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6" grpId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2337939"/>
              </p:ext>
            </p:extLst>
          </p:nvPr>
        </p:nvGraphicFramePr>
        <p:xfrm>
          <a:off x="1136070" y="2387420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1269404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185224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8022732"/>
              </p:ext>
            </p:extLst>
          </p:nvPr>
        </p:nvGraphicFramePr>
        <p:xfrm>
          <a:off x="1136070" y="1105977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86608523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01400324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4403738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78045636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58265018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907756"/>
              </p:ext>
            </p:extLst>
          </p:nvPr>
        </p:nvGraphicFramePr>
        <p:xfrm>
          <a:off x="1136070" y="521374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6624262"/>
              </p:ext>
            </p:extLst>
          </p:nvPr>
        </p:nvGraphicFramePr>
        <p:xfrm>
          <a:off x="1136070" y="521374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507557009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6085724"/>
              </p:ext>
            </p:extLst>
          </p:nvPr>
        </p:nvGraphicFramePr>
        <p:xfrm>
          <a:off x="1136070" y="3715661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47247500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16399044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37116184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151808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59062412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200238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776164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15842220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8249673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0919862"/>
              </p:ext>
            </p:extLst>
          </p:nvPr>
        </p:nvGraphicFramePr>
        <p:xfrm>
          <a:off x="1136070" y="3715661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47247500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16399044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37116184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151808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59062412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200238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776164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15842220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8249673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2928738"/>
              </p:ext>
            </p:extLst>
          </p:nvPr>
        </p:nvGraphicFramePr>
        <p:xfrm>
          <a:off x="1136070" y="1105977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86608523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01400324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4403738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78045636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58265018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5950832"/>
              </p:ext>
            </p:extLst>
          </p:nvPr>
        </p:nvGraphicFramePr>
        <p:xfrm>
          <a:off x="1136070" y="2387420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1269404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185224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12752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5234826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9|9.4|3|5.5|5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7.9|2.3|2|8.7|2.3|1.2|7.4|2.7|3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7|3.5|4.7|3.2|2.9|8.2|2.6|3.2|8.5|2.1|3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1.4|1.9|1.2|3.6|4.4|5|4.1|2.1|3.3|4.1|8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1.6|4.2|3.6|2.7|9.5|3.7|6.7|6.6|7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8.5|2.1|3.5|5.9|4.2|2.6|7.4|3.9|2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|2.3|7|3.9|4.5|5|10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2|9.8|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2.7|9.7|8.8|9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purl.org/dc/terms/"/>
    <ds:schemaRef ds:uri="http://purl.org/dc/dcmitype/"/>
    <ds:schemaRef ds:uri="cee99ee9-287b-4f9a-957c-ba5ae7375c9a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522d4c35-b548-4432-90ae-af4376e1c4b4"/>
    <ds:schemaRef ds:uri="http://schemas.microsoft.com/office/2006/metadata/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F9654368-76DF-4D66-A559-2C3AE406FC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10124</TotalTime>
  <Words>189</Words>
  <Application>Microsoft Office PowerPoint</Application>
  <PresentationFormat>On-screen Show (4:3)</PresentationFormat>
  <Paragraphs>55</Paragraphs>
  <Slides>16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4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Katie Hurst</cp:lastModifiedBy>
  <cp:revision>322</cp:revision>
  <dcterms:created xsi:type="dcterms:W3CDTF">2019-07-05T11:02:13Z</dcterms:created>
  <dcterms:modified xsi:type="dcterms:W3CDTF">2021-02-08T17:14:52Z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