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5"/>
  </p:handoutMasterIdLst>
  <p:sldIdLst>
    <p:sldId id="276" r:id="rId2"/>
    <p:sldId id="258" r:id="rId3"/>
    <p:sldId id="263" r:id="rId4"/>
    <p:sldId id="264" r:id="rId5"/>
    <p:sldId id="266" r:id="rId6"/>
    <p:sldId id="267" r:id="rId7"/>
    <p:sldId id="268" r:id="rId8"/>
    <p:sldId id="269" r:id="rId9"/>
    <p:sldId id="270" r:id="rId10"/>
    <p:sldId id="271" r:id="rId11"/>
    <p:sldId id="272" r:id="rId12"/>
    <p:sldId id="273" r:id="rId13"/>
    <p:sldId id="277" r:id="rId14"/>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Sassoon Infant Md" panose="02000603050000020003" charset="0"/>
      <p:regular r:id="rId20"/>
    </p:embeddedFont>
    <p:embeddedFont>
      <p:font typeface="Sassoon Infant Rg" panose="02000503030000020003" charset="0"/>
      <p:regular r:id="rId21"/>
      <p:bold r:id="rId22"/>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5D36"/>
    <a:srgbClr val="EE7919"/>
    <a:srgbClr val="328F7C"/>
    <a:srgbClr val="A3D1C7"/>
    <a:srgbClr val="FEFBDA"/>
    <a:srgbClr val="FFFFE1"/>
    <a:srgbClr val="FDFDFD"/>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52744A-2FFC-5001-CAE6-FC3928F6B7ED}" v="146" dt="2021-01-15T20:16:06.3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0" d="100"/>
          <a:sy n="110" d="100"/>
        </p:scale>
        <p:origin x="1620" y="10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rina Stewart" userId="S::corrina.stewart@bramhopeprimaryschool.co.uk::47a46c61-2e17-40ae-9a3d-a14b8220ea0f" providerId="AD" clId="Web-{4652744A-2FFC-5001-CAE6-FC3928F6B7ED}"/>
    <pc:docChg chg="addSld delSld modSld sldOrd">
      <pc:chgData name="Corrina Stewart" userId="S::corrina.stewart@bramhopeprimaryschool.co.uk::47a46c61-2e17-40ae-9a3d-a14b8220ea0f" providerId="AD" clId="Web-{4652744A-2FFC-5001-CAE6-FC3928F6B7ED}" dt="2021-01-15T20:16:05.100" v="122" actId="20577"/>
      <pc:docMkLst>
        <pc:docMk/>
      </pc:docMkLst>
      <pc:sldChg chg="addSp delSp modSp mod setBg">
        <pc:chgData name="Corrina Stewart" userId="S::corrina.stewart@bramhopeprimaryschool.co.uk::47a46c61-2e17-40ae-9a3d-a14b8220ea0f" providerId="AD" clId="Web-{4652744A-2FFC-5001-CAE6-FC3928F6B7ED}" dt="2021-01-15T20:11:08.688" v="78" actId="20577"/>
        <pc:sldMkLst>
          <pc:docMk/>
          <pc:sldMk cId="0" sldId="258"/>
        </pc:sldMkLst>
        <pc:spChg chg="add mod">
          <ac:chgData name="Corrina Stewart" userId="S::corrina.stewart@bramhopeprimaryschool.co.uk::47a46c61-2e17-40ae-9a3d-a14b8220ea0f" providerId="AD" clId="Web-{4652744A-2FFC-5001-CAE6-FC3928F6B7ED}" dt="2021-01-15T20:11:08.688" v="78" actId="20577"/>
          <ac:spMkLst>
            <pc:docMk/>
            <pc:sldMk cId="0" sldId="258"/>
            <ac:spMk id="3" creationId="{8CFDC455-2211-4055-BEE0-E93C43F2CCB1}"/>
          </ac:spMkLst>
        </pc:spChg>
        <pc:spChg chg="add">
          <ac:chgData name="Corrina Stewart" userId="S::corrina.stewart@bramhopeprimaryschool.co.uk::47a46c61-2e17-40ae-9a3d-a14b8220ea0f" providerId="AD" clId="Web-{4652744A-2FFC-5001-CAE6-FC3928F6B7ED}" dt="2021-01-15T20:08:56.796" v="35"/>
          <ac:spMkLst>
            <pc:docMk/>
            <pc:sldMk cId="0" sldId="258"/>
            <ac:spMk id="74" creationId="{E1750109-3B91-4506-B997-0CD8E35A1488}"/>
          </ac:spMkLst>
        </pc:spChg>
        <pc:spChg chg="add">
          <ac:chgData name="Corrina Stewart" userId="S::corrina.stewart@bramhopeprimaryschool.co.uk::47a46c61-2e17-40ae-9a3d-a14b8220ea0f" providerId="AD" clId="Web-{4652744A-2FFC-5001-CAE6-FC3928F6B7ED}" dt="2021-01-15T20:08:56.796" v="35"/>
          <ac:spMkLst>
            <pc:docMk/>
            <pc:sldMk cId="0" sldId="258"/>
            <ac:spMk id="76" creationId="{E72D8D1B-59F6-4FF3-8547-9BBB6129F2FA}"/>
          </ac:spMkLst>
        </pc:spChg>
        <pc:spChg chg="add">
          <ac:chgData name="Corrina Stewart" userId="S::corrina.stewart@bramhopeprimaryschool.co.uk::47a46c61-2e17-40ae-9a3d-a14b8220ea0f" providerId="AD" clId="Web-{4652744A-2FFC-5001-CAE6-FC3928F6B7ED}" dt="2021-01-15T20:08:56.796" v="35"/>
          <ac:spMkLst>
            <pc:docMk/>
            <pc:sldMk cId="0" sldId="258"/>
            <ac:spMk id="78" creationId="{8FC8C21F-9484-4A71-ABFA-6C10682FAC3E}"/>
          </ac:spMkLst>
        </pc:spChg>
        <pc:spChg chg="add">
          <ac:chgData name="Corrina Stewart" userId="S::corrina.stewart@bramhopeprimaryschool.co.uk::47a46c61-2e17-40ae-9a3d-a14b8220ea0f" providerId="AD" clId="Web-{4652744A-2FFC-5001-CAE6-FC3928F6B7ED}" dt="2021-01-15T20:08:56.796" v="35"/>
          <ac:spMkLst>
            <pc:docMk/>
            <pc:sldMk cId="0" sldId="258"/>
            <ac:spMk id="80" creationId="{2C444748-5A8D-4B53-89FE-42B455DFA2D1}"/>
          </ac:spMkLst>
        </pc:spChg>
        <pc:spChg chg="add">
          <ac:chgData name="Corrina Stewart" userId="S::corrina.stewart@bramhopeprimaryschool.co.uk::47a46c61-2e17-40ae-9a3d-a14b8220ea0f" providerId="AD" clId="Web-{4652744A-2FFC-5001-CAE6-FC3928F6B7ED}" dt="2021-01-15T20:08:56.796" v="35"/>
          <ac:spMkLst>
            <pc:docMk/>
            <pc:sldMk cId="0" sldId="258"/>
            <ac:spMk id="82" creationId="{14044C96-7CFD-44DB-A579-D77B0D37C681}"/>
          </ac:spMkLst>
        </pc:spChg>
        <pc:picChg chg="add mod ord">
          <ac:chgData name="Corrina Stewart" userId="S::corrina.stewart@bramhopeprimaryschool.co.uk::47a46c61-2e17-40ae-9a3d-a14b8220ea0f" providerId="AD" clId="Web-{4652744A-2FFC-5001-CAE6-FC3928F6B7ED}" dt="2021-01-15T20:08:56.796" v="35"/>
          <ac:picMkLst>
            <pc:docMk/>
            <pc:sldMk cId="0" sldId="258"/>
            <ac:picMk id="2" creationId="{D3A70979-530A-48B8-8987-4C8DAA06185A}"/>
          </ac:picMkLst>
        </pc:picChg>
        <pc:picChg chg="del">
          <ac:chgData name="Corrina Stewart" userId="S::corrina.stewart@bramhopeprimaryschool.co.uk::47a46c61-2e17-40ae-9a3d-a14b8220ea0f" providerId="AD" clId="Web-{4652744A-2FFC-5001-CAE6-FC3928F6B7ED}" dt="2021-01-15T20:08:13.732" v="31"/>
          <ac:picMkLst>
            <pc:docMk/>
            <pc:sldMk cId="0" sldId="258"/>
            <ac:picMk id="8194" creationId="{2B655A3B-BC9C-4F98-970C-1E5E53CF1294}"/>
          </ac:picMkLst>
        </pc:picChg>
        <pc:picChg chg="mod">
          <ac:chgData name="Corrina Stewart" userId="S::corrina.stewart@bramhopeprimaryschool.co.uk::47a46c61-2e17-40ae-9a3d-a14b8220ea0f" providerId="AD" clId="Web-{4652744A-2FFC-5001-CAE6-FC3928F6B7ED}" dt="2021-01-15T20:09:38.046" v="48" actId="1076"/>
          <ac:picMkLst>
            <pc:docMk/>
            <pc:sldMk cId="0" sldId="258"/>
            <ac:picMk id="8195" creationId="{4C715164-5503-4B90-AB80-F72C63B760BE}"/>
          </ac:picMkLst>
        </pc:picChg>
        <pc:picChg chg="mod">
          <ac:chgData name="Corrina Stewart" userId="S::corrina.stewart@bramhopeprimaryschool.co.uk::47a46c61-2e17-40ae-9a3d-a14b8220ea0f" providerId="AD" clId="Web-{4652744A-2FFC-5001-CAE6-FC3928F6B7ED}" dt="2021-01-15T20:09:41.702" v="49" actId="1076"/>
          <ac:picMkLst>
            <pc:docMk/>
            <pc:sldMk cId="0" sldId="258"/>
            <ac:picMk id="8196" creationId="{1F959E47-0F62-4553-83FC-711408BB0947}"/>
          </ac:picMkLst>
        </pc:picChg>
        <pc:picChg chg="mod ord">
          <ac:chgData name="Corrina Stewart" userId="S::corrina.stewart@bramhopeprimaryschool.co.uk::47a46c61-2e17-40ae-9a3d-a14b8220ea0f" providerId="AD" clId="Web-{4652744A-2FFC-5001-CAE6-FC3928F6B7ED}" dt="2021-01-15T20:08:56.796" v="35"/>
          <ac:picMkLst>
            <pc:docMk/>
            <pc:sldMk cId="0" sldId="258"/>
            <ac:picMk id="8197" creationId="{0710CE2D-D213-49B2-8A45-EDFA13854A60}"/>
          </ac:picMkLst>
        </pc:picChg>
      </pc:sldChg>
      <pc:sldChg chg="del">
        <pc:chgData name="Corrina Stewart" userId="S::corrina.stewart@bramhopeprimaryschool.co.uk::47a46c61-2e17-40ae-9a3d-a14b8220ea0f" providerId="AD" clId="Web-{4652744A-2FFC-5001-CAE6-FC3928F6B7ED}" dt="2021-01-15T20:02:05.691" v="1"/>
        <pc:sldMkLst>
          <pc:docMk/>
          <pc:sldMk cId="0" sldId="261"/>
        </pc:sldMkLst>
      </pc:sldChg>
      <pc:sldChg chg="delSp modSp">
        <pc:chgData name="Corrina Stewart" userId="S::corrina.stewart@bramhopeprimaryschool.co.uk::47a46c61-2e17-40ae-9a3d-a14b8220ea0f" providerId="AD" clId="Web-{4652744A-2FFC-5001-CAE6-FC3928F6B7ED}" dt="2021-01-15T20:12:33.940" v="100" actId="1076"/>
        <pc:sldMkLst>
          <pc:docMk/>
          <pc:sldMk cId="0" sldId="263"/>
        </pc:sldMkLst>
        <pc:spChg chg="del">
          <ac:chgData name="Corrina Stewart" userId="S::corrina.stewart@bramhopeprimaryschool.co.uk::47a46c61-2e17-40ae-9a3d-a14b8220ea0f" providerId="AD" clId="Web-{4652744A-2FFC-5001-CAE6-FC3928F6B7ED}" dt="2021-01-15T20:11:20.595" v="79"/>
          <ac:spMkLst>
            <pc:docMk/>
            <pc:sldMk cId="0" sldId="263"/>
            <ac:spMk id="9221" creationId="{0FE53147-E800-4FAB-B96D-95E3FA2BBBD3}"/>
          </ac:spMkLst>
        </pc:spChg>
        <pc:spChg chg="mod">
          <ac:chgData name="Corrina Stewart" userId="S::corrina.stewart@bramhopeprimaryschool.co.uk::47a46c61-2e17-40ae-9a3d-a14b8220ea0f" providerId="AD" clId="Web-{4652744A-2FFC-5001-CAE6-FC3928F6B7ED}" dt="2021-01-15T20:12:14.596" v="96" actId="1076"/>
          <ac:spMkLst>
            <pc:docMk/>
            <pc:sldMk cId="0" sldId="263"/>
            <ac:spMk id="9222" creationId="{8EB7EA8A-09A7-4D97-BDFA-201A5D1C793D}"/>
          </ac:spMkLst>
        </pc:spChg>
        <pc:spChg chg="mod">
          <ac:chgData name="Corrina Stewart" userId="S::corrina.stewart@bramhopeprimaryschool.co.uk::47a46c61-2e17-40ae-9a3d-a14b8220ea0f" providerId="AD" clId="Web-{4652744A-2FFC-5001-CAE6-FC3928F6B7ED}" dt="2021-01-15T20:12:33.940" v="100" actId="1076"/>
          <ac:spMkLst>
            <pc:docMk/>
            <pc:sldMk cId="0" sldId="263"/>
            <ac:spMk id="9223" creationId="{FC98755D-3893-4096-AAA6-167E6561792B}"/>
          </ac:spMkLst>
        </pc:spChg>
      </pc:sldChg>
      <pc:sldChg chg="modSp">
        <pc:chgData name="Corrina Stewart" userId="S::corrina.stewart@bramhopeprimaryschool.co.uk::47a46c61-2e17-40ae-9a3d-a14b8220ea0f" providerId="AD" clId="Web-{4652744A-2FFC-5001-CAE6-FC3928F6B7ED}" dt="2021-01-15T20:13:39.691" v="105" actId="20577"/>
        <pc:sldMkLst>
          <pc:docMk/>
          <pc:sldMk cId="0" sldId="266"/>
        </pc:sldMkLst>
        <pc:spChg chg="mod">
          <ac:chgData name="Corrina Stewart" userId="S::corrina.stewart@bramhopeprimaryschool.co.uk::47a46c61-2e17-40ae-9a3d-a14b8220ea0f" providerId="AD" clId="Web-{4652744A-2FFC-5001-CAE6-FC3928F6B7ED}" dt="2021-01-15T20:13:39.691" v="105" actId="20577"/>
          <ac:spMkLst>
            <pc:docMk/>
            <pc:sldMk cId="0" sldId="266"/>
            <ac:spMk id="11267" creationId="{E785203D-454D-4E5C-A0E9-DCC80056B949}"/>
          </ac:spMkLst>
        </pc:spChg>
      </pc:sldChg>
      <pc:sldChg chg="modSp">
        <pc:chgData name="Corrina Stewart" userId="S::corrina.stewart@bramhopeprimaryschool.co.uk::47a46c61-2e17-40ae-9a3d-a14b8220ea0f" providerId="AD" clId="Web-{4652744A-2FFC-5001-CAE6-FC3928F6B7ED}" dt="2021-01-15T20:14:23.598" v="110" actId="14100"/>
        <pc:sldMkLst>
          <pc:docMk/>
          <pc:sldMk cId="0" sldId="269"/>
        </pc:sldMkLst>
        <pc:spChg chg="mod">
          <ac:chgData name="Corrina Stewart" userId="S::corrina.stewart@bramhopeprimaryschool.co.uk::47a46c61-2e17-40ae-9a3d-a14b8220ea0f" providerId="AD" clId="Web-{4652744A-2FFC-5001-CAE6-FC3928F6B7ED}" dt="2021-01-15T20:14:23.598" v="110" actId="14100"/>
          <ac:spMkLst>
            <pc:docMk/>
            <pc:sldMk cId="0" sldId="269"/>
            <ac:spMk id="14382" creationId="{70C706A2-9AAB-437C-9482-3C14DEB9A365}"/>
          </ac:spMkLst>
        </pc:spChg>
      </pc:sldChg>
      <pc:sldChg chg="modSp">
        <pc:chgData name="Corrina Stewart" userId="S::corrina.stewart@bramhopeprimaryschool.co.uk::47a46c61-2e17-40ae-9a3d-a14b8220ea0f" providerId="AD" clId="Web-{4652744A-2FFC-5001-CAE6-FC3928F6B7ED}" dt="2021-01-15T20:16:05.100" v="122" actId="20577"/>
        <pc:sldMkLst>
          <pc:docMk/>
          <pc:sldMk cId="0" sldId="273"/>
        </pc:sldMkLst>
        <pc:spChg chg="mod">
          <ac:chgData name="Corrina Stewart" userId="S::corrina.stewart@bramhopeprimaryschool.co.uk::47a46c61-2e17-40ae-9a3d-a14b8220ea0f" providerId="AD" clId="Web-{4652744A-2FFC-5001-CAE6-FC3928F6B7ED}" dt="2021-01-15T20:16:05.100" v="122" actId="20577"/>
          <ac:spMkLst>
            <pc:docMk/>
            <pc:sldMk cId="0" sldId="273"/>
            <ac:spMk id="18442" creationId="{408DB3C4-DC02-42B0-ADBA-910FCD30096C}"/>
          </ac:spMkLst>
        </pc:spChg>
      </pc:sldChg>
      <pc:sldChg chg="del">
        <pc:chgData name="Corrina Stewart" userId="S::corrina.stewart@bramhopeprimaryschool.co.uk::47a46c61-2e17-40ae-9a3d-a14b8220ea0f" providerId="AD" clId="Web-{4652744A-2FFC-5001-CAE6-FC3928F6B7ED}" dt="2021-01-15T20:15:14.615" v="117"/>
        <pc:sldMkLst>
          <pc:docMk/>
          <pc:sldMk cId="0" sldId="274"/>
        </pc:sldMkLst>
      </pc:sldChg>
      <pc:sldChg chg="del">
        <pc:chgData name="Corrina Stewart" userId="S::corrina.stewart@bramhopeprimaryschool.co.uk::47a46c61-2e17-40ae-9a3d-a14b8220ea0f" providerId="AD" clId="Web-{4652744A-2FFC-5001-CAE6-FC3928F6B7ED}" dt="2021-01-15T20:15:37.178" v="120"/>
        <pc:sldMkLst>
          <pc:docMk/>
          <pc:sldMk cId="0" sldId="275"/>
        </pc:sldMkLst>
      </pc:sldChg>
      <pc:sldChg chg="addSp delSp modSp new mod setBg setClrOvrMap">
        <pc:chgData name="Corrina Stewart" userId="S::corrina.stewart@bramhopeprimaryschool.co.uk::47a46c61-2e17-40ae-9a3d-a14b8220ea0f" providerId="AD" clId="Web-{4652744A-2FFC-5001-CAE6-FC3928F6B7ED}" dt="2021-01-15T20:05:05.978" v="29"/>
        <pc:sldMkLst>
          <pc:docMk/>
          <pc:sldMk cId="2260861461" sldId="276"/>
        </pc:sldMkLst>
        <pc:spChg chg="del mod">
          <ac:chgData name="Corrina Stewart" userId="S::corrina.stewart@bramhopeprimaryschool.co.uk::47a46c61-2e17-40ae-9a3d-a14b8220ea0f" providerId="AD" clId="Web-{4652744A-2FFC-5001-CAE6-FC3928F6B7ED}" dt="2021-01-15T20:02:41.660" v="14"/>
          <ac:spMkLst>
            <pc:docMk/>
            <pc:sldMk cId="2260861461" sldId="276"/>
            <ac:spMk id="2" creationId="{F51071BA-313F-4A75-9F01-3388BAE07156}"/>
          </ac:spMkLst>
        </pc:spChg>
        <pc:spChg chg="del">
          <ac:chgData name="Corrina Stewart" userId="S::corrina.stewart@bramhopeprimaryschool.co.uk::47a46c61-2e17-40ae-9a3d-a14b8220ea0f" providerId="AD" clId="Web-{4652744A-2FFC-5001-CAE6-FC3928F6B7ED}" dt="2021-01-15T20:02:36.816" v="13"/>
          <ac:spMkLst>
            <pc:docMk/>
            <pc:sldMk cId="2260861461" sldId="276"/>
            <ac:spMk id="3" creationId="{3F15D616-FBF0-4329-AECB-2524EA46765D}"/>
          </ac:spMkLst>
        </pc:spChg>
        <pc:spChg chg="add mod ord">
          <ac:chgData name="Corrina Stewart" userId="S::corrina.stewart@bramhopeprimaryschool.co.uk::47a46c61-2e17-40ae-9a3d-a14b8220ea0f" providerId="AD" clId="Web-{4652744A-2FFC-5001-CAE6-FC3928F6B7ED}" dt="2021-01-15T20:05:05.978" v="29"/>
          <ac:spMkLst>
            <pc:docMk/>
            <pc:sldMk cId="2260861461" sldId="276"/>
            <ac:spMk id="5" creationId="{5B2DC208-9326-43C6-8492-2CEFA010A029}"/>
          </ac:spMkLst>
        </pc:spChg>
        <pc:spChg chg="add del">
          <ac:chgData name="Corrina Stewart" userId="S::corrina.stewart@bramhopeprimaryschool.co.uk::47a46c61-2e17-40ae-9a3d-a14b8220ea0f" providerId="AD" clId="Web-{4652744A-2FFC-5001-CAE6-FC3928F6B7ED}" dt="2021-01-15T20:05:05.931" v="28"/>
          <ac:spMkLst>
            <pc:docMk/>
            <pc:sldMk cId="2260861461" sldId="276"/>
            <ac:spMk id="8" creationId="{71B2258F-86CA-4D4D-8270-BC05FCDEBFB3}"/>
          </ac:spMkLst>
        </pc:spChg>
        <pc:spChg chg="add">
          <ac:chgData name="Corrina Stewart" userId="S::corrina.stewart@bramhopeprimaryschool.co.uk::47a46c61-2e17-40ae-9a3d-a14b8220ea0f" providerId="AD" clId="Web-{4652744A-2FFC-5001-CAE6-FC3928F6B7ED}" dt="2021-01-15T20:05:05.978" v="29"/>
          <ac:spMkLst>
            <pc:docMk/>
            <pc:sldMk cId="2260861461" sldId="276"/>
            <ac:spMk id="9" creationId="{86295E7F-EA66-480B-B001-C8BE7CD61903}"/>
          </ac:spMkLst>
        </pc:spChg>
        <pc:spChg chg="add del">
          <ac:chgData name="Corrina Stewart" userId="S::corrina.stewart@bramhopeprimaryschool.co.uk::47a46c61-2e17-40ae-9a3d-a14b8220ea0f" providerId="AD" clId="Web-{4652744A-2FFC-5001-CAE6-FC3928F6B7ED}" dt="2021-01-15T20:05:02.197" v="26"/>
          <ac:spMkLst>
            <pc:docMk/>
            <pc:sldMk cId="2260861461" sldId="276"/>
            <ac:spMk id="11" creationId="{86295E7F-EA66-480B-B001-C8BE7CD61903}"/>
          </ac:spMkLst>
        </pc:spChg>
        <pc:picChg chg="add mod">
          <ac:chgData name="Corrina Stewart" userId="S::corrina.stewart@bramhopeprimaryschool.co.uk::47a46c61-2e17-40ae-9a3d-a14b8220ea0f" providerId="AD" clId="Web-{4652744A-2FFC-5001-CAE6-FC3928F6B7ED}" dt="2021-01-15T20:05:05.978" v="29"/>
          <ac:picMkLst>
            <pc:docMk/>
            <pc:sldMk cId="2260861461" sldId="276"/>
            <ac:picMk id="6" creationId="{C3DF41F3-545F-4AC1-93E8-5FCD8C0A48A9}"/>
          </ac:picMkLst>
        </pc:picChg>
        <pc:cxnChg chg="add">
          <ac:chgData name="Corrina Stewart" userId="S::corrina.stewart@bramhopeprimaryschool.co.uk::47a46c61-2e17-40ae-9a3d-a14b8220ea0f" providerId="AD" clId="Web-{4652744A-2FFC-5001-CAE6-FC3928F6B7ED}" dt="2021-01-15T20:05:05.978" v="29"/>
          <ac:cxnSpMkLst>
            <pc:docMk/>
            <pc:sldMk cId="2260861461" sldId="276"/>
            <ac:cxnSpMk id="10" creationId="{E126E481-B945-4179-BD79-05E96E9B29E1}"/>
          </ac:cxnSpMkLst>
        </pc:cxnChg>
        <pc:cxnChg chg="add del">
          <ac:chgData name="Corrina Stewart" userId="S::corrina.stewart@bramhopeprimaryschool.co.uk::47a46c61-2e17-40ae-9a3d-a14b8220ea0f" providerId="AD" clId="Web-{4652744A-2FFC-5001-CAE6-FC3928F6B7ED}" dt="2021-01-15T20:05:02.197" v="26"/>
          <ac:cxnSpMkLst>
            <pc:docMk/>
            <pc:sldMk cId="2260861461" sldId="276"/>
            <ac:cxnSpMk id="13" creationId="{E126E481-B945-4179-BD79-05E96E9B29E1}"/>
          </ac:cxnSpMkLst>
        </pc:cxnChg>
      </pc:sldChg>
      <pc:sldChg chg="add ord replId">
        <pc:chgData name="Corrina Stewart" userId="S::corrina.stewart@bramhopeprimaryschool.co.uk::47a46c61-2e17-40ae-9a3d-a14b8220ea0f" providerId="AD" clId="Web-{4652744A-2FFC-5001-CAE6-FC3928F6B7ED}" dt="2021-01-15T20:15:34.209" v="119"/>
        <pc:sldMkLst>
          <pc:docMk/>
          <pc:sldMk cId="2671558931" sldId="27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DC52A6-54B3-4378-9C1F-AE606077D15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20193BB-AC1A-4303-AFFF-05F34A56944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2B007EF-6A8D-4679-B1DD-D950542BCD69}" type="datetimeFigureOut">
              <a:rPr lang="en-GB"/>
              <a:pPr>
                <a:defRPr/>
              </a:pPr>
              <a:t>15/01/2021</a:t>
            </a:fld>
            <a:endParaRPr lang="en-GB"/>
          </a:p>
        </p:txBody>
      </p:sp>
      <p:sp>
        <p:nvSpPr>
          <p:cNvPr id="4" name="Footer Placeholder 3">
            <a:extLst>
              <a:ext uri="{FF2B5EF4-FFF2-40B4-BE49-F238E27FC236}">
                <a16:creationId xmlns:a16="http://schemas.microsoft.com/office/drawing/2014/main" id="{D315FCB1-FA6F-44DF-B2D9-9CC9CC9BF2A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B40F9456-9AB8-4337-9982-5A76C83B2933}"/>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1EBD6132-0F82-49C8-B259-1A19E876CC63}"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B6FB3D64-97BB-4343-BDF7-9287C45B148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2240E891-5F14-401C-A1BA-225DBDA7783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728823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540271F-F445-49FD-8C26-B3908DAA27C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35808DFD-A5DA-47B0-B9E9-B41DBA3E12F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3220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093E4CF1-40AF-4C89-9985-A9ED420A7A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71254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845219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219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7D7F81D1-2509-4395-9450-3BE73829502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2912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619169F-CBBC-48AA-8BD6-9CF8F42DE2F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AFE80428-E248-4842-8038-AB8272089C69}"/>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1" r:id="rId4"/>
    <p:sldLayoutId id="2147483702" r:id="rId5"/>
    <p:sldLayoutId id="214748370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10">
            <a:extLst>
              <a:ext uri="{FF2B5EF4-FFF2-40B4-BE49-F238E27FC236}">
                <a16:creationId xmlns:a16="http://schemas.microsoft.com/office/drawing/2014/main" id="{86295E7F-EA66-480B-B001-C8BE7CD61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0030" y="4892040"/>
            <a:ext cx="8661654" cy="1645920"/>
          </a:xfrm>
          <a:prstGeom prst="rect">
            <a:avLst/>
          </a:prstGeom>
          <a:solidFill>
            <a:srgbClr val="262626"/>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itle 4">
            <a:extLst>
              <a:ext uri="{FF2B5EF4-FFF2-40B4-BE49-F238E27FC236}">
                <a16:creationId xmlns:a16="http://schemas.microsoft.com/office/drawing/2014/main" id="{5B2DC208-9326-43C6-8492-2CEFA010A029}"/>
              </a:ext>
            </a:extLst>
          </p:cNvPr>
          <p:cNvSpPr>
            <a:spLocks noGrp="1"/>
          </p:cNvSpPr>
          <p:nvPr>
            <p:ph type="title"/>
          </p:nvPr>
        </p:nvSpPr>
        <p:spPr>
          <a:xfrm>
            <a:off x="539014" y="5091762"/>
            <a:ext cx="5613590" cy="1264588"/>
          </a:xfrm>
        </p:spPr>
        <p:txBody>
          <a:bodyPr vert="horz" lIns="91440" tIns="45720" rIns="91440" bIns="45720" rtlCol="0" anchor="ctr">
            <a:normAutofit/>
          </a:bodyPr>
          <a:lstStyle/>
          <a:p>
            <a:pPr algn="r" eaLnBrk="1" hangingPunct="1"/>
            <a:r>
              <a:rPr lang="en-US" sz="3900">
                <a:solidFill>
                  <a:srgbClr val="FFFFFF"/>
                </a:solidFill>
                <a:latin typeface="+mj-lt"/>
              </a:rPr>
              <a:t>The Maya</a:t>
            </a:r>
            <a:br>
              <a:rPr lang="en-US" sz="3900">
                <a:solidFill>
                  <a:srgbClr val="FFFFFF"/>
                </a:solidFill>
                <a:latin typeface="+mj-lt"/>
              </a:rPr>
            </a:br>
            <a:r>
              <a:rPr lang="en-US" sz="3900">
                <a:solidFill>
                  <a:srgbClr val="FFFFFF"/>
                </a:solidFill>
                <a:latin typeface="+mj-lt"/>
              </a:rPr>
              <a:t>week 3</a:t>
            </a:r>
          </a:p>
        </p:txBody>
      </p:sp>
      <p:pic>
        <p:nvPicPr>
          <p:cNvPr id="6" name="Picture 6" descr="A close up of a rock&#10;&#10;Description automatically generated">
            <a:extLst>
              <a:ext uri="{FF2B5EF4-FFF2-40B4-BE49-F238E27FC236}">
                <a16:creationId xmlns:a16="http://schemas.microsoft.com/office/drawing/2014/main" id="{C3DF41F3-545F-4AC1-93E8-5FCD8C0A48A9}"/>
              </a:ext>
            </a:extLst>
          </p:cNvPr>
          <p:cNvPicPr>
            <a:picLocks noChangeAspect="1"/>
          </p:cNvPicPr>
          <p:nvPr/>
        </p:nvPicPr>
        <p:blipFill rotWithShape="1">
          <a:blip r:embed="rId2"/>
          <a:srcRect r="-1" b="25065"/>
          <a:stretch/>
        </p:blipFill>
        <p:spPr>
          <a:xfrm>
            <a:off x="240030" y="320040"/>
            <a:ext cx="8661654" cy="4462272"/>
          </a:xfrm>
          <a:prstGeom prst="rect">
            <a:avLst/>
          </a:prstGeom>
        </p:spPr>
      </p:pic>
      <p:cxnSp>
        <p:nvCxnSpPr>
          <p:cNvPr id="10" name="Straight Connector 12">
            <a:extLst>
              <a:ext uri="{FF2B5EF4-FFF2-40B4-BE49-F238E27FC236}">
                <a16:creationId xmlns:a16="http://schemas.microsoft.com/office/drawing/2014/main" id="{E126E481-B945-4179-BD79-05E96E9B29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0861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E1750109-3B91-4506-B997-0CD8E35A14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E72D8D1B-59F6-4FF3-8547-9BBB6129F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998" y="480060"/>
            <a:ext cx="2581915"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diagram&#10;&#10;Description automatically generated">
            <a:extLst>
              <a:ext uri="{FF2B5EF4-FFF2-40B4-BE49-F238E27FC236}">
                <a16:creationId xmlns:a16="http://schemas.microsoft.com/office/drawing/2014/main" id="{D3A70979-530A-48B8-8987-4C8DAA06185A}"/>
              </a:ext>
            </a:extLst>
          </p:cNvPr>
          <p:cNvPicPr>
            <a:picLocks noChangeAspect="1"/>
          </p:cNvPicPr>
          <p:nvPr/>
        </p:nvPicPr>
        <p:blipFill>
          <a:blip r:embed="rId2"/>
          <a:stretch>
            <a:fillRect/>
          </a:stretch>
        </p:blipFill>
        <p:spPr>
          <a:xfrm>
            <a:off x="466911" y="1117344"/>
            <a:ext cx="2341608" cy="1527899"/>
          </a:xfrm>
          <a:prstGeom prst="rect">
            <a:avLst/>
          </a:prstGeom>
        </p:spPr>
      </p:pic>
      <p:sp>
        <p:nvSpPr>
          <p:cNvPr id="78" name="Rectangle 77">
            <a:extLst>
              <a:ext uri="{FF2B5EF4-FFF2-40B4-BE49-F238E27FC236}">
                <a16:creationId xmlns:a16="http://schemas.microsoft.com/office/drawing/2014/main" id="{8FC8C21F-9484-4A71-ABFA-6C10682FA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998" y="3603670"/>
            <a:ext cx="2581915"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7" name="Picture 6">
            <a:extLst>
              <a:ext uri="{FF2B5EF4-FFF2-40B4-BE49-F238E27FC236}">
                <a16:creationId xmlns:a16="http://schemas.microsoft.com/office/drawing/2014/main" id="{0710CE2D-D213-49B2-8A45-EDFA13854A60}"/>
              </a:ext>
            </a:extLst>
          </p:cNvPr>
          <p:cNvPicPr>
            <a:picLocks noChangeAspect="1"/>
          </p:cNvPicPr>
          <p:nvPr/>
        </p:nvPicPr>
        <p:blipFill>
          <a:blip r:embed="rId3">
            <a:extLst>
              <a:ext uri="{28A0092B-C50C-407E-A947-70E740481C1C}">
                <a14:useLocalDpi xmlns:a14="http://schemas.microsoft.com/office/drawing/2010/main" val="0"/>
              </a:ext>
            </a:extLst>
          </a:blip>
          <a:srcRect l="-3172" t="26086" r="77144" b="54784"/>
          <a:stretch>
            <a:fillRect/>
          </a:stretch>
        </p:blipFill>
        <p:spPr bwMode="auto">
          <a:xfrm>
            <a:off x="466911" y="3977214"/>
            <a:ext cx="2328708" cy="20135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Rectangle 79">
            <a:extLst>
              <a:ext uri="{FF2B5EF4-FFF2-40B4-BE49-F238E27FC236}">
                <a16:creationId xmlns:a16="http://schemas.microsoft.com/office/drawing/2014/main" id="{2C444748-5A8D-4B53-89FE-42B455DFA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69213" y="487090"/>
            <a:ext cx="2691128" cy="589788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5" name="Picture 4">
            <a:extLst>
              <a:ext uri="{FF2B5EF4-FFF2-40B4-BE49-F238E27FC236}">
                <a16:creationId xmlns:a16="http://schemas.microsoft.com/office/drawing/2014/main" id="{4C715164-5503-4B90-AB80-F72C63B760BE}"/>
              </a:ext>
            </a:extLst>
          </p:cNvPr>
          <p:cNvPicPr>
            <a:picLocks noChangeAspect="1"/>
          </p:cNvPicPr>
          <p:nvPr/>
        </p:nvPicPr>
        <p:blipFill>
          <a:blip r:embed="rId3">
            <a:extLst>
              <a:ext uri="{28A0092B-C50C-407E-A947-70E740481C1C}">
                <a14:useLocalDpi xmlns:a14="http://schemas.microsoft.com/office/drawing/2010/main" val="0"/>
              </a:ext>
            </a:extLst>
          </a:blip>
          <a:srcRect r="79025" b="80870"/>
          <a:stretch>
            <a:fillRect/>
          </a:stretch>
        </p:blipFill>
        <p:spPr bwMode="auto">
          <a:xfrm>
            <a:off x="3412717" y="3693314"/>
            <a:ext cx="2439677" cy="26177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a:extLst>
              <a:ext uri="{FF2B5EF4-FFF2-40B4-BE49-F238E27FC236}">
                <a16:creationId xmlns:a16="http://schemas.microsoft.com/office/drawing/2014/main" id="{14044C96-7CFD-44DB-A579-D77B0D37C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1643" y="487090"/>
            <a:ext cx="2691130" cy="589788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6" name="Picture 5">
            <a:extLst>
              <a:ext uri="{FF2B5EF4-FFF2-40B4-BE49-F238E27FC236}">
                <a16:creationId xmlns:a16="http://schemas.microsoft.com/office/drawing/2014/main" id="{1F959E47-0F62-4553-83FC-711408BB0947}"/>
              </a:ext>
            </a:extLst>
          </p:cNvPr>
          <p:cNvPicPr>
            <a:picLocks noChangeAspect="1"/>
          </p:cNvPicPr>
          <p:nvPr/>
        </p:nvPicPr>
        <p:blipFill>
          <a:blip r:embed="rId3">
            <a:extLst>
              <a:ext uri="{28A0092B-C50C-407E-A947-70E740481C1C}">
                <a14:useLocalDpi xmlns:a14="http://schemas.microsoft.com/office/drawing/2010/main" val="0"/>
              </a:ext>
            </a:extLst>
          </a:blip>
          <a:srcRect l="55698" r="18274" b="80870"/>
          <a:stretch>
            <a:fillRect/>
          </a:stretch>
        </p:blipFill>
        <p:spPr bwMode="auto">
          <a:xfrm>
            <a:off x="6118406" y="4064146"/>
            <a:ext cx="2439677" cy="21095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8CFDC455-2211-4055-BEE0-E93C43F2CCB1}"/>
              </a:ext>
            </a:extLst>
          </p:cNvPr>
          <p:cNvSpPr txBox="1"/>
          <p:nvPr/>
        </p:nvSpPr>
        <p:spPr>
          <a:xfrm>
            <a:off x="3307405" y="690664"/>
            <a:ext cx="5330756" cy="2123658"/>
          </a:xfrm>
          <a:prstGeom prst="rect">
            <a:avLst/>
          </a:prstGeom>
          <a:solidFill>
            <a:srgbClr val="ED7D3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b="1" dirty="0">
                <a:latin typeface="Sassoon Infant Rg"/>
              </a:rPr>
              <a:t>LC: Can I explain the Maya number system?</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1444BF15-F148-46FE-8EE0-4A93206EAE8A}"/>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55354F84-97C8-4433-B2FA-9BDED91C2287}"/>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id="{8671AE20-C6E2-4709-9BE5-A74D2CE3B258}"/>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2" name="Content Placeholder 15">
            <a:extLst>
              <a:ext uri="{FF2B5EF4-FFF2-40B4-BE49-F238E27FC236}">
                <a16:creationId xmlns:a16="http://schemas.microsoft.com/office/drawing/2014/main" id="{8EB7EA8A-09A7-4D97-BDFA-201A5D1C793D}"/>
              </a:ext>
            </a:extLst>
          </p:cNvPr>
          <p:cNvSpPr>
            <a:spLocks noGrp="1"/>
          </p:cNvSpPr>
          <p:nvPr>
            <p:ph idx="1"/>
          </p:nvPr>
        </p:nvSpPr>
        <p:spPr>
          <a:xfrm>
            <a:off x="550830" y="815840"/>
            <a:ext cx="8149345" cy="1409700"/>
          </a:xfrm>
        </p:spPr>
        <p:txBody>
          <a:bodyPr/>
          <a:lstStyle/>
          <a:p>
            <a:pPr marL="0" indent="0" eaLnBrk="1" hangingPunct="1">
              <a:buNone/>
            </a:pPr>
            <a:r>
              <a:rPr lang="en-GB" altLang="en-US" sz="3600" b="1" dirty="0">
                <a:latin typeface="Sassoon Infant Rg"/>
              </a:rPr>
              <a:t>LC:  Can I understand how the Maya number system works?</a:t>
            </a:r>
            <a:endParaRPr lang="en-US" sz="3600" b="1" dirty="0"/>
          </a:p>
        </p:txBody>
      </p:sp>
      <p:sp>
        <p:nvSpPr>
          <p:cNvPr id="9223" name="Content Placeholder 15">
            <a:extLst>
              <a:ext uri="{FF2B5EF4-FFF2-40B4-BE49-F238E27FC236}">
                <a16:creationId xmlns:a16="http://schemas.microsoft.com/office/drawing/2014/main" id="{FC98755D-3893-4096-AAA6-167E6561792B}"/>
              </a:ext>
            </a:extLst>
          </p:cNvPr>
          <p:cNvSpPr txBox="1">
            <a:spLocks/>
          </p:cNvSpPr>
          <p:nvPr/>
        </p:nvSpPr>
        <p:spPr bwMode="auto">
          <a:xfrm>
            <a:off x="585788" y="3671381"/>
            <a:ext cx="8137525" cy="252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nchor="t"/>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r>
              <a:rPr lang="en-GB" altLang="en-US" sz="2800" dirty="0">
                <a:latin typeface="Sassoon Infant Rg"/>
              </a:rPr>
              <a:t>I can read numbers using the Maya symbols for 0, 1 and 5.</a:t>
            </a:r>
          </a:p>
          <a:p>
            <a:pPr eaLnBrk="1" hangingPunct="1"/>
            <a:r>
              <a:rPr lang="en-GB" altLang="en-US" sz="2800" dirty="0">
                <a:latin typeface="Sassoon Infant Rg"/>
              </a:rPr>
              <a:t>I can solve problems and write numbers using the Maya symbols for 0, 1 and 5.</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a:extLst>
              <a:ext uri="{FF2B5EF4-FFF2-40B4-BE49-F238E27FC236}">
                <a16:creationId xmlns:a16="http://schemas.microsoft.com/office/drawing/2014/main" id="{41654384-0AC0-47CF-B0FC-0FB98E212A36}"/>
              </a:ext>
            </a:extLst>
          </p:cNvPr>
          <p:cNvSpPr>
            <a:spLocks noGrp="1"/>
          </p:cNvSpPr>
          <p:nvPr>
            <p:ph type="title"/>
          </p:nvPr>
        </p:nvSpPr>
        <p:spPr>
          <a:xfrm>
            <a:off x="503238" y="625475"/>
            <a:ext cx="8137525" cy="741363"/>
          </a:xfrm>
        </p:spPr>
        <p:txBody>
          <a:bodyPr>
            <a:normAutofit fontScale="90000"/>
          </a:bodyPr>
          <a:lstStyle/>
          <a:p>
            <a:pPr eaLnBrk="1" hangingPunct="1">
              <a:defRPr/>
            </a:pPr>
            <a:r>
              <a:rPr lang="en-GB" altLang="en-US"/>
              <a:t>The Maya and Numbers</a:t>
            </a:r>
          </a:p>
        </p:txBody>
      </p:sp>
      <p:sp>
        <p:nvSpPr>
          <p:cNvPr id="10243" name="Content Placeholder 6">
            <a:extLst>
              <a:ext uri="{FF2B5EF4-FFF2-40B4-BE49-F238E27FC236}">
                <a16:creationId xmlns:a16="http://schemas.microsoft.com/office/drawing/2014/main" id="{7A0866AB-DB4E-485A-AEA0-4B5095F8178C}"/>
              </a:ext>
            </a:extLst>
          </p:cNvPr>
          <p:cNvSpPr>
            <a:spLocks noGrp="1"/>
          </p:cNvSpPr>
          <p:nvPr>
            <p:ph idx="1"/>
          </p:nvPr>
        </p:nvSpPr>
        <p:spPr>
          <a:xfrm>
            <a:off x="503238" y="1062038"/>
            <a:ext cx="8137525" cy="4243387"/>
          </a:xfrm>
        </p:spPr>
        <p:txBody>
          <a:bodyPr/>
          <a:lstStyle/>
          <a:p>
            <a:pPr marL="0" indent="0" algn="ctr" eaLnBrk="1" hangingPunct="1">
              <a:buFont typeface="Arial" panose="020B0604020202020204" pitchFamily="34" charset="0"/>
              <a:buNone/>
            </a:pPr>
            <a:r>
              <a:rPr lang="en-GB" altLang="en-US"/>
              <a:t>The Maya had a good understanding of numbers and they developed a complex number and counting system which was advanced for their time.</a:t>
            </a:r>
          </a:p>
          <a:p>
            <a:pPr marL="0" indent="0" algn="ctr" eaLnBrk="1" hangingPunct="1">
              <a:buFont typeface="Arial" panose="020B0604020202020204" pitchFamily="34" charset="0"/>
              <a:buNone/>
            </a:pPr>
            <a:r>
              <a:rPr lang="en-GB" altLang="en-US"/>
              <a:t>They were one of only two cultures in the world to develop the concept of zero and this allowed them to develop a place value system where a zero could act as a place holder in large numbers. This enabled the Maya people to distinguish between numbers like 23 and 203, where the placement of the zero determines the value of the digit 2 as 200. This is a very important concept which many civilisations did not understand until much later than the Maya.</a:t>
            </a:r>
          </a:p>
          <a:p>
            <a:pPr marL="0" indent="0" algn="ctr" eaLnBrk="1" hangingPunct="1">
              <a:buFont typeface="Arial" panose="020B0604020202020204" pitchFamily="34" charset="0"/>
              <a:buNone/>
            </a:pPr>
            <a:r>
              <a:rPr lang="en-GB" altLang="en-US"/>
              <a:t>The Maya people used symbols to represent their numbers. Let’s have a look at how it worked.</a:t>
            </a:r>
          </a:p>
        </p:txBody>
      </p:sp>
      <p:pic>
        <p:nvPicPr>
          <p:cNvPr id="10244" name="Picture 1">
            <a:extLst>
              <a:ext uri="{FF2B5EF4-FFF2-40B4-BE49-F238E27FC236}">
                <a16:creationId xmlns:a16="http://schemas.microsoft.com/office/drawing/2014/main" id="{1EB8C901-F776-4B0B-9D22-D0AB1358663C}"/>
              </a:ext>
            </a:extLst>
          </p:cNvPr>
          <p:cNvPicPr>
            <a:picLocks noChangeAspect="1"/>
          </p:cNvPicPr>
          <p:nvPr/>
        </p:nvPicPr>
        <p:blipFill>
          <a:blip r:embed="rId2">
            <a:extLst>
              <a:ext uri="{28A0092B-C50C-407E-A947-70E740481C1C}">
                <a14:useLocalDpi xmlns:a14="http://schemas.microsoft.com/office/drawing/2010/main" val="0"/>
              </a:ext>
            </a:extLst>
          </a:blip>
          <a:srcRect r="79025" b="80870"/>
          <a:stretch>
            <a:fillRect/>
          </a:stretch>
        </p:blipFill>
        <p:spPr bwMode="auto">
          <a:xfrm>
            <a:off x="1512888" y="4387850"/>
            <a:ext cx="1454150" cy="156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a:extLst>
              <a:ext uri="{FF2B5EF4-FFF2-40B4-BE49-F238E27FC236}">
                <a16:creationId xmlns:a16="http://schemas.microsoft.com/office/drawing/2014/main" id="{FBEACB7A-14F3-4A90-BFD0-6B8EE4E1BCE1}"/>
              </a:ext>
            </a:extLst>
          </p:cNvPr>
          <p:cNvPicPr>
            <a:picLocks noChangeAspect="1"/>
          </p:cNvPicPr>
          <p:nvPr/>
        </p:nvPicPr>
        <p:blipFill>
          <a:blip r:embed="rId2">
            <a:extLst>
              <a:ext uri="{28A0092B-C50C-407E-A947-70E740481C1C}">
                <a14:useLocalDpi xmlns:a14="http://schemas.microsoft.com/office/drawing/2010/main" val="0"/>
              </a:ext>
            </a:extLst>
          </a:blip>
          <a:srcRect l="55698" r="18274" b="80870"/>
          <a:stretch>
            <a:fillRect/>
          </a:stretch>
        </p:blipFill>
        <p:spPr bwMode="auto">
          <a:xfrm>
            <a:off x="2711450" y="4387850"/>
            <a:ext cx="1804988" cy="156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7">
            <a:extLst>
              <a:ext uri="{FF2B5EF4-FFF2-40B4-BE49-F238E27FC236}">
                <a16:creationId xmlns:a16="http://schemas.microsoft.com/office/drawing/2014/main" id="{DB1092C7-0013-4D34-98F0-DAFB7FD93B7E}"/>
              </a:ext>
            </a:extLst>
          </p:cNvPr>
          <p:cNvPicPr>
            <a:picLocks noChangeAspect="1"/>
          </p:cNvPicPr>
          <p:nvPr/>
        </p:nvPicPr>
        <p:blipFill>
          <a:blip r:embed="rId2">
            <a:extLst>
              <a:ext uri="{28A0092B-C50C-407E-A947-70E740481C1C}">
                <a14:useLocalDpi xmlns:a14="http://schemas.microsoft.com/office/drawing/2010/main" val="0"/>
              </a:ext>
            </a:extLst>
          </a:blip>
          <a:srcRect l="-3172" t="26086" r="77144" b="54784"/>
          <a:stretch>
            <a:fillRect/>
          </a:stretch>
        </p:blipFill>
        <p:spPr bwMode="auto">
          <a:xfrm>
            <a:off x="4437063" y="4291013"/>
            <a:ext cx="1804987"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8">
            <a:extLst>
              <a:ext uri="{FF2B5EF4-FFF2-40B4-BE49-F238E27FC236}">
                <a16:creationId xmlns:a16="http://schemas.microsoft.com/office/drawing/2014/main" id="{4A878601-750D-4CFB-8F3F-D7EE81FA94E5}"/>
              </a:ext>
            </a:extLst>
          </p:cNvPr>
          <p:cNvPicPr>
            <a:picLocks noChangeAspect="1"/>
          </p:cNvPicPr>
          <p:nvPr/>
        </p:nvPicPr>
        <p:blipFill>
          <a:blip r:embed="rId2">
            <a:extLst>
              <a:ext uri="{28A0092B-C50C-407E-A947-70E740481C1C}">
                <a14:useLocalDpi xmlns:a14="http://schemas.microsoft.com/office/drawing/2010/main" val="0"/>
              </a:ext>
            </a:extLst>
          </a:blip>
          <a:srcRect l="37302" t="54607" r="36671" b="26263"/>
          <a:stretch>
            <a:fillRect/>
          </a:stretch>
        </p:blipFill>
        <p:spPr bwMode="auto">
          <a:xfrm>
            <a:off x="5984875" y="4291013"/>
            <a:ext cx="1804988"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a:extLst>
              <a:ext uri="{FF2B5EF4-FFF2-40B4-BE49-F238E27FC236}">
                <a16:creationId xmlns:a16="http://schemas.microsoft.com/office/drawing/2014/main" id="{6BEA435F-345B-406F-8B33-82B494E49D16}"/>
              </a:ext>
            </a:extLst>
          </p:cNvPr>
          <p:cNvSpPr>
            <a:spLocks noGrp="1"/>
          </p:cNvSpPr>
          <p:nvPr>
            <p:ph type="title"/>
          </p:nvPr>
        </p:nvSpPr>
        <p:spPr>
          <a:xfrm>
            <a:off x="503238" y="698500"/>
            <a:ext cx="8137525" cy="741363"/>
          </a:xfrm>
        </p:spPr>
        <p:txBody>
          <a:bodyPr>
            <a:normAutofit fontScale="90000"/>
          </a:bodyPr>
          <a:lstStyle/>
          <a:p>
            <a:pPr eaLnBrk="1" hangingPunct="1">
              <a:defRPr/>
            </a:pPr>
            <a:r>
              <a:rPr lang="en-GB" altLang="en-US"/>
              <a:t>Number Symbols</a:t>
            </a:r>
          </a:p>
        </p:txBody>
      </p:sp>
      <p:sp>
        <p:nvSpPr>
          <p:cNvPr id="11267" name="Content Placeholder 6">
            <a:extLst>
              <a:ext uri="{FF2B5EF4-FFF2-40B4-BE49-F238E27FC236}">
                <a16:creationId xmlns:a16="http://schemas.microsoft.com/office/drawing/2014/main" id="{E785203D-454D-4E5C-A0E9-DCC80056B949}"/>
              </a:ext>
            </a:extLst>
          </p:cNvPr>
          <p:cNvSpPr>
            <a:spLocks noGrp="1"/>
          </p:cNvSpPr>
          <p:nvPr>
            <p:ph idx="1"/>
          </p:nvPr>
        </p:nvSpPr>
        <p:spPr>
          <a:xfrm>
            <a:off x="503238" y="1196975"/>
            <a:ext cx="8137525" cy="1746250"/>
          </a:xfrm>
        </p:spPr>
        <p:txBody>
          <a:bodyPr/>
          <a:lstStyle/>
          <a:p>
            <a:pPr marL="0" indent="0" algn="ctr" eaLnBrk="1" hangingPunct="1">
              <a:buFont typeface="Arial" panose="020B0604020202020204" pitchFamily="34" charset="0"/>
              <a:buNone/>
            </a:pPr>
            <a:r>
              <a:rPr lang="en-GB" altLang="en-US" dirty="0">
                <a:latin typeface="Sassoon Infant Rg"/>
              </a:rPr>
              <a:t>The Maya people used just three symbols in their number system. These are thought to represent items that the Maya people might have first used to count with such as pebbles, sticks and shells.</a:t>
            </a:r>
          </a:p>
          <a:p>
            <a:pPr marL="0" indent="0" algn="ctr" eaLnBrk="1" hangingPunct="1">
              <a:buFont typeface="Arial" panose="020B0604020202020204" pitchFamily="34" charset="0"/>
              <a:buNone/>
            </a:pPr>
            <a:r>
              <a:rPr lang="en-GB" altLang="en-US" dirty="0">
                <a:latin typeface="Sassoon Infant Rg"/>
              </a:rPr>
              <a:t>Look at the following Maya numbers. Can you work out what numbers the symbols represent and how the system works?</a:t>
            </a:r>
          </a:p>
        </p:txBody>
      </p:sp>
      <p:grpSp>
        <p:nvGrpSpPr>
          <p:cNvPr id="11268" name="Group 21">
            <a:extLst>
              <a:ext uri="{FF2B5EF4-FFF2-40B4-BE49-F238E27FC236}">
                <a16:creationId xmlns:a16="http://schemas.microsoft.com/office/drawing/2014/main" id="{51499E35-E358-481E-A606-F9B34294AED8}"/>
              </a:ext>
            </a:extLst>
          </p:cNvPr>
          <p:cNvGrpSpPr>
            <a:grpSpLocks/>
          </p:cNvGrpSpPr>
          <p:nvPr/>
        </p:nvGrpSpPr>
        <p:grpSpPr bwMode="auto">
          <a:xfrm>
            <a:off x="1400175" y="3400425"/>
            <a:ext cx="1506538" cy="458788"/>
            <a:chOff x="1112108" y="3220995"/>
            <a:chExt cx="1507524" cy="459259"/>
          </a:xfrm>
        </p:grpSpPr>
        <p:cxnSp>
          <p:nvCxnSpPr>
            <p:cNvPr id="3" name="Straight Connector 2">
              <a:extLst>
                <a:ext uri="{FF2B5EF4-FFF2-40B4-BE49-F238E27FC236}">
                  <a16:creationId xmlns:a16="http://schemas.microsoft.com/office/drawing/2014/main" id="{FC19E72E-E271-4512-AE51-620503258D6A}"/>
                </a:ext>
              </a:extLst>
            </p:cNvPr>
            <p:cNvCxnSpPr/>
            <p:nvPr/>
          </p:nvCxnSpPr>
          <p:spPr>
            <a:xfrm>
              <a:off x="1112108" y="3680254"/>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FD683B74-C291-401E-963D-A75F63A34738}"/>
                </a:ext>
              </a:extLst>
            </p:cNvPr>
            <p:cNvSpPr/>
            <p:nvPr/>
          </p:nvSpPr>
          <p:spPr>
            <a:xfrm>
              <a:off x="1487003" y="3220995"/>
              <a:ext cx="338359" cy="33848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Oval 7">
              <a:extLst>
                <a:ext uri="{FF2B5EF4-FFF2-40B4-BE49-F238E27FC236}">
                  <a16:creationId xmlns:a16="http://schemas.microsoft.com/office/drawing/2014/main" id="{96A30CBC-65DA-4FE4-B717-B75DB6F2F9DA}"/>
                </a:ext>
              </a:extLst>
            </p:cNvPr>
            <p:cNvSpPr/>
            <p:nvPr/>
          </p:nvSpPr>
          <p:spPr>
            <a:xfrm>
              <a:off x="1906377" y="3220995"/>
              <a:ext cx="338359" cy="33848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1269" name="Group 20">
            <a:extLst>
              <a:ext uri="{FF2B5EF4-FFF2-40B4-BE49-F238E27FC236}">
                <a16:creationId xmlns:a16="http://schemas.microsoft.com/office/drawing/2014/main" id="{FD718DC0-1BFB-4D88-A603-6337269D9706}"/>
              </a:ext>
            </a:extLst>
          </p:cNvPr>
          <p:cNvGrpSpPr>
            <a:grpSpLocks/>
          </p:cNvGrpSpPr>
          <p:nvPr/>
        </p:nvGrpSpPr>
        <p:grpSpPr bwMode="auto">
          <a:xfrm>
            <a:off x="1296988" y="4859338"/>
            <a:ext cx="1508125" cy="576262"/>
            <a:chOff x="1659924" y="4728520"/>
            <a:chExt cx="1507524" cy="576648"/>
          </a:xfrm>
        </p:grpSpPr>
        <p:cxnSp>
          <p:nvCxnSpPr>
            <p:cNvPr id="10" name="Straight Connector 9">
              <a:extLst>
                <a:ext uri="{FF2B5EF4-FFF2-40B4-BE49-F238E27FC236}">
                  <a16:creationId xmlns:a16="http://schemas.microsoft.com/office/drawing/2014/main" id="{768379EB-E751-4872-94DB-4259E8A4B717}"/>
                </a:ext>
              </a:extLst>
            </p:cNvPr>
            <p:cNvCxnSpPr/>
            <p:nvPr/>
          </p:nvCxnSpPr>
          <p:spPr>
            <a:xfrm>
              <a:off x="1659924" y="5168552"/>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0C26EAA-A26C-486E-8AF1-C4F6D6C7CC3A}"/>
                </a:ext>
              </a:extLst>
            </p:cNvPr>
            <p:cNvCxnSpPr/>
            <p:nvPr/>
          </p:nvCxnSpPr>
          <p:spPr>
            <a:xfrm>
              <a:off x="1659924" y="5305168"/>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id="{59BE9541-8B16-430C-A700-C204EB3E447D}"/>
                </a:ext>
              </a:extLst>
            </p:cNvPr>
            <p:cNvSpPr/>
            <p:nvPr/>
          </p:nvSpPr>
          <p:spPr>
            <a:xfrm>
              <a:off x="2245478" y="4728520"/>
              <a:ext cx="336416" cy="3383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1270" name="Group 22">
            <a:extLst>
              <a:ext uri="{FF2B5EF4-FFF2-40B4-BE49-F238E27FC236}">
                <a16:creationId xmlns:a16="http://schemas.microsoft.com/office/drawing/2014/main" id="{B50198B7-42D4-4D06-AF47-0BBA5DCC69C0}"/>
              </a:ext>
            </a:extLst>
          </p:cNvPr>
          <p:cNvGrpSpPr>
            <a:grpSpLocks/>
          </p:cNvGrpSpPr>
          <p:nvPr/>
        </p:nvGrpSpPr>
        <p:grpSpPr bwMode="auto">
          <a:xfrm>
            <a:off x="5086350" y="3386138"/>
            <a:ext cx="1508125" cy="695325"/>
            <a:chOff x="5354594" y="3559775"/>
            <a:chExt cx="1507524" cy="695068"/>
          </a:xfrm>
        </p:grpSpPr>
        <p:cxnSp>
          <p:nvCxnSpPr>
            <p:cNvPr id="13" name="Straight Connector 12">
              <a:extLst>
                <a:ext uri="{FF2B5EF4-FFF2-40B4-BE49-F238E27FC236}">
                  <a16:creationId xmlns:a16="http://schemas.microsoft.com/office/drawing/2014/main" id="{4D7EDAA1-05CB-4164-88FE-4D4031F63CA3}"/>
                </a:ext>
              </a:extLst>
            </p:cNvPr>
            <p:cNvCxnSpPr/>
            <p:nvPr/>
          </p:nvCxnSpPr>
          <p:spPr>
            <a:xfrm>
              <a:off x="5354594" y="4118368"/>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9B602FE-886C-4314-8498-555C8F225514}"/>
                </a:ext>
              </a:extLst>
            </p:cNvPr>
            <p:cNvCxnSpPr/>
            <p:nvPr/>
          </p:nvCxnSpPr>
          <p:spPr>
            <a:xfrm>
              <a:off x="5354594" y="4254843"/>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670B7C3-1EC7-4025-81EE-6BFD7A950D5D}"/>
                </a:ext>
              </a:extLst>
            </p:cNvPr>
            <p:cNvCxnSpPr/>
            <p:nvPr/>
          </p:nvCxnSpPr>
          <p:spPr>
            <a:xfrm>
              <a:off x="5354594" y="3985068"/>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EA751C58-30A4-457B-8B3D-10AC2CAE5F39}"/>
                </a:ext>
              </a:extLst>
            </p:cNvPr>
            <p:cNvSpPr/>
            <p:nvPr/>
          </p:nvSpPr>
          <p:spPr>
            <a:xfrm>
              <a:off x="5532323" y="3566123"/>
              <a:ext cx="336416"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Oval 16">
              <a:extLst>
                <a:ext uri="{FF2B5EF4-FFF2-40B4-BE49-F238E27FC236}">
                  <a16:creationId xmlns:a16="http://schemas.microsoft.com/office/drawing/2014/main" id="{5290D3BE-CCCD-4DDC-8610-673775E36D72}"/>
                </a:ext>
              </a:extLst>
            </p:cNvPr>
            <p:cNvSpPr/>
            <p:nvPr/>
          </p:nvSpPr>
          <p:spPr>
            <a:xfrm>
              <a:off x="5951256" y="3566123"/>
              <a:ext cx="338003"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Oval 17">
              <a:extLst>
                <a:ext uri="{FF2B5EF4-FFF2-40B4-BE49-F238E27FC236}">
                  <a16:creationId xmlns:a16="http://schemas.microsoft.com/office/drawing/2014/main" id="{61E1E998-2F5E-4D80-89A1-93FD7A8EF574}"/>
                </a:ext>
              </a:extLst>
            </p:cNvPr>
            <p:cNvSpPr/>
            <p:nvPr/>
          </p:nvSpPr>
          <p:spPr>
            <a:xfrm>
              <a:off x="6371776" y="3559775"/>
              <a:ext cx="338002"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1271" name="Group 23">
            <a:extLst>
              <a:ext uri="{FF2B5EF4-FFF2-40B4-BE49-F238E27FC236}">
                <a16:creationId xmlns:a16="http://schemas.microsoft.com/office/drawing/2014/main" id="{D19FF169-79AE-44A7-AEC3-15ED63134B5F}"/>
              </a:ext>
            </a:extLst>
          </p:cNvPr>
          <p:cNvGrpSpPr>
            <a:grpSpLocks/>
          </p:cNvGrpSpPr>
          <p:nvPr/>
        </p:nvGrpSpPr>
        <p:grpSpPr bwMode="auto">
          <a:xfrm>
            <a:off x="5419725" y="4700588"/>
            <a:ext cx="1022350" cy="981075"/>
            <a:chOff x="5609426" y="4897396"/>
            <a:chExt cx="1022570" cy="981245"/>
          </a:xfrm>
        </p:grpSpPr>
        <p:sp>
          <p:nvSpPr>
            <p:cNvPr id="19" name="Oval 18">
              <a:extLst>
                <a:ext uri="{FF2B5EF4-FFF2-40B4-BE49-F238E27FC236}">
                  <a16:creationId xmlns:a16="http://schemas.microsoft.com/office/drawing/2014/main" id="{762BBF08-B0EE-4752-9A11-51FA0563F696}"/>
                </a:ext>
              </a:extLst>
            </p:cNvPr>
            <p:cNvSpPr/>
            <p:nvPr/>
          </p:nvSpPr>
          <p:spPr>
            <a:xfrm>
              <a:off x="5952400" y="4897396"/>
              <a:ext cx="336622" cy="3381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279" name="Picture 19">
              <a:extLst>
                <a:ext uri="{FF2B5EF4-FFF2-40B4-BE49-F238E27FC236}">
                  <a16:creationId xmlns:a16="http://schemas.microsoft.com/office/drawing/2014/main" id="{E36A84EF-8896-476D-9526-F217540A2CC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09426" y="5363312"/>
              <a:ext cx="1022570" cy="515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72" name="Content Placeholder 6">
            <a:extLst>
              <a:ext uri="{FF2B5EF4-FFF2-40B4-BE49-F238E27FC236}">
                <a16:creationId xmlns:a16="http://schemas.microsoft.com/office/drawing/2014/main" id="{BAA640FA-776B-40E3-82AB-92CC40B954DE}"/>
              </a:ext>
            </a:extLst>
          </p:cNvPr>
          <p:cNvSpPr>
            <a:spLocks/>
          </p:cNvSpPr>
          <p:nvPr/>
        </p:nvSpPr>
        <p:spPr bwMode="auto">
          <a:xfrm>
            <a:off x="2700338" y="3208338"/>
            <a:ext cx="1625600" cy="4953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2800" b="1">
                <a:solidFill>
                  <a:srgbClr val="F55D36"/>
                </a:solidFill>
              </a:rPr>
              <a:t>= 7</a:t>
            </a:r>
          </a:p>
        </p:txBody>
      </p:sp>
      <p:sp>
        <p:nvSpPr>
          <p:cNvPr id="11273" name="Content Placeholder 6">
            <a:extLst>
              <a:ext uri="{FF2B5EF4-FFF2-40B4-BE49-F238E27FC236}">
                <a16:creationId xmlns:a16="http://schemas.microsoft.com/office/drawing/2014/main" id="{4AC9B614-E4C0-4351-98E4-D699CA5C55D2}"/>
              </a:ext>
            </a:extLst>
          </p:cNvPr>
          <p:cNvSpPr>
            <a:spLocks/>
          </p:cNvSpPr>
          <p:nvPr/>
        </p:nvSpPr>
        <p:spPr bwMode="auto">
          <a:xfrm>
            <a:off x="2747963" y="4919663"/>
            <a:ext cx="1627187" cy="4937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2800" b="1">
                <a:solidFill>
                  <a:srgbClr val="F55D36"/>
                </a:solidFill>
              </a:rPr>
              <a:t>= 11</a:t>
            </a:r>
          </a:p>
        </p:txBody>
      </p:sp>
      <p:sp>
        <p:nvSpPr>
          <p:cNvPr id="11274" name="Content Placeholder 6">
            <a:extLst>
              <a:ext uri="{FF2B5EF4-FFF2-40B4-BE49-F238E27FC236}">
                <a16:creationId xmlns:a16="http://schemas.microsoft.com/office/drawing/2014/main" id="{D2E4DF0F-1538-4C2A-ABC8-BD34A104AE1A}"/>
              </a:ext>
            </a:extLst>
          </p:cNvPr>
          <p:cNvSpPr>
            <a:spLocks/>
          </p:cNvSpPr>
          <p:nvPr/>
        </p:nvSpPr>
        <p:spPr bwMode="auto">
          <a:xfrm>
            <a:off x="6456363" y="3324225"/>
            <a:ext cx="1627187" cy="4953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2800" b="1">
                <a:solidFill>
                  <a:srgbClr val="F55D36"/>
                </a:solidFill>
              </a:rPr>
              <a:t>= 18</a:t>
            </a:r>
          </a:p>
        </p:txBody>
      </p:sp>
      <p:sp>
        <p:nvSpPr>
          <p:cNvPr id="11275" name="Content Placeholder 6">
            <a:extLst>
              <a:ext uri="{FF2B5EF4-FFF2-40B4-BE49-F238E27FC236}">
                <a16:creationId xmlns:a16="http://schemas.microsoft.com/office/drawing/2014/main" id="{27B941AC-BF0F-468D-9AE3-D58B24E6AB82}"/>
              </a:ext>
            </a:extLst>
          </p:cNvPr>
          <p:cNvSpPr>
            <a:spLocks/>
          </p:cNvSpPr>
          <p:nvPr/>
        </p:nvSpPr>
        <p:spPr bwMode="auto">
          <a:xfrm>
            <a:off x="6456363" y="4784725"/>
            <a:ext cx="1627187" cy="4953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2800" b="1">
                <a:solidFill>
                  <a:srgbClr val="F55D36"/>
                </a:solidFill>
              </a:rPr>
              <a:t>= 20</a:t>
            </a:r>
          </a:p>
        </p:txBody>
      </p:sp>
      <p:sp>
        <p:nvSpPr>
          <p:cNvPr id="29" name="Rectangle 28">
            <a:extLst>
              <a:ext uri="{FF2B5EF4-FFF2-40B4-BE49-F238E27FC236}">
                <a16:creationId xmlns:a16="http://schemas.microsoft.com/office/drawing/2014/main" id="{D3344B5C-84C2-401C-B5AA-2A9B37FBDE72}"/>
              </a:ext>
            </a:extLst>
          </p:cNvPr>
          <p:cNvSpPr/>
          <p:nvPr/>
        </p:nvSpPr>
        <p:spPr>
          <a:xfrm>
            <a:off x="882650" y="2992438"/>
            <a:ext cx="7354888" cy="3022600"/>
          </a:xfrm>
          <a:prstGeom prst="rect">
            <a:avLst/>
          </a:prstGeom>
          <a:noFill/>
          <a:ln w="38100">
            <a:solidFill>
              <a:srgbClr val="F55D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277" name="Pairs">
            <a:extLst>
              <a:ext uri="{FF2B5EF4-FFF2-40B4-BE49-F238E27FC236}">
                <a16:creationId xmlns:a16="http://schemas.microsoft.com/office/drawing/2014/main" id="{EE75D1DA-3A35-4CBD-A254-1D95AC8DEA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64411D65-03EB-4C2F-8828-7DA91FFB4E6A}"/>
              </a:ext>
            </a:extLst>
          </p:cNvPr>
          <p:cNvSpPr/>
          <p:nvPr/>
        </p:nvSpPr>
        <p:spPr>
          <a:xfrm>
            <a:off x="4649788" y="1470025"/>
            <a:ext cx="3332162" cy="3771900"/>
          </a:xfrm>
          <a:prstGeom prst="rect">
            <a:avLst/>
          </a:prstGeom>
          <a:noFill/>
          <a:ln w="38100">
            <a:solidFill>
              <a:srgbClr val="F55D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ectangle 28">
            <a:extLst>
              <a:ext uri="{FF2B5EF4-FFF2-40B4-BE49-F238E27FC236}">
                <a16:creationId xmlns:a16="http://schemas.microsoft.com/office/drawing/2014/main" id="{F5375B30-C5DC-4A86-B22D-E2CFB080E6A6}"/>
              </a:ext>
            </a:extLst>
          </p:cNvPr>
          <p:cNvSpPr/>
          <p:nvPr/>
        </p:nvSpPr>
        <p:spPr>
          <a:xfrm>
            <a:off x="981075" y="1470025"/>
            <a:ext cx="3395663" cy="3781425"/>
          </a:xfrm>
          <a:prstGeom prst="rect">
            <a:avLst/>
          </a:prstGeom>
          <a:solidFill>
            <a:srgbClr val="A3D1C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2" name="Title 5">
            <a:extLst>
              <a:ext uri="{FF2B5EF4-FFF2-40B4-BE49-F238E27FC236}">
                <a16:creationId xmlns:a16="http://schemas.microsoft.com/office/drawing/2014/main" id="{EDD0BB31-FDA3-4879-B616-A18C581201D6}"/>
              </a:ext>
            </a:extLst>
          </p:cNvPr>
          <p:cNvSpPr>
            <a:spLocks noGrp="1"/>
          </p:cNvSpPr>
          <p:nvPr>
            <p:ph type="title"/>
          </p:nvPr>
        </p:nvSpPr>
        <p:spPr>
          <a:xfrm>
            <a:off x="503238" y="625475"/>
            <a:ext cx="8137525" cy="741363"/>
          </a:xfrm>
        </p:spPr>
        <p:txBody>
          <a:bodyPr>
            <a:normAutofit fontScale="90000"/>
          </a:bodyPr>
          <a:lstStyle/>
          <a:p>
            <a:pPr eaLnBrk="1" hangingPunct="1">
              <a:defRPr/>
            </a:pPr>
            <a:r>
              <a:rPr lang="en-GB" altLang="en-US"/>
              <a:t>Shells, Sticks and Pebbles</a:t>
            </a:r>
          </a:p>
        </p:txBody>
      </p:sp>
      <p:sp>
        <p:nvSpPr>
          <p:cNvPr id="12293" name="Content Placeholder 6">
            <a:extLst>
              <a:ext uri="{FF2B5EF4-FFF2-40B4-BE49-F238E27FC236}">
                <a16:creationId xmlns:a16="http://schemas.microsoft.com/office/drawing/2014/main" id="{AC696159-E90B-465F-A4A8-0CA0E07EBCFB}"/>
              </a:ext>
            </a:extLst>
          </p:cNvPr>
          <p:cNvSpPr>
            <a:spLocks noGrp="1"/>
          </p:cNvSpPr>
          <p:nvPr>
            <p:ph idx="1"/>
          </p:nvPr>
        </p:nvSpPr>
        <p:spPr>
          <a:xfrm>
            <a:off x="852488" y="2041525"/>
            <a:ext cx="3640137" cy="1746250"/>
          </a:xfrm>
        </p:spPr>
        <p:txBody>
          <a:bodyPr/>
          <a:lstStyle/>
          <a:p>
            <a:pPr marL="342900" indent="-342900" eaLnBrk="1" hangingPunct="1">
              <a:buFont typeface="Sassoon Infant Md" pitchFamily="50" charset="0"/>
              <a:buAutoNum type="arabicPeriod"/>
            </a:pPr>
            <a:r>
              <a:rPr lang="en-GB" altLang="en-US"/>
              <a:t>Did you figure it out?</a:t>
            </a:r>
          </a:p>
          <a:p>
            <a:pPr marL="342900" indent="-342900" eaLnBrk="1" hangingPunct="1">
              <a:buFont typeface="Sassoon Infant Md" pitchFamily="50" charset="0"/>
              <a:buAutoNum type="arabicPeriod"/>
            </a:pPr>
            <a:r>
              <a:rPr lang="en-GB" altLang="en-US"/>
              <a:t>What have you learnt about the way the numbers are written?</a:t>
            </a:r>
          </a:p>
          <a:p>
            <a:pPr marL="342900" indent="-342900" eaLnBrk="1" hangingPunct="1">
              <a:buFont typeface="Sassoon Infant Md" pitchFamily="50" charset="0"/>
              <a:buAutoNum type="arabicPeriod"/>
            </a:pPr>
            <a:r>
              <a:rPr lang="en-GB" altLang="en-US"/>
              <a:t>What other Maya numbers can you write?</a:t>
            </a:r>
          </a:p>
          <a:p>
            <a:pPr marL="342900" indent="-342900" eaLnBrk="1" hangingPunct="1">
              <a:buFont typeface="Sassoon Infant Md" pitchFamily="50" charset="0"/>
              <a:buAutoNum type="arabicPeriod"/>
            </a:pPr>
            <a:r>
              <a:rPr lang="en-GB" altLang="en-US"/>
              <a:t>How is the Maya number system similar and different to our own?</a:t>
            </a:r>
          </a:p>
        </p:txBody>
      </p:sp>
      <p:sp>
        <p:nvSpPr>
          <p:cNvPr id="12294" name="Content Placeholder 6">
            <a:extLst>
              <a:ext uri="{FF2B5EF4-FFF2-40B4-BE49-F238E27FC236}">
                <a16:creationId xmlns:a16="http://schemas.microsoft.com/office/drawing/2014/main" id="{27502EC1-874C-4C82-8B2C-72C3F891F247}"/>
              </a:ext>
            </a:extLst>
          </p:cNvPr>
          <p:cNvSpPr>
            <a:spLocks/>
          </p:cNvSpPr>
          <p:nvPr/>
        </p:nvSpPr>
        <p:spPr bwMode="auto">
          <a:xfrm>
            <a:off x="852488" y="1462088"/>
            <a:ext cx="3640137" cy="70326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400" b="1"/>
              <a:t>Questions</a:t>
            </a:r>
          </a:p>
        </p:txBody>
      </p:sp>
      <p:grpSp>
        <p:nvGrpSpPr>
          <p:cNvPr id="12295" name="Group 1">
            <a:extLst>
              <a:ext uri="{FF2B5EF4-FFF2-40B4-BE49-F238E27FC236}">
                <a16:creationId xmlns:a16="http://schemas.microsoft.com/office/drawing/2014/main" id="{304E8C8E-0BE9-4527-8D2F-B05CD6845069}"/>
              </a:ext>
            </a:extLst>
          </p:cNvPr>
          <p:cNvGrpSpPr>
            <a:grpSpLocks/>
          </p:cNvGrpSpPr>
          <p:nvPr/>
        </p:nvGrpSpPr>
        <p:grpSpPr bwMode="auto">
          <a:xfrm>
            <a:off x="4957763" y="1952625"/>
            <a:ext cx="3133725" cy="3719513"/>
            <a:chOff x="4726741" y="2129515"/>
            <a:chExt cx="3134308" cy="3719350"/>
          </a:xfrm>
        </p:grpSpPr>
        <p:cxnSp>
          <p:nvCxnSpPr>
            <p:cNvPr id="11" name="Straight Connector 10">
              <a:extLst>
                <a:ext uri="{FF2B5EF4-FFF2-40B4-BE49-F238E27FC236}">
                  <a16:creationId xmlns:a16="http://schemas.microsoft.com/office/drawing/2014/main" id="{3A173FEE-1B1C-44B3-BA3B-F7A20944F0C3}"/>
                </a:ext>
              </a:extLst>
            </p:cNvPr>
            <p:cNvCxnSpPr/>
            <p:nvPr/>
          </p:nvCxnSpPr>
          <p:spPr>
            <a:xfrm>
              <a:off x="4726741" y="4596382"/>
              <a:ext cx="150681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DB698C29-FFE6-4440-BD99-8F0420400718}"/>
                </a:ext>
              </a:extLst>
            </p:cNvPr>
            <p:cNvSpPr/>
            <p:nvPr/>
          </p:nvSpPr>
          <p:spPr>
            <a:xfrm>
              <a:off x="5282469" y="3407397"/>
              <a:ext cx="336613" cy="33812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2308" name="Picture 19">
              <a:extLst>
                <a:ext uri="{FF2B5EF4-FFF2-40B4-BE49-F238E27FC236}">
                  <a16:creationId xmlns:a16="http://schemas.microsoft.com/office/drawing/2014/main" id="{F272EF2E-45B5-4E1E-AE80-6AB706672B9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39564" y="2264708"/>
              <a:ext cx="1022570" cy="515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9" name="Content Placeholder 6">
              <a:extLst>
                <a:ext uri="{FF2B5EF4-FFF2-40B4-BE49-F238E27FC236}">
                  <a16:creationId xmlns:a16="http://schemas.microsoft.com/office/drawing/2014/main" id="{01D0941F-6C60-4072-90FE-84186B311EAB}"/>
                </a:ext>
              </a:extLst>
            </p:cNvPr>
            <p:cNvSpPr>
              <a:spLocks/>
            </p:cNvSpPr>
            <p:nvPr/>
          </p:nvSpPr>
          <p:spPr bwMode="auto">
            <a:xfrm>
              <a:off x="6234265" y="2129515"/>
              <a:ext cx="1626784" cy="37193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2800" b="1">
                  <a:solidFill>
                    <a:srgbClr val="F55D36"/>
                  </a:solidFill>
                </a:rPr>
                <a:t>= 0</a:t>
              </a:r>
            </a:p>
            <a:p>
              <a:pPr algn="ctr" eaLnBrk="1" hangingPunct="1">
                <a:buFont typeface="Arial" panose="020B0604020202020204" pitchFamily="34" charset="0"/>
                <a:buNone/>
              </a:pPr>
              <a:endParaRPr lang="en-GB" altLang="en-US" sz="2800" b="1">
                <a:solidFill>
                  <a:srgbClr val="F55D36"/>
                </a:solidFill>
              </a:endParaRPr>
            </a:p>
            <a:p>
              <a:pPr algn="ctr" eaLnBrk="1" hangingPunct="1">
                <a:buFont typeface="Arial" panose="020B0604020202020204" pitchFamily="34" charset="0"/>
                <a:buNone/>
              </a:pPr>
              <a:r>
                <a:rPr lang="en-GB" altLang="en-US" sz="2800" b="1">
                  <a:solidFill>
                    <a:srgbClr val="F55D36"/>
                  </a:solidFill>
                </a:rPr>
                <a:t>= 1</a:t>
              </a:r>
            </a:p>
            <a:p>
              <a:pPr algn="ctr" eaLnBrk="1" hangingPunct="1">
                <a:buFont typeface="Arial" panose="020B0604020202020204" pitchFamily="34" charset="0"/>
                <a:buNone/>
              </a:pPr>
              <a:endParaRPr lang="en-GB" altLang="en-US" sz="2800" b="1">
                <a:solidFill>
                  <a:srgbClr val="F55D36"/>
                </a:solidFill>
              </a:endParaRPr>
            </a:p>
            <a:p>
              <a:pPr algn="ctr" eaLnBrk="1" hangingPunct="1">
                <a:buFont typeface="Arial" panose="020B0604020202020204" pitchFamily="34" charset="0"/>
                <a:buNone/>
              </a:pPr>
              <a:r>
                <a:rPr lang="en-GB" altLang="en-US" sz="2800" b="1">
                  <a:solidFill>
                    <a:srgbClr val="F55D36"/>
                  </a:solidFill>
                </a:rPr>
                <a:t>= 5</a:t>
              </a:r>
            </a:p>
          </p:txBody>
        </p:sp>
      </p:grpSp>
      <p:pic>
        <p:nvPicPr>
          <p:cNvPr id="12296" name="Picture 8">
            <a:extLst>
              <a:ext uri="{FF2B5EF4-FFF2-40B4-BE49-F238E27FC236}">
                <a16:creationId xmlns:a16="http://schemas.microsoft.com/office/drawing/2014/main" id="{A11992B9-400B-4856-9030-F2E6E0FA169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3588" y="5299075"/>
            <a:ext cx="1069975" cy="104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34">
            <a:extLst>
              <a:ext uri="{FF2B5EF4-FFF2-40B4-BE49-F238E27FC236}">
                <a16:creationId xmlns:a16="http://schemas.microsoft.com/office/drawing/2014/main" id="{FCBF51DF-1D1F-472E-BEEC-163E869D880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16175" y="5330825"/>
            <a:ext cx="1098550"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33">
            <a:extLst>
              <a:ext uri="{FF2B5EF4-FFF2-40B4-BE49-F238E27FC236}">
                <a16:creationId xmlns:a16="http://schemas.microsoft.com/office/drawing/2014/main" id="{52932088-32B4-4B97-A5B1-53D374C699D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15025">
            <a:off x="1439863" y="5451475"/>
            <a:ext cx="1195387"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35">
            <a:extLst>
              <a:ext uri="{FF2B5EF4-FFF2-40B4-BE49-F238E27FC236}">
                <a16:creationId xmlns:a16="http://schemas.microsoft.com/office/drawing/2014/main" id="{815822BF-A73C-4B54-A32D-0A2AE5F108C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87700" y="5314950"/>
            <a:ext cx="1069975" cy="104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36">
            <a:extLst>
              <a:ext uri="{FF2B5EF4-FFF2-40B4-BE49-F238E27FC236}">
                <a16:creationId xmlns:a16="http://schemas.microsoft.com/office/drawing/2014/main" id="{99DD8DDB-B9E1-4E4D-852C-8517E1BC07B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40288" y="5345113"/>
            <a:ext cx="1098550"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1" name="Picture 37">
            <a:extLst>
              <a:ext uri="{FF2B5EF4-FFF2-40B4-BE49-F238E27FC236}">
                <a16:creationId xmlns:a16="http://schemas.microsoft.com/office/drawing/2014/main" id="{EF0992BD-3EC4-40B0-8D49-2FAEEB68AC8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15025">
            <a:off x="3863975" y="5467350"/>
            <a:ext cx="1195388"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38">
            <a:extLst>
              <a:ext uri="{FF2B5EF4-FFF2-40B4-BE49-F238E27FC236}">
                <a16:creationId xmlns:a16="http://schemas.microsoft.com/office/drawing/2014/main" id="{7774C4F9-8707-4383-8554-2B2FEC79653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11813" y="5330825"/>
            <a:ext cx="1069975" cy="104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3" name="Picture 39">
            <a:extLst>
              <a:ext uri="{FF2B5EF4-FFF2-40B4-BE49-F238E27FC236}">
                <a16:creationId xmlns:a16="http://schemas.microsoft.com/office/drawing/2014/main" id="{2B6CBF1C-0357-4571-AA3E-E6A8F1D1F67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64400" y="5360988"/>
            <a:ext cx="1098550"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4" name="Picture 40">
            <a:extLst>
              <a:ext uri="{FF2B5EF4-FFF2-40B4-BE49-F238E27FC236}">
                <a16:creationId xmlns:a16="http://schemas.microsoft.com/office/drawing/2014/main" id="{1A2FCF03-CF7D-45D2-AEA2-7BBD11C4053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15025">
            <a:off x="6288088" y="5483225"/>
            <a:ext cx="1195387"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5" name="Pairs">
            <a:extLst>
              <a:ext uri="{FF2B5EF4-FFF2-40B4-BE49-F238E27FC236}">
                <a16:creationId xmlns:a16="http://schemas.microsoft.com/office/drawing/2014/main" id="{19A717C3-1210-47FA-99C3-2C49DC559F5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a:extLst>
              <a:ext uri="{FF2B5EF4-FFF2-40B4-BE49-F238E27FC236}">
                <a16:creationId xmlns:a16="http://schemas.microsoft.com/office/drawing/2014/main" id="{FEBDEEA6-B2E7-41B1-9BD7-88E57D9FCBBB}"/>
              </a:ext>
            </a:extLst>
          </p:cNvPr>
          <p:cNvSpPr>
            <a:spLocks noGrp="1"/>
          </p:cNvSpPr>
          <p:nvPr>
            <p:ph type="title"/>
          </p:nvPr>
        </p:nvSpPr>
        <p:spPr>
          <a:xfrm>
            <a:off x="503238" y="625475"/>
            <a:ext cx="8137525" cy="741363"/>
          </a:xfrm>
        </p:spPr>
        <p:txBody>
          <a:bodyPr>
            <a:normAutofit fontScale="90000"/>
          </a:bodyPr>
          <a:lstStyle/>
          <a:p>
            <a:pPr eaLnBrk="1" hangingPunct="1">
              <a:defRPr/>
            </a:pPr>
            <a:r>
              <a:rPr lang="en-GB" altLang="en-US"/>
              <a:t>Maya Numbers</a:t>
            </a:r>
          </a:p>
        </p:txBody>
      </p:sp>
      <p:graphicFrame>
        <p:nvGraphicFramePr>
          <p:cNvPr id="4" name="Table 3">
            <a:extLst>
              <a:ext uri="{FF2B5EF4-FFF2-40B4-BE49-F238E27FC236}">
                <a16:creationId xmlns:a16="http://schemas.microsoft.com/office/drawing/2014/main" id="{E862AF2C-D8D4-4033-9A72-62DDB1284C8D}"/>
              </a:ext>
            </a:extLst>
          </p:cNvPr>
          <p:cNvGraphicFramePr>
            <a:graphicFrameLocks noGrp="1"/>
          </p:cNvGraphicFramePr>
          <p:nvPr/>
        </p:nvGraphicFramePr>
        <p:xfrm>
          <a:off x="897924" y="1499290"/>
          <a:ext cx="3558746" cy="4407240"/>
        </p:xfrm>
        <a:graphic>
          <a:graphicData uri="http://schemas.openxmlformats.org/drawingml/2006/table">
            <a:tbl>
              <a:tblPr firstRow="1" bandRow="1">
                <a:tableStyleId>{93296810-A885-4BE3-A3E7-6D5BEEA58F35}</a:tableStyleId>
              </a:tblPr>
              <a:tblGrid>
                <a:gridCol w="1779373">
                  <a:extLst>
                    <a:ext uri="{9D8B030D-6E8A-4147-A177-3AD203B41FA5}">
                      <a16:colId xmlns:a16="http://schemas.microsoft.com/office/drawing/2014/main" val="20000"/>
                    </a:ext>
                  </a:extLst>
                </a:gridCol>
                <a:gridCol w="1779373">
                  <a:extLst>
                    <a:ext uri="{9D8B030D-6E8A-4147-A177-3AD203B41FA5}">
                      <a16:colId xmlns:a16="http://schemas.microsoft.com/office/drawing/2014/main" val="20001"/>
                    </a:ext>
                  </a:extLst>
                </a:gridCol>
              </a:tblGrid>
              <a:tr h="440724">
                <a:tc>
                  <a:txBody>
                    <a:bodyPr/>
                    <a:lstStyle/>
                    <a:p>
                      <a:pPr algn="ctr"/>
                      <a:r>
                        <a:rPr lang="en-GB" b="1" dirty="0">
                          <a:ln>
                            <a:noFill/>
                          </a:ln>
                          <a:solidFill>
                            <a:schemeClr val="tx1"/>
                          </a:solidFill>
                        </a:rPr>
                        <a:t>1</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0"/>
                  </a:ext>
                </a:extLst>
              </a:tr>
              <a:tr h="440724">
                <a:tc>
                  <a:txBody>
                    <a:bodyPr/>
                    <a:lstStyle/>
                    <a:p>
                      <a:pPr algn="ctr"/>
                      <a:r>
                        <a:rPr lang="en-GB" b="1" dirty="0">
                          <a:ln>
                            <a:noFill/>
                          </a:ln>
                          <a:solidFill>
                            <a:schemeClr val="tx1"/>
                          </a:solidFill>
                        </a:rPr>
                        <a:t>2</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1"/>
                  </a:ext>
                </a:extLst>
              </a:tr>
              <a:tr h="440724">
                <a:tc>
                  <a:txBody>
                    <a:bodyPr/>
                    <a:lstStyle/>
                    <a:p>
                      <a:pPr algn="ctr"/>
                      <a:r>
                        <a:rPr lang="en-GB" b="1" dirty="0">
                          <a:ln>
                            <a:noFill/>
                          </a:ln>
                          <a:solidFill>
                            <a:schemeClr val="tx1"/>
                          </a:solidFill>
                        </a:rPr>
                        <a:t>3</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2"/>
                  </a:ext>
                </a:extLst>
              </a:tr>
              <a:tr h="440724">
                <a:tc>
                  <a:txBody>
                    <a:bodyPr/>
                    <a:lstStyle/>
                    <a:p>
                      <a:pPr algn="ctr"/>
                      <a:r>
                        <a:rPr lang="en-GB" b="1" dirty="0">
                          <a:ln>
                            <a:noFill/>
                          </a:ln>
                          <a:solidFill>
                            <a:schemeClr val="tx1"/>
                          </a:solidFill>
                        </a:rPr>
                        <a:t>4</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3"/>
                  </a:ext>
                </a:extLst>
              </a:tr>
              <a:tr h="440724">
                <a:tc>
                  <a:txBody>
                    <a:bodyPr/>
                    <a:lstStyle/>
                    <a:p>
                      <a:pPr algn="ctr"/>
                      <a:r>
                        <a:rPr lang="en-GB" b="1" dirty="0">
                          <a:ln>
                            <a:noFill/>
                          </a:ln>
                          <a:solidFill>
                            <a:schemeClr val="tx1"/>
                          </a:solidFill>
                        </a:rPr>
                        <a:t>5</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4"/>
                  </a:ext>
                </a:extLst>
              </a:tr>
              <a:tr h="440724">
                <a:tc>
                  <a:txBody>
                    <a:bodyPr/>
                    <a:lstStyle/>
                    <a:p>
                      <a:pPr algn="ctr"/>
                      <a:r>
                        <a:rPr lang="en-GB" b="1" dirty="0">
                          <a:ln>
                            <a:noFill/>
                          </a:ln>
                          <a:solidFill>
                            <a:schemeClr val="tx1"/>
                          </a:solidFill>
                        </a:rPr>
                        <a:t>6</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5"/>
                  </a:ext>
                </a:extLst>
              </a:tr>
              <a:tr h="440724">
                <a:tc>
                  <a:txBody>
                    <a:bodyPr/>
                    <a:lstStyle/>
                    <a:p>
                      <a:pPr algn="ctr"/>
                      <a:r>
                        <a:rPr lang="en-GB" b="1" dirty="0">
                          <a:ln>
                            <a:noFill/>
                          </a:ln>
                          <a:solidFill>
                            <a:schemeClr val="tx1"/>
                          </a:solidFill>
                        </a:rPr>
                        <a:t>7</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6"/>
                  </a:ext>
                </a:extLst>
              </a:tr>
              <a:tr h="440724">
                <a:tc>
                  <a:txBody>
                    <a:bodyPr/>
                    <a:lstStyle/>
                    <a:p>
                      <a:pPr algn="ctr"/>
                      <a:r>
                        <a:rPr lang="en-GB" b="1" dirty="0">
                          <a:ln>
                            <a:noFill/>
                          </a:ln>
                          <a:solidFill>
                            <a:schemeClr val="tx1"/>
                          </a:solidFill>
                        </a:rPr>
                        <a:t>8</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7"/>
                  </a:ext>
                </a:extLst>
              </a:tr>
              <a:tr h="440724">
                <a:tc>
                  <a:txBody>
                    <a:bodyPr/>
                    <a:lstStyle/>
                    <a:p>
                      <a:pPr algn="ctr"/>
                      <a:r>
                        <a:rPr lang="en-GB" b="1" dirty="0">
                          <a:ln>
                            <a:noFill/>
                          </a:ln>
                          <a:solidFill>
                            <a:schemeClr val="tx1"/>
                          </a:solidFill>
                        </a:rPr>
                        <a:t>9</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8"/>
                  </a:ext>
                </a:extLst>
              </a:tr>
              <a:tr h="440724">
                <a:tc>
                  <a:txBody>
                    <a:bodyPr/>
                    <a:lstStyle/>
                    <a:p>
                      <a:pPr algn="ctr"/>
                      <a:r>
                        <a:rPr lang="en-GB" b="1" dirty="0">
                          <a:ln>
                            <a:noFill/>
                          </a:ln>
                          <a:solidFill>
                            <a:schemeClr val="tx1"/>
                          </a:solidFill>
                        </a:rPr>
                        <a:t>10</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9"/>
                  </a:ext>
                </a:extLst>
              </a:tr>
            </a:tbl>
          </a:graphicData>
        </a:graphic>
      </p:graphicFrame>
      <p:graphicFrame>
        <p:nvGraphicFramePr>
          <p:cNvPr id="24" name="Table 23">
            <a:extLst>
              <a:ext uri="{FF2B5EF4-FFF2-40B4-BE49-F238E27FC236}">
                <a16:creationId xmlns:a16="http://schemas.microsoft.com/office/drawing/2014/main" id="{15D42B43-B8CC-4EDD-8A80-F4A6F2D790B7}"/>
              </a:ext>
            </a:extLst>
          </p:cNvPr>
          <p:cNvGraphicFramePr>
            <a:graphicFrameLocks noGrp="1"/>
          </p:cNvGraphicFramePr>
          <p:nvPr/>
        </p:nvGraphicFramePr>
        <p:xfrm>
          <a:off x="4674972" y="1502957"/>
          <a:ext cx="3558746" cy="4427577"/>
        </p:xfrm>
        <a:graphic>
          <a:graphicData uri="http://schemas.openxmlformats.org/drawingml/2006/table">
            <a:tbl>
              <a:tblPr firstRow="1" bandRow="1">
                <a:tableStyleId>{93296810-A885-4BE3-A3E7-6D5BEEA58F35}</a:tableStyleId>
              </a:tblPr>
              <a:tblGrid>
                <a:gridCol w="1779373">
                  <a:extLst>
                    <a:ext uri="{9D8B030D-6E8A-4147-A177-3AD203B41FA5}">
                      <a16:colId xmlns:a16="http://schemas.microsoft.com/office/drawing/2014/main" val="20000"/>
                    </a:ext>
                  </a:extLst>
                </a:gridCol>
                <a:gridCol w="1779373">
                  <a:extLst>
                    <a:ext uri="{9D8B030D-6E8A-4147-A177-3AD203B41FA5}">
                      <a16:colId xmlns:a16="http://schemas.microsoft.com/office/drawing/2014/main" val="20001"/>
                    </a:ext>
                  </a:extLst>
                </a:gridCol>
              </a:tblGrid>
              <a:tr h="491953">
                <a:tc>
                  <a:txBody>
                    <a:bodyPr/>
                    <a:lstStyle/>
                    <a:p>
                      <a:pPr algn="ctr"/>
                      <a:r>
                        <a:rPr lang="en-GB" b="1" dirty="0">
                          <a:ln>
                            <a:noFill/>
                          </a:ln>
                          <a:solidFill>
                            <a:schemeClr val="tx1"/>
                          </a:solidFill>
                        </a:rPr>
                        <a:t>11</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0"/>
                  </a:ext>
                </a:extLst>
              </a:tr>
              <a:tr h="491953">
                <a:tc>
                  <a:txBody>
                    <a:bodyPr/>
                    <a:lstStyle/>
                    <a:p>
                      <a:pPr algn="ctr"/>
                      <a:r>
                        <a:rPr lang="en-GB" b="1" dirty="0">
                          <a:ln>
                            <a:noFill/>
                          </a:ln>
                          <a:solidFill>
                            <a:schemeClr val="tx1"/>
                          </a:solidFill>
                        </a:rPr>
                        <a:t>12</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1"/>
                  </a:ext>
                </a:extLst>
              </a:tr>
              <a:tr h="491953">
                <a:tc>
                  <a:txBody>
                    <a:bodyPr/>
                    <a:lstStyle/>
                    <a:p>
                      <a:pPr algn="ctr"/>
                      <a:r>
                        <a:rPr lang="en-GB" b="1" dirty="0">
                          <a:ln>
                            <a:noFill/>
                          </a:ln>
                          <a:solidFill>
                            <a:schemeClr val="tx1"/>
                          </a:solidFill>
                        </a:rPr>
                        <a:t>13</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2"/>
                  </a:ext>
                </a:extLst>
              </a:tr>
              <a:tr h="491953">
                <a:tc>
                  <a:txBody>
                    <a:bodyPr/>
                    <a:lstStyle/>
                    <a:p>
                      <a:pPr algn="ctr"/>
                      <a:r>
                        <a:rPr lang="en-GB" b="1" dirty="0">
                          <a:ln>
                            <a:noFill/>
                          </a:ln>
                          <a:solidFill>
                            <a:schemeClr val="tx1"/>
                          </a:solidFill>
                        </a:rPr>
                        <a:t>14</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3"/>
                  </a:ext>
                </a:extLst>
              </a:tr>
              <a:tr h="491953">
                <a:tc>
                  <a:txBody>
                    <a:bodyPr/>
                    <a:lstStyle/>
                    <a:p>
                      <a:pPr algn="ctr"/>
                      <a:r>
                        <a:rPr lang="en-GB" b="1" dirty="0">
                          <a:ln>
                            <a:noFill/>
                          </a:ln>
                          <a:solidFill>
                            <a:schemeClr val="tx1"/>
                          </a:solidFill>
                        </a:rPr>
                        <a:t>15</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4"/>
                  </a:ext>
                </a:extLst>
              </a:tr>
              <a:tr h="491953">
                <a:tc>
                  <a:txBody>
                    <a:bodyPr/>
                    <a:lstStyle/>
                    <a:p>
                      <a:pPr algn="ctr"/>
                      <a:r>
                        <a:rPr lang="en-GB" b="1" dirty="0">
                          <a:ln>
                            <a:noFill/>
                          </a:ln>
                          <a:solidFill>
                            <a:schemeClr val="tx1"/>
                          </a:solidFill>
                        </a:rPr>
                        <a:t>16</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5"/>
                  </a:ext>
                </a:extLst>
              </a:tr>
              <a:tr h="491953">
                <a:tc>
                  <a:txBody>
                    <a:bodyPr/>
                    <a:lstStyle/>
                    <a:p>
                      <a:pPr algn="ctr"/>
                      <a:r>
                        <a:rPr lang="en-GB" b="1" dirty="0">
                          <a:ln>
                            <a:noFill/>
                          </a:ln>
                          <a:solidFill>
                            <a:schemeClr val="tx1"/>
                          </a:solidFill>
                        </a:rPr>
                        <a:t>17</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6"/>
                  </a:ext>
                </a:extLst>
              </a:tr>
              <a:tr h="491953">
                <a:tc>
                  <a:txBody>
                    <a:bodyPr/>
                    <a:lstStyle/>
                    <a:p>
                      <a:pPr algn="ctr"/>
                      <a:r>
                        <a:rPr lang="en-GB" b="1" dirty="0">
                          <a:ln>
                            <a:noFill/>
                          </a:ln>
                          <a:solidFill>
                            <a:schemeClr val="tx1"/>
                          </a:solidFill>
                        </a:rPr>
                        <a:t>18</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7"/>
                  </a:ext>
                </a:extLst>
              </a:tr>
              <a:tr h="491953">
                <a:tc>
                  <a:txBody>
                    <a:bodyPr/>
                    <a:lstStyle/>
                    <a:p>
                      <a:pPr algn="ctr"/>
                      <a:r>
                        <a:rPr lang="en-GB" b="1" dirty="0">
                          <a:ln>
                            <a:noFill/>
                          </a:ln>
                          <a:solidFill>
                            <a:schemeClr val="tx1"/>
                          </a:solidFill>
                        </a:rPr>
                        <a:t>19</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8"/>
                  </a:ext>
                </a:extLst>
              </a:tr>
            </a:tbl>
          </a:graphicData>
        </a:graphic>
      </p:graphicFrame>
      <p:cxnSp>
        <p:nvCxnSpPr>
          <p:cNvPr id="25" name="Straight Connector 24">
            <a:extLst>
              <a:ext uri="{FF2B5EF4-FFF2-40B4-BE49-F238E27FC236}">
                <a16:creationId xmlns:a16="http://schemas.microsoft.com/office/drawing/2014/main" id="{037AB4FE-D2C6-40E0-9AD3-6333F17635EB}"/>
              </a:ext>
            </a:extLst>
          </p:cNvPr>
          <p:cNvCxnSpPr/>
          <p:nvPr/>
        </p:nvCxnSpPr>
        <p:spPr>
          <a:xfrm>
            <a:off x="3168650" y="3486150"/>
            <a:ext cx="73977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25A70295-8EB2-46F0-A850-930D7FE3B23E}"/>
              </a:ext>
            </a:extLst>
          </p:cNvPr>
          <p:cNvSpPr/>
          <p:nvPr/>
        </p:nvSpPr>
        <p:spPr>
          <a:xfrm flipV="1">
            <a:off x="3487738" y="1639888"/>
            <a:ext cx="141287" cy="14128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3319" name="Group 14">
            <a:extLst>
              <a:ext uri="{FF2B5EF4-FFF2-40B4-BE49-F238E27FC236}">
                <a16:creationId xmlns:a16="http://schemas.microsoft.com/office/drawing/2014/main" id="{E6478DBB-AE11-41E8-B19B-8366D8964550}"/>
              </a:ext>
            </a:extLst>
          </p:cNvPr>
          <p:cNvGrpSpPr>
            <a:grpSpLocks/>
          </p:cNvGrpSpPr>
          <p:nvPr/>
        </p:nvGrpSpPr>
        <p:grpSpPr bwMode="auto">
          <a:xfrm>
            <a:off x="3389313" y="2101850"/>
            <a:ext cx="327025" cy="141288"/>
            <a:chOff x="3390025" y="2101936"/>
            <a:chExt cx="326285" cy="141334"/>
          </a:xfrm>
        </p:grpSpPr>
        <p:sp>
          <p:nvSpPr>
            <p:cNvPr id="32" name="Oval 31">
              <a:extLst>
                <a:ext uri="{FF2B5EF4-FFF2-40B4-BE49-F238E27FC236}">
                  <a16:creationId xmlns:a16="http://schemas.microsoft.com/office/drawing/2014/main" id="{16AC2BBB-F2F4-4662-9CBB-C7552EEC3DF3}"/>
                </a:ext>
              </a:extLst>
            </p:cNvPr>
            <p:cNvSpPr/>
            <p:nvPr/>
          </p:nvSpPr>
          <p:spPr>
            <a:xfrm flipV="1">
              <a:off x="3390025" y="2101936"/>
              <a:ext cx="140967" cy="14133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Oval 41">
              <a:extLst>
                <a:ext uri="{FF2B5EF4-FFF2-40B4-BE49-F238E27FC236}">
                  <a16:creationId xmlns:a16="http://schemas.microsoft.com/office/drawing/2014/main" id="{525054E6-AA01-4864-B276-A3BCDF07D136}"/>
                </a:ext>
              </a:extLst>
            </p:cNvPr>
            <p:cNvSpPr/>
            <p:nvPr/>
          </p:nvSpPr>
          <p:spPr>
            <a:xfrm flipV="1">
              <a:off x="3575342" y="2101936"/>
              <a:ext cx="140968" cy="14133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3320" name="Group 15">
            <a:extLst>
              <a:ext uri="{FF2B5EF4-FFF2-40B4-BE49-F238E27FC236}">
                <a16:creationId xmlns:a16="http://schemas.microsoft.com/office/drawing/2014/main" id="{D7655D6E-F665-443E-ACA3-A11F4A02A67D}"/>
              </a:ext>
            </a:extLst>
          </p:cNvPr>
          <p:cNvGrpSpPr>
            <a:grpSpLocks/>
          </p:cNvGrpSpPr>
          <p:nvPr/>
        </p:nvGrpSpPr>
        <p:grpSpPr bwMode="auto">
          <a:xfrm>
            <a:off x="3294063" y="2536825"/>
            <a:ext cx="511175" cy="141288"/>
            <a:chOff x="3294644" y="2537201"/>
            <a:chExt cx="511237" cy="141335"/>
          </a:xfrm>
        </p:grpSpPr>
        <p:sp>
          <p:nvSpPr>
            <p:cNvPr id="43" name="Oval 42">
              <a:extLst>
                <a:ext uri="{FF2B5EF4-FFF2-40B4-BE49-F238E27FC236}">
                  <a16:creationId xmlns:a16="http://schemas.microsoft.com/office/drawing/2014/main" id="{756CC799-80EB-4FAA-BBD1-1A08E9FA6187}"/>
                </a:ext>
              </a:extLst>
            </p:cNvPr>
            <p:cNvSpPr/>
            <p:nvPr/>
          </p:nvSpPr>
          <p:spPr>
            <a:xfrm flipV="1">
              <a:off x="3294644" y="2537201"/>
              <a:ext cx="141304"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4" name="Oval 43">
              <a:extLst>
                <a:ext uri="{FF2B5EF4-FFF2-40B4-BE49-F238E27FC236}">
                  <a16:creationId xmlns:a16="http://schemas.microsoft.com/office/drawing/2014/main" id="{69F5CFA7-0F45-46DB-A766-7DB4F48771EC}"/>
                </a:ext>
              </a:extLst>
            </p:cNvPr>
            <p:cNvSpPr/>
            <p:nvPr/>
          </p:nvSpPr>
          <p:spPr>
            <a:xfrm flipV="1">
              <a:off x="3478816" y="2537201"/>
              <a:ext cx="142892"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5" name="Oval 44">
              <a:extLst>
                <a:ext uri="{FF2B5EF4-FFF2-40B4-BE49-F238E27FC236}">
                  <a16:creationId xmlns:a16="http://schemas.microsoft.com/office/drawing/2014/main" id="{494573EB-B475-4F21-AE0F-62A1FA1A09D3}"/>
                </a:ext>
              </a:extLst>
            </p:cNvPr>
            <p:cNvSpPr/>
            <p:nvPr/>
          </p:nvSpPr>
          <p:spPr>
            <a:xfrm flipV="1">
              <a:off x="3664576" y="2537201"/>
              <a:ext cx="141305"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3321" name="Group 12">
            <a:extLst>
              <a:ext uri="{FF2B5EF4-FFF2-40B4-BE49-F238E27FC236}">
                <a16:creationId xmlns:a16="http://schemas.microsoft.com/office/drawing/2014/main" id="{2995E5DA-B5BD-4821-91B6-2E949B999ECC}"/>
              </a:ext>
            </a:extLst>
          </p:cNvPr>
          <p:cNvGrpSpPr>
            <a:grpSpLocks/>
          </p:cNvGrpSpPr>
          <p:nvPr/>
        </p:nvGrpSpPr>
        <p:grpSpPr bwMode="auto">
          <a:xfrm>
            <a:off x="3186113" y="2971800"/>
            <a:ext cx="696912" cy="141288"/>
            <a:chOff x="3186266" y="2972466"/>
            <a:chExt cx="696189" cy="141335"/>
          </a:xfrm>
        </p:grpSpPr>
        <p:sp>
          <p:nvSpPr>
            <p:cNvPr id="46" name="Oval 45">
              <a:extLst>
                <a:ext uri="{FF2B5EF4-FFF2-40B4-BE49-F238E27FC236}">
                  <a16:creationId xmlns:a16="http://schemas.microsoft.com/office/drawing/2014/main" id="{88E71339-856B-47E2-89B6-2A5A50ABB28C}"/>
                </a:ext>
              </a:extLst>
            </p:cNvPr>
            <p:cNvSpPr/>
            <p:nvPr/>
          </p:nvSpPr>
          <p:spPr>
            <a:xfrm flipV="1">
              <a:off x="3186266" y="2972466"/>
              <a:ext cx="141140"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7" name="Oval 46">
              <a:extLst>
                <a:ext uri="{FF2B5EF4-FFF2-40B4-BE49-F238E27FC236}">
                  <a16:creationId xmlns:a16="http://schemas.microsoft.com/office/drawing/2014/main" id="{5AA50117-97F5-4926-AC83-ACB558A74F8A}"/>
                </a:ext>
              </a:extLst>
            </p:cNvPr>
            <p:cNvSpPr/>
            <p:nvPr/>
          </p:nvSpPr>
          <p:spPr>
            <a:xfrm flipV="1">
              <a:off x="3371810" y="2972466"/>
              <a:ext cx="141141"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8" name="Oval 47">
              <a:extLst>
                <a:ext uri="{FF2B5EF4-FFF2-40B4-BE49-F238E27FC236}">
                  <a16:creationId xmlns:a16="http://schemas.microsoft.com/office/drawing/2014/main" id="{D51DBADB-D64F-4AF9-92C0-B5EA61CD1846}"/>
                </a:ext>
              </a:extLst>
            </p:cNvPr>
            <p:cNvSpPr/>
            <p:nvPr/>
          </p:nvSpPr>
          <p:spPr>
            <a:xfrm flipV="1">
              <a:off x="3555769" y="2972466"/>
              <a:ext cx="141141"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9" name="Oval 48">
              <a:extLst>
                <a:ext uri="{FF2B5EF4-FFF2-40B4-BE49-F238E27FC236}">
                  <a16:creationId xmlns:a16="http://schemas.microsoft.com/office/drawing/2014/main" id="{CE996B45-D33F-4CF1-B90E-C305D4FB7D8B}"/>
                </a:ext>
              </a:extLst>
            </p:cNvPr>
            <p:cNvSpPr/>
            <p:nvPr/>
          </p:nvSpPr>
          <p:spPr>
            <a:xfrm flipV="1">
              <a:off x="3741315" y="2972466"/>
              <a:ext cx="141140"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3322" name="Group 16">
            <a:extLst>
              <a:ext uri="{FF2B5EF4-FFF2-40B4-BE49-F238E27FC236}">
                <a16:creationId xmlns:a16="http://schemas.microsoft.com/office/drawing/2014/main" id="{6A15DF3A-8599-4949-8C5A-D3F170F86109}"/>
              </a:ext>
            </a:extLst>
          </p:cNvPr>
          <p:cNvGrpSpPr>
            <a:grpSpLocks/>
          </p:cNvGrpSpPr>
          <p:nvPr/>
        </p:nvGrpSpPr>
        <p:grpSpPr bwMode="auto">
          <a:xfrm>
            <a:off x="3186113" y="3802063"/>
            <a:ext cx="739775" cy="204787"/>
            <a:chOff x="3186143" y="3802585"/>
            <a:chExt cx="740053" cy="204489"/>
          </a:xfrm>
        </p:grpSpPr>
        <p:cxnSp>
          <p:nvCxnSpPr>
            <p:cNvPr id="50" name="Straight Connector 49">
              <a:extLst>
                <a:ext uri="{FF2B5EF4-FFF2-40B4-BE49-F238E27FC236}">
                  <a16:creationId xmlns:a16="http://schemas.microsoft.com/office/drawing/2014/main" id="{BE13F858-6723-4A3B-82CF-546DEC243FFF}"/>
                </a:ext>
              </a:extLst>
            </p:cNvPr>
            <p:cNvCxnSpPr/>
            <p:nvPr/>
          </p:nvCxnSpPr>
          <p:spPr>
            <a:xfrm>
              <a:off x="3186143" y="4007074"/>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Oval 50">
              <a:extLst>
                <a:ext uri="{FF2B5EF4-FFF2-40B4-BE49-F238E27FC236}">
                  <a16:creationId xmlns:a16="http://schemas.microsoft.com/office/drawing/2014/main" id="{ACD62047-381B-40C6-93D2-43409CDA8D30}"/>
                </a:ext>
              </a:extLst>
            </p:cNvPr>
            <p:cNvSpPr/>
            <p:nvPr/>
          </p:nvSpPr>
          <p:spPr>
            <a:xfrm flipV="1">
              <a:off x="3487881" y="3802585"/>
              <a:ext cx="141340" cy="14108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3323" name="Group 17">
            <a:extLst>
              <a:ext uri="{FF2B5EF4-FFF2-40B4-BE49-F238E27FC236}">
                <a16:creationId xmlns:a16="http://schemas.microsoft.com/office/drawing/2014/main" id="{5A72E8FB-D2B2-4E06-8938-A77118589016}"/>
              </a:ext>
            </a:extLst>
          </p:cNvPr>
          <p:cNvGrpSpPr>
            <a:grpSpLocks/>
          </p:cNvGrpSpPr>
          <p:nvPr/>
        </p:nvGrpSpPr>
        <p:grpSpPr bwMode="auto">
          <a:xfrm>
            <a:off x="3186113" y="4275138"/>
            <a:ext cx="739775" cy="196850"/>
            <a:chOff x="3186143" y="4275418"/>
            <a:chExt cx="740053" cy="197094"/>
          </a:xfrm>
        </p:grpSpPr>
        <p:cxnSp>
          <p:nvCxnSpPr>
            <p:cNvPr id="52" name="Straight Connector 51">
              <a:extLst>
                <a:ext uri="{FF2B5EF4-FFF2-40B4-BE49-F238E27FC236}">
                  <a16:creationId xmlns:a16="http://schemas.microsoft.com/office/drawing/2014/main" id="{E6E0D6CC-CD0E-4E3C-A14E-4A24F0BA8535}"/>
                </a:ext>
              </a:extLst>
            </p:cNvPr>
            <p:cNvCxnSpPr/>
            <p:nvPr/>
          </p:nvCxnSpPr>
          <p:spPr>
            <a:xfrm>
              <a:off x="3186143" y="4472512"/>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622A5571-202B-405A-8696-16BCBDDFA309}"/>
                </a:ext>
              </a:extLst>
            </p:cNvPr>
            <p:cNvSpPr/>
            <p:nvPr/>
          </p:nvSpPr>
          <p:spPr>
            <a:xfrm flipV="1">
              <a:off x="3389419" y="4275418"/>
              <a:ext cx="141340" cy="1414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4" name="Oval 53">
              <a:extLst>
                <a:ext uri="{FF2B5EF4-FFF2-40B4-BE49-F238E27FC236}">
                  <a16:creationId xmlns:a16="http://schemas.microsoft.com/office/drawing/2014/main" id="{BB116A3B-1EAC-4852-8431-B242C011BB97}"/>
                </a:ext>
              </a:extLst>
            </p:cNvPr>
            <p:cNvSpPr/>
            <p:nvPr/>
          </p:nvSpPr>
          <p:spPr>
            <a:xfrm flipV="1">
              <a:off x="3575226" y="4275418"/>
              <a:ext cx="141341" cy="1414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3324" name="Group 20">
            <a:extLst>
              <a:ext uri="{FF2B5EF4-FFF2-40B4-BE49-F238E27FC236}">
                <a16:creationId xmlns:a16="http://schemas.microsoft.com/office/drawing/2014/main" id="{32AC4469-BC29-4A2B-B181-96165363CD26}"/>
              </a:ext>
            </a:extLst>
          </p:cNvPr>
          <p:cNvGrpSpPr>
            <a:grpSpLocks/>
          </p:cNvGrpSpPr>
          <p:nvPr/>
        </p:nvGrpSpPr>
        <p:grpSpPr bwMode="auto">
          <a:xfrm>
            <a:off x="3186113" y="4718050"/>
            <a:ext cx="739775" cy="203200"/>
            <a:chOff x="3186143" y="4717274"/>
            <a:chExt cx="740053" cy="204200"/>
          </a:xfrm>
        </p:grpSpPr>
        <p:cxnSp>
          <p:nvCxnSpPr>
            <p:cNvPr id="55" name="Straight Connector 54">
              <a:extLst>
                <a:ext uri="{FF2B5EF4-FFF2-40B4-BE49-F238E27FC236}">
                  <a16:creationId xmlns:a16="http://schemas.microsoft.com/office/drawing/2014/main" id="{103B844F-D8DE-4469-8952-469D3EFB8161}"/>
                </a:ext>
              </a:extLst>
            </p:cNvPr>
            <p:cNvCxnSpPr/>
            <p:nvPr/>
          </p:nvCxnSpPr>
          <p:spPr>
            <a:xfrm>
              <a:off x="3186143" y="4921474"/>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FC7D02D9-ED06-41D5-8F08-9365DA601AEE}"/>
                </a:ext>
              </a:extLst>
            </p:cNvPr>
            <p:cNvSpPr/>
            <p:nvPr/>
          </p:nvSpPr>
          <p:spPr>
            <a:xfrm flipV="1">
              <a:off x="3294134" y="4717274"/>
              <a:ext cx="141340" cy="14198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7" name="Oval 56">
              <a:extLst>
                <a:ext uri="{FF2B5EF4-FFF2-40B4-BE49-F238E27FC236}">
                  <a16:creationId xmlns:a16="http://schemas.microsoft.com/office/drawing/2014/main" id="{E59D188E-3AF6-4AF8-AA64-22B6EFEFDD0A}"/>
                </a:ext>
              </a:extLst>
            </p:cNvPr>
            <p:cNvSpPr/>
            <p:nvPr/>
          </p:nvSpPr>
          <p:spPr>
            <a:xfrm flipV="1">
              <a:off x="3479940" y="4717274"/>
              <a:ext cx="141341" cy="14198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8" name="Oval 57">
              <a:extLst>
                <a:ext uri="{FF2B5EF4-FFF2-40B4-BE49-F238E27FC236}">
                  <a16:creationId xmlns:a16="http://schemas.microsoft.com/office/drawing/2014/main" id="{6C35571B-9F0E-4562-AFF1-6AAFB931FE41}"/>
                </a:ext>
              </a:extLst>
            </p:cNvPr>
            <p:cNvSpPr/>
            <p:nvPr/>
          </p:nvSpPr>
          <p:spPr>
            <a:xfrm flipV="1">
              <a:off x="3664160" y="4717274"/>
              <a:ext cx="141341" cy="14198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3325" name="Group 21">
            <a:extLst>
              <a:ext uri="{FF2B5EF4-FFF2-40B4-BE49-F238E27FC236}">
                <a16:creationId xmlns:a16="http://schemas.microsoft.com/office/drawing/2014/main" id="{1999D281-4FE9-4FD7-B768-1EE03683D4C7}"/>
              </a:ext>
            </a:extLst>
          </p:cNvPr>
          <p:cNvGrpSpPr>
            <a:grpSpLocks/>
          </p:cNvGrpSpPr>
          <p:nvPr/>
        </p:nvGrpSpPr>
        <p:grpSpPr bwMode="auto">
          <a:xfrm>
            <a:off x="3170238" y="5157788"/>
            <a:ext cx="739775" cy="204787"/>
            <a:chOff x="3169667" y="5157995"/>
            <a:chExt cx="740053" cy="204203"/>
          </a:xfrm>
        </p:grpSpPr>
        <p:cxnSp>
          <p:nvCxnSpPr>
            <p:cNvPr id="59" name="Straight Connector 58">
              <a:extLst>
                <a:ext uri="{FF2B5EF4-FFF2-40B4-BE49-F238E27FC236}">
                  <a16:creationId xmlns:a16="http://schemas.microsoft.com/office/drawing/2014/main" id="{0E90EB88-92A8-4DBB-942F-5DD06369C983}"/>
                </a:ext>
              </a:extLst>
            </p:cNvPr>
            <p:cNvCxnSpPr/>
            <p:nvPr/>
          </p:nvCxnSpPr>
          <p:spPr>
            <a:xfrm>
              <a:off x="3169667" y="5362198"/>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396" name="Group 59">
              <a:extLst>
                <a:ext uri="{FF2B5EF4-FFF2-40B4-BE49-F238E27FC236}">
                  <a16:creationId xmlns:a16="http://schemas.microsoft.com/office/drawing/2014/main" id="{6C467DB9-7E4B-403D-888B-E4DC29399380}"/>
                </a:ext>
              </a:extLst>
            </p:cNvPr>
            <p:cNvGrpSpPr>
              <a:grpSpLocks/>
            </p:cNvGrpSpPr>
            <p:nvPr/>
          </p:nvGrpSpPr>
          <p:grpSpPr bwMode="auto">
            <a:xfrm>
              <a:off x="3190091" y="5157995"/>
              <a:ext cx="696189" cy="141335"/>
              <a:chOff x="3186266" y="2972466"/>
              <a:chExt cx="696189" cy="141335"/>
            </a:xfrm>
          </p:grpSpPr>
          <p:sp>
            <p:nvSpPr>
              <p:cNvPr id="61" name="Oval 60">
                <a:extLst>
                  <a:ext uri="{FF2B5EF4-FFF2-40B4-BE49-F238E27FC236}">
                    <a16:creationId xmlns:a16="http://schemas.microsoft.com/office/drawing/2014/main" id="{47E44228-47BB-4510-9FBD-96C36902CE06}"/>
                  </a:ext>
                </a:extLst>
              </p:cNvPr>
              <p:cNvSpPr/>
              <p:nvPr/>
            </p:nvSpPr>
            <p:spPr>
              <a:xfrm flipV="1">
                <a:off x="3186487" y="2972466"/>
                <a:ext cx="141341" cy="1408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2" name="Oval 61">
                <a:extLst>
                  <a:ext uri="{FF2B5EF4-FFF2-40B4-BE49-F238E27FC236}">
                    <a16:creationId xmlns:a16="http://schemas.microsoft.com/office/drawing/2014/main" id="{DA63AA04-DD76-4B99-83A3-530B471332D2}"/>
                  </a:ext>
                </a:extLst>
              </p:cNvPr>
              <p:cNvSpPr/>
              <p:nvPr/>
            </p:nvSpPr>
            <p:spPr>
              <a:xfrm flipV="1">
                <a:off x="3370706" y="2972466"/>
                <a:ext cx="141341" cy="1408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3" name="Oval 62">
                <a:extLst>
                  <a:ext uri="{FF2B5EF4-FFF2-40B4-BE49-F238E27FC236}">
                    <a16:creationId xmlns:a16="http://schemas.microsoft.com/office/drawing/2014/main" id="{DE983DCF-4D8C-4263-9128-EFDD31ECCFC9}"/>
                  </a:ext>
                </a:extLst>
              </p:cNvPr>
              <p:cNvSpPr/>
              <p:nvPr/>
            </p:nvSpPr>
            <p:spPr>
              <a:xfrm flipV="1">
                <a:off x="3556514" y="2972466"/>
                <a:ext cx="141340" cy="1408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4" name="Oval 63">
                <a:extLst>
                  <a:ext uri="{FF2B5EF4-FFF2-40B4-BE49-F238E27FC236}">
                    <a16:creationId xmlns:a16="http://schemas.microsoft.com/office/drawing/2014/main" id="{1DF197E1-90B6-400F-843F-233806CDD214}"/>
                  </a:ext>
                </a:extLst>
              </p:cNvPr>
              <p:cNvSpPr/>
              <p:nvPr/>
            </p:nvSpPr>
            <p:spPr>
              <a:xfrm flipV="1">
                <a:off x="3740734" y="2972466"/>
                <a:ext cx="141340" cy="1408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3326" name="Group 22">
            <a:extLst>
              <a:ext uri="{FF2B5EF4-FFF2-40B4-BE49-F238E27FC236}">
                <a16:creationId xmlns:a16="http://schemas.microsoft.com/office/drawing/2014/main" id="{84E45610-ACE7-42A2-8672-7AC5D7311660}"/>
              </a:ext>
            </a:extLst>
          </p:cNvPr>
          <p:cNvGrpSpPr>
            <a:grpSpLocks/>
          </p:cNvGrpSpPr>
          <p:nvPr/>
        </p:nvGrpSpPr>
        <p:grpSpPr bwMode="auto">
          <a:xfrm>
            <a:off x="3160713" y="5716588"/>
            <a:ext cx="741362" cy="69850"/>
            <a:chOff x="3161330" y="5716425"/>
            <a:chExt cx="740054" cy="70022"/>
          </a:xfrm>
        </p:grpSpPr>
        <p:cxnSp>
          <p:nvCxnSpPr>
            <p:cNvPr id="65" name="Straight Connector 64">
              <a:extLst>
                <a:ext uri="{FF2B5EF4-FFF2-40B4-BE49-F238E27FC236}">
                  <a16:creationId xmlns:a16="http://schemas.microsoft.com/office/drawing/2014/main" id="{63E93782-F2B6-430E-A6E9-564A870B8EF2}"/>
                </a:ext>
              </a:extLst>
            </p:cNvPr>
            <p:cNvCxnSpPr/>
            <p:nvPr/>
          </p:nvCxnSpPr>
          <p:spPr>
            <a:xfrm>
              <a:off x="3161330" y="5786447"/>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EBFE8FA8-FA9B-4580-8791-8109008E008C}"/>
                </a:ext>
              </a:extLst>
            </p:cNvPr>
            <p:cNvCxnSpPr/>
            <p:nvPr/>
          </p:nvCxnSpPr>
          <p:spPr>
            <a:xfrm>
              <a:off x="3161330" y="5716425"/>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327" name="Group 129">
            <a:extLst>
              <a:ext uri="{FF2B5EF4-FFF2-40B4-BE49-F238E27FC236}">
                <a16:creationId xmlns:a16="http://schemas.microsoft.com/office/drawing/2014/main" id="{94D971AB-A1AE-4A56-8D0C-7CA32B85AC95}"/>
              </a:ext>
            </a:extLst>
          </p:cNvPr>
          <p:cNvGrpSpPr>
            <a:grpSpLocks/>
          </p:cNvGrpSpPr>
          <p:nvPr/>
        </p:nvGrpSpPr>
        <p:grpSpPr bwMode="auto">
          <a:xfrm>
            <a:off x="6996113" y="1647825"/>
            <a:ext cx="739775" cy="257175"/>
            <a:chOff x="6996044" y="1647457"/>
            <a:chExt cx="740054" cy="257309"/>
          </a:xfrm>
        </p:grpSpPr>
        <p:grpSp>
          <p:nvGrpSpPr>
            <p:cNvPr id="13389" name="Group 13">
              <a:extLst>
                <a:ext uri="{FF2B5EF4-FFF2-40B4-BE49-F238E27FC236}">
                  <a16:creationId xmlns:a16="http://schemas.microsoft.com/office/drawing/2014/main" id="{6A7B50D2-0F5F-407D-B610-C5DBBEAD89F5}"/>
                </a:ext>
              </a:extLst>
            </p:cNvPr>
            <p:cNvGrpSpPr>
              <a:grpSpLocks/>
            </p:cNvGrpSpPr>
            <p:nvPr/>
          </p:nvGrpSpPr>
          <p:grpSpPr bwMode="auto">
            <a:xfrm>
              <a:off x="6996044" y="1834744"/>
              <a:ext cx="740054" cy="70022"/>
              <a:chOff x="3313730" y="5868825"/>
              <a:chExt cx="740054" cy="70022"/>
            </a:xfrm>
          </p:grpSpPr>
          <p:cxnSp>
            <p:nvCxnSpPr>
              <p:cNvPr id="67" name="Straight Connector 66">
                <a:extLst>
                  <a:ext uri="{FF2B5EF4-FFF2-40B4-BE49-F238E27FC236}">
                    <a16:creationId xmlns:a16="http://schemas.microsoft.com/office/drawing/2014/main" id="{4E270BFA-8E5A-440B-A912-3976D1A6B54D}"/>
                  </a:ext>
                </a:extLst>
              </p:cNvPr>
              <p:cNvCxnSpPr/>
              <p:nvPr/>
            </p:nvCxnSpPr>
            <p:spPr>
              <a:xfrm>
                <a:off x="3313730" y="5938847"/>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FF648EE-6F19-40F0-B224-AEFE118DDB8F}"/>
                  </a:ext>
                </a:extLst>
              </p:cNvPr>
              <p:cNvCxnSpPr/>
              <p:nvPr/>
            </p:nvCxnSpPr>
            <p:spPr>
              <a:xfrm>
                <a:off x="3313730" y="5868961"/>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9" name="Oval 68">
              <a:extLst>
                <a:ext uri="{FF2B5EF4-FFF2-40B4-BE49-F238E27FC236}">
                  <a16:creationId xmlns:a16="http://schemas.microsoft.com/office/drawing/2014/main" id="{FA50DD50-F9B3-4EE6-BFCD-131D52B09703}"/>
                </a:ext>
              </a:extLst>
            </p:cNvPr>
            <p:cNvSpPr/>
            <p:nvPr/>
          </p:nvSpPr>
          <p:spPr>
            <a:xfrm flipV="1">
              <a:off x="7296194" y="1647457"/>
              <a:ext cx="139753" cy="1413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3328" name="Group 27">
            <a:extLst>
              <a:ext uri="{FF2B5EF4-FFF2-40B4-BE49-F238E27FC236}">
                <a16:creationId xmlns:a16="http://schemas.microsoft.com/office/drawing/2014/main" id="{174E96E6-8D25-4CC6-B664-3B09C4BD0D7C}"/>
              </a:ext>
            </a:extLst>
          </p:cNvPr>
          <p:cNvGrpSpPr>
            <a:grpSpLocks/>
          </p:cNvGrpSpPr>
          <p:nvPr/>
        </p:nvGrpSpPr>
        <p:grpSpPr bwMode="auto">
          <a:xfrm>
            <a:off x="6996113" y="2111375"/>
            <a:ext cx="739775" cy="280988"/>
            <a:chOff x="6996044" y="2110719"/>
            <a:chExt cx="740054" cy="281378"/>
          </a:xfrm>
        </p:grpSpPr>
        <p:grpSp>
          <p:nvGrpSpPr>
            <p:cNvPr id="13383" name="Group 69">
              <a:extLst>
                <a:ext uri="{FF2B5EF4-FFF2-40B4-BE49-F238E27FC236}">
                  <a16:creationId xmlns:a16="http://schemas.microsoft.com/office/drawing/2014/main" id="{60DB72D2-8D45-4B1E-B7E1-70F296F19724}"/>
                </a:ext>
              </a:extLst>
            </p:cNvPr>
            <p:cNvGrpSpPr>
              <a:grpSpLocks/>
            </p:cNvGrpSpPr>
            <p:nvPr/>
          </p:nvGrpSpPr>
          <p:grpSpPr bwMode="auto">
            <a:xfrm>
              <a:off x="6996044" y="2322075"/>
              <a:ext cx="740054" cy="70022"/>
              <a:chOff x="3313730" y="5868825"/>
              <a:chExt cx="740054" cy="70022"/>
            </a:xfrm>
          </p:grpSpPr>
          <p:cxnSp>
            <p:nvCxnSpPr>
              <p:cNvPr id="71" name="Straight Connector 70">
                <a:extLst>
                  <a:ext uri="{FF2B5EF4-FFF2-40B4-BE49-F238E27FC236}">
                    <a16:creationId xmlns:a16="http://schemas.microsoft.com/office/drawing/2014/main" id="{73ECC453-BCAA-4ED6-A4F1-D5A9322BD2CF}"/>
                  </a:ext>
                </a:extLst>
              </p:cNvPr>
              <p:cNvCxnSpPr/>
              <p:nvPr/>
            </p:nvCxnSpPr>
            <p:spPr>
              <a:xfrm>
                <a:off x="3313730" y="5938847"/>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C8D900E0-0551-4786-95CB-7517853FA45F}"/>
                  </a:ext>
                </a:extLst>
              </p:cNvPr>
              <p:cNvCxnSpPr/>
              <p:nvPr/>
            </p:nvCxnSpPr>
            <p:spPr>
              <a:xfrm>
                <a:off x="3313730" y="5868900"/>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384" name="Group 72">
              <a:extLst>
                <a:ext uri="{FF2B5EF4-FFF2-40B4-BE49-F238E27FC236}">
                  <a16:creationId xmlns:a16="http://schemas.microsoft.com/office/drawing/2014/main" id="{6E48E831-03D1-4EA2-AFBB-B50682CAFE7A}"/>
                </a:ext>
              </a:extLst>
            </p:cNvPr>
            <p:cNvGrpSpPr>
              <a:grpSpLocks/>
            </p:cNvGrpSpPr>
            <p:nvPr/>
          </p:nvGrpSpPr>
          <p:grpSpPr bwMode="auto">
            <a:xfrm>
              <a:off x="7202926" y="2110719"/>
              <a:ext cx="326285" cy="141334"/>
              <a:chOff x="3390025" y="2101936"/>
              <a:chExt cx="326285" cy="141334"/>
            </a:xfrm>
          </p:grpSpPr>
          <p:sp>
            <p:nvSpPr>
              <p:cNvPr id="74" name="Oval 73">
                <a:extLst>
                  <a:ext uri="{FF2B5EF4-FFF2-40B4-BE49-F238E27FC236}">
                    <a16:creationId xmlns:a16="http://schemas.microsoft.com/office/drawing/2014/main" id="{1B2FFD13-C483-4188-A1B4-CC6531B1D29D}"/>
                  </a:ext>
                </a:extLst>
              </p:cNvPr>
              <p:cNvSpPr/>
              <p:nvPr/>
            </p:nvSpPr>
            <p:spPr>
              <a:xfrm flipV="1">
                <a:off x="3389596" y="2101936"/>
                <a:ext cx="141340" cy="1414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5" name="Oval 74">
                <a:extLst>
                  <a:ext uri="{FF2B5EF4-FFF2-40B4-BE49-F238E27FC236}">
                    <a16:creationId xmlns:a16="http://schemas.microsoft.com/office/drawing/2014/main" id="{CE84E067-EEC1-408E-92D0-9F90DC3D8D29}"/>
                  </a:ext>
                </a:extLst>
              </p:cNvPr>
              <p:cNvSpPr/>
              <p:nvPr/>
            </p:nvSpPr>
            <p:spPr>
              <a:xfrm flipV="1">
                <a:off x="3575403" y="2101936"/>
                <a:ext cx="141341" cy="1414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3329" name="Group 123">
            <a:extLst>
              <a:ext uri="{FF2B5EF4-FFF2-40B4-BE49-F238E27FC236}">
                <a16:creationId xmlns:a16="http://schemas.microsoft.com/office/drawing/2014/main" id="{CA2A25EE-4330-4BFC-A5A9-A7148B46B20E}"/>
              </a:ext>
            </a:extLst>
          </p:cNvPr>
          <p:cNvGrpSpPr>
            <a:grpSpLocks/>
          </p:cNvGrpSpPr>
          <p:nvPr/>
        </p:nvGrpSpPr>
        <p:grpSpPr bwMode="auto">
          <a:xfrm>
            <a:off x="6996113" y="2614613"/>
            <a:ext cx="739775" cy="273050"/>
            <a:chOff x="6996044" y="2614750"/>
            <a:chExt cx="740054" cy="273281"/>
          </a:xfrm>
        </p:grpSpPr>
        <p:grpSp>
          <p:nvGrpSpPr>
            <p:cNvPr id="13376" name="Group 75">
              <a:extLst>
                <a:ext uri="{FF2B5EF4-FFF2-40B4-BE49-F238E27FC236}">
                  <a16:creationId xmlns:a16="http://schemas.microsoft.com/office/drawing/2014/main" id="{63B3D2E5-C858-4BE0-ADDE-28B9ED548B19}"/>
                </a:ext>
              </a:extLst>
            </p:cNvPr>
            <p:cNvGrpSpPr>
              <a:grpSpLocks/>
            </p:cNvGrpSpPr>
            <p:nvPr/>
          </p:nvGrpSpPr>
          <p:grpSpPr bwMode="auto">
            <a:xfrm>
              <a:off x="6996044" y="2818009"/>
              <a:ext cx="740054" cy="70022"/>
              <a:chOff x="3313730" y="5868825"/>
              <a:chExt cx="740054" cy="70022"/>
            </a:xfrm>
          </p:grpSpPr>
          <p:cxnSp>
            <p:nvCxnSpPr>
              <p:cNvPr id="77" name="Straight Connector 76">
                <a:extLst>
                  <a:ext uri="{FF2B5EF4-FFF2-40B4-BE49-F238E27FC236}">
                    <a16:creationId xmlns:a16="http://schemas.microsoft.com/office/drawing/2014/main" id="{177AAD20-1F4D-4426-B5AB-EBA5D1272AA4}"/>
                  </a:ext>
                </a:extLst>
              </p:cNvPr>
              <p:cNvCxnSpPr/>
              <p:nvPr/>
            </p:nvCxnSpPr>
            <p:spPr>
              <a:xfrm>
                <a:off x="3313730" y="5938847"/>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E4ACC1F4-46B5-4890-866F-ED1704517D8B}"/>
                  </a:ext>
                </a:extLst>
              </p:cNvPr>
              <p:cNvCxnSpPr/>
              <p:nvPr/>
            </p:nvCxnSpPr>
            <p:spPr>
              <a:xfrm>
                <a:off x="3313730" y="5868938"/>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377" name="Group 78">
              <a:extLst>
                <a:ext uri="{FF2B5EF4-FFF2-40B4-BE49-F238E27FC236}">
                  <a16:creationId xmlns:a16="http://schemas.microsoft.com/office/drawing/2014/main" id="{1A93A166-CF40-4E71-AAF8-C79A61C48789}"/>
                </a:ext>
              </a:extLst>
            </p:cNvPr>
            <p:cNvGrpSpPr>
              <a:grpSpLocks/>
            </p:cNvGrpSpPr>
            <p:nvPr/>
          </p:nvGrpSpPr>
          <p:grpSpPr bwMode="auto">
            <a:xfrm>
              <a:off x="7124021" y="2614750"/>
              <a:ext cx="511237" cy="141335"/>
              <a:chOff x="3294644" y="2537201"/>
              <a:chExt cx="511237" cy="141335"/>
            </a:xfrm>
          </p:grpSpPr>
          <p:sp>
            <p:nvSpPr>
              <p:cNvPr id="80" name="Oval 79">
                <a:extLst>
                  <a:ext uri="{FF2B5EF4-FFF2-40B4-BE49-F238E27FC236}">
                    <a16:creationId xmlns:a16="http://schemas.microsoft.com/office/drawing/2014/main" id="{9E93B5DC-733C-4E77-B9AC-B56748FDC775}"/>
                  </a:ext>
                </a:extLst>
              </p:cNvPr>
              <p:cNvSpPr/>
              <p:nvPr/>
            </p:nvSpPr>
            <p:spPr>
              <a:xfrm flipV="1">
                <a:off x="3295302" y="2537201"/>
                <a:ext cx="141341" cy="1414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 name="Oval 80">
                <a:extLst>
                  <a:ext uri="{FF2B5EF4-FFF2-40B4-BE49-F238E27FC236}">
                    <a16:creationId xmlns:a16="http://schemas.microsoft.com/office/drawing/2014/main" id="{F12C4C84-CFFA-406B-9F3F-8A8228E2EA7E}"/>
                  </a:ext>
                </a:extLst>
              </p:cNvPr>
              <p:cNvSpPr/>
              <p:nvPr/>
            </p:nvSpPr>
            <p:spPr>
              <a:xfrm flipV="1">
                <a:off x="3479522" y="2537201"/>
                <a:ext cx="142929" cy="1414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2" name="Oval 81">
                <a:extLst>
                  <a:ext uri="{FF2B5EF4-FFF2-40B4-BE49-F238E27FC236}">
                    <a16:creationId xmlns:a16="http://schemas.microsoft.com/office/drawing/2014/main" id="{471E99D3-499E-441E-9F25-6B107BC23E6F}"/>
                  </a:ext>
                </a:extLst>
              </p:cNvPr>
              <p:cNvSpPr/>
              <p:nvPr/>
            </p:nvSpPr>
            <p:spPr>
              <a:xfrm flipV="1">
                <a:off x="3665330" y="2537201"/>
                <a:ext cx="141340" cy="1414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3330" name="Group 124">
            <a:extLst>
              <a:ext uri="{FF2B5EF4-FFF2-40B4-BE49-F238E27FC236}">
                <a16:creationId xmlns:a16="http://schemas.microsoft.com/office/drawing/2014/main" id="{3234DC65-2657-4EE4-A647-023038014356}"/>
              </a:ext>
            </a:extLst>
          </p:cNvPr>
          <p:cNvGrpSpPr>
            <a:grpSpLocks/>
          </p:cNvGrpSpPr>
          <p:nvPr/>
        </p:nvGrpSpPr>
        <p:grpSpPr bwMode="auto">
          <a:xfrm>
            <a:off x="6996113" y="3049588"/>
            <a:ext cx="739775" cy="280987"/>
            <a:chOff x="6996044" y="3048874"/>
            <a:chExt cx="740054" cy="281379"/>
          </a:xfrm>
        </p:grpSpPr>
        <p:grpSp>
          <p:nvGrpSpPr>
            <p:cNvPr id="13368" name="Group 82">
              <a:extLst>
                <a:ext uri="{FF2B5EF4-FFF2-40B4-BE49-F238E27FC236}">
                  <a16:creationId xmlns:a16="http://schemas.microsoft.com/office/drawing/2014/main" id="{BED939C0-5DD0-4685-AA1D-7587328A8BCB}"/>
                </a:ext>
              </a:extLst>
            </p:cNvPr>
            <p:cNvGrpSpPr>
              <a:grpSpLocks/>
            </p:cNvGrpSpPr>
            <p:nvPr/>
          </p:nvGrpSpPr>
          <p:grpSpPr bwMode="auto">
            <a:xfrm>
              <a:off x="6996044" y="3260231"/>
              <a:ext cx="740054" cy="70022"/>
              <a:chOff x="3313730" y="5868825"/>
              <a:chExt cx="740054" cy="70022"/>
            </a:xfrm>
          </p:grpSpPr>
          <p:cxnSp>
            <p:nvCxnSpPr>
              <p:cNvPr id="84" name="Straight Connector 83">
                <a:extLst>
                  <a:ext uri="{FF2B5EF4-FFF2-40B4-BE49-F238E27FC236}">
                    <a16:creationId xmlns:a16="http://schemas.microsoft.com/office/drawing/2014/main" id="{C1B6B7F8-071F-47F5-8D1F-0AC48A88CC1B}"/>
                  </a:ext>
                </a:extLst>
              </p:cNvPr>
              <p:cNvCxnSpPr/>
              <p:nvPr/>
            </p:nvCxnSpPr>
            <p:spPr>
              <a:xfrm>
                <a:off x="3313730" y="5938847"/>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12823BFE-431D-4C34-BB5F-72F21127D6DB}"/>
                  </a:ext>
                </a:extLst>
              </p:cNvPr>
              <p:cNvCxnSpPr/>
              <p:nvPr/>
            </p:nvCxnSpPr>
            <p:spPr>
              <a:xfrm>
                <a:off x="3313730" y="5868899"/>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369" name="Group 85">
              <a:extLst>
                <a:ext uri="{FF2B5EF4-FFF2-40B4-BE49-F238E27FC236}">
                  <a16:creationId xmlns:a16="http://schemas.microsoft.com/office/drawing/2014/main" id="{EE650D9D-2A24-4E35-9A8C-218110477644}"/>
                </a:ext>
              </a:extLst>
            </p:cNvPr>
            <p:cNvGrpSpPr>
              <a:grpSpLocks/>
            </p:cNvGrpSpPr>
            <p:nvPr/>
          </p:nvGrpSpPr>
          <p:grpSpPr bwMode="auto">
            <a:xfrm>
              <a:off x="7017974" y="3048874"/>
              <a:ext cx="696189" cy="141335"/>
              <a:chOff x="3186266" y="2972466"/>
              <a:chExt cx="696189" cy="141335"/>
            </a:xfrm>
          </p:grpSpPr>
          <p:sp>
            <p:nvSpPr>
              <p:cNvPr id="87" name="Oval 86">
                <a:extLst>
                  <a:ext uri="{FF2B5EF4-FFF2-40B4-BE49-F238E27FC236}">
                    <a16:creationId xmlns:a16="http://schemas.microsoft.com/office/drawing/2014/main" id="{9AFA9130-2C8B-476D-8F31-1344939D1248}"/>
                  </a:ext>
                </a:extLst>
              </p:cNvPr>
              <p:cNvSpPr/>
              <p:nvPr/>
            </p:nvSpPr>
            <p:spPr>
              <a:xfrm flipV="1">
                <a:off x="3186569" y="2972466"/>
                <a:ext cx="141340" cy="1414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8" name="Oval 87">
                <a:extLst>
                  <a:ext uri="{FF2B5EF4-FFF2-40B4-BE49-F238E27FC236}">
                    <a16:creationId xmlns:a16="http://schemas.microsoft.com/office/drawing/2014/main" id="{FC3C51BA-DB82-43DB-A8BE-FAEE40705FA0}"/>
                  </a:ext>
                </a:extLst>
              </p:cNvPr>
              <p:cNvSpPr/>
              <p:nvPr/>
            </p:nvSpPr>
            <p:spPr>
              <a:xfrm flipV="1">
                <a:off x="3370788" y="2972466"/>
                <a:ext cx="141340" cy="1414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9" name="Oval 88">
                <a:extLst>
                  <a:ext uri="{FF2B5EF4-FFF2-40B4-BE49-F238E27FC236}">
                    <a16:creationId xmlns:a16="http://schemas.microsoft.com/office/drawing/2014/main" id="{E12C8B84-85AF-4E06-ACD5-894EDE81B63E}"/>
                  </a:ext>
                </a:extLst>
              </p:cNvPr>
              <p:cNvSpPr/>
              <p:nvPr/>
            </p:nvSpPr>
            <p:spPr>
              <a:xfrm flipV="1">
                <a:off x="3556595" y="2972466"/>
                <a:ext cx="141341" cy="1414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0" name="Oval 89">
                <a:extLst>
                  <a:ext uri="{FF2B5EF4-FFF2-40B4-BE49-F238E27FC236}">
                    <a16:creationId xmlns:a16="http://schemas.microsoft.com/office/drawing/2014/main" id="{F47DB391-254B-4A2D-8884-B7D01A4CEEA2}"/>
                  </a:ext>
                </a:extLst>
              </p:cNvPr>
              <p:cNvSpPr/>
              <p:nvPr/>
            </p:nvSpPr>
            <p:spPr>
              <a:xfrm flipV="1">
                <a:off x="3740815" y="2972466"/>
                <a:ext cx="141341" cy="1414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3331" name="Group 90">
            <a:extLst>
              <a:ext uri="{FF2B5EF4-FFF2-40B4-BE49-F238E27FC236}">
                <a16:creationId xmlns:a16="http://schemas.microsoft.com/office/drawing/2014/main" id="{348C8DD3-F437-410A-AB53-87F5CE37982B}"/>
              </a:ext>
            </a:extLst>
          </p:cNvPr>
          <p:cNvGrpSpPr>
            <a:grpSpLocks/>
          </p:cNvGrpSpPr>
          <p:nvPr/>
        </p:nvGrpSpPr>
        <p:grpSpPr bwMode="auto">
          <a:xfrm>
            <a:off x="6996113" y="3700463"/>
            <a:ext cx="739775" cy="133350"/>
            <a:chOff x="3313669" y="5868825"/>
            <a:chExt cx="740053" cy="134022"/>
          </a:xfrm>
        </p:grpSpPr>
        <p:cxnSp>
          <p:nvCxnSpPr>
            <p:cNvPr id="92" name="Straight Connector 91">
              <a:extLst>
                <a:ext uri="{FF2B5EF4-FFF2-40B4-BE49-F238E27FC236}">
                  <a16:creationId xmlns:a16="http://schemas.microsoft.com/office/drawing/2014/main" id="{3A999CE8-A3D8-42C5-AFB6-2B786AB49BFB}"/>
                </a:ext>
              </a:extLst>
            </p:cNvPr>
            <p:cNvCxnSpPr/>
            <p:nvPr/>
          </p:nvCxnSpPr>
          <p:spPr>
            <a:xfrm>
              <a:off x="3313669" y="5935836"/>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1C65638F-C2B9-48EF-A128-D7E29FCC4C1B}"/>
                </a:ext>
              </a:extLst>
            </p:cNvPr>
            <p:cNvCxnSpPr/>
            <p:nvPr/>
          </p:nvCxnSpPr>
          <p:spPr>
            <a:xfrm>
              <a:off x="3313669" y="5868825"/>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8CE46784-C9DE-4F0E-8AB0-EC87A0EF9F9F}"/>
                </a:ext>
              </a:extLst>
            </p:cNvPr>
            <p:cNvCxnSpPr/>
            <p:nvPr/>
          </p:nvCxnSpPr>
          <p:spPr>
            <a:xfrm>
              <a:off x="3313669" y="600284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332" name="Group 125">
            <a:extLst>
              <a:ext uri="{FF2B5EF4-FFF2-40B4-BE49-F238E27FC236}">
                <a16:creationId xmlns:a16="http://schemas.microsoft.com/office/drawing/2014/main" id="{684E0915-19A6-4E22-B5A6-A63FF00F1023}"/>
              </a:ext>
            </a:extLst>
          </p:cNvPr>
          <p:cNvGrpSpPr>
            <a:grpSpLocks/>
          </p:cNvGrpSpPr>
          <p:nvPr/>
        </p:nvGrpSpPr>
        <p:grpSpPr bwMode="auto">
          <a:xfrm>
            <a:off x="6996113" y="4037013"/>
            <a:ext cx="739775" cy="320675"/>
            <a:chOff x="6995982" y="4036651"/>
            <a:chExt cx="740053" cy="320561"/>
          </a:xfrm>
        </p:grpSpPr>
        <p:grpSp>
          <p:nvGrpSpPr>
            <p:cNvPr id="13360" name="Group 94">
              <a:extLst>
                <a:ext uri="{FF2B5EF4-FFF2-40B4-BE49-F238E27FC236}">
                  <a16:creationId xmlns:a16="http://schemas.microsoft.com/office/drawing/2014/main" id="{E36EE809-433E-4D7E-9990-ADEC4EEFC705}"/>
                </a:ext>
              </a:extLst>
            </p:cNvPr>
            <p:cNvGrpSpPr>
              <a:grpSpLocks/>
            </p:cNvGrpSpPr>
            <p:nvPr/>
          </p:nvGrpSpPr>
          <p:grpSpPr bwMode="auto">
            <a:xfrm>
              <a:off x="6995982" y="4223190"/>
              <a:ext cx="740053" cy="134022"/>
              <a:chOff x="3313669" y="5868825"/>
              <a:chExt cx="740053" cy="134022"/>
            </a:xfrm>
          </p:grpSpPr>
          <p:cxnSp>
            <p:nvCxnSpPr>
              <p:cNvPr id="96" name="Straight Connector 95">
                <a:extLst>
                  <a:ext uri="{FF2B5EF4-FFF2-40B4-BE49-F238E27FC236}">
                    <a16:creationId xmlns:a16="http://schemas.microsoft.com/office/drawing/2014/main" id="{39D3E25B-FDD5-4B67-98DB-E9E4F40C66C9}"/>
                  </a:ext>
                </a:extLst>
              </p:cNvPr>
              <p:cNvCxnSpPr/>
              <p:nvPr/>
            </p:nvCxnSpPr>
            <p:spPr>
              <a:xfrm>
                <a:off x="3313669" y="5936196"/>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85F1C2A8-2523-4CFF-B5BE-E4CB59511049}"/>
                  </a:ext>
                </a:extLst>
              </p:cNvPr>
              <p:cNvCxnSpPr/>
              <p:nvPr/>
            </p:nvCxnSpPr>
            <p:spPr>
              <a:xfrm>
                <a:off x="3313669" y="5869545"/>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1BCA3485-7568-42AE-A6E0-C13C00A02292}"/>
                  </a:ext>
                </a:extLst>
              </p:cNvPr>
              <p:cNvCxnSpPr/>
              <p:nvPr/>
            </p:nvCxnSpPr>
            <p:spPr>
              <a:xfrm>
                <a:off x="3313669" y="600284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9" name="Oval 98">
              <a:extLst>
                <a:ext uri="{FF2B5EF4-FFF2-40B4-BE49-F238E27FC236}">
                  <a16:creationId xmlns:a16="http://schemas.microsoft.com/office/drawing/2014/main" id="{8FF08854-61DF-487B-A8EF-96F551380CCC}"/>
                </a:ext>
              </a:extLst>
            </p:cNvPr>
            <p:cNvSpPr/>
            <p:nvPr/>
          </p:nvSpPr>
          <p:spPr>
            <a:xfrm flipV="1">
              <a:off x="7291368" y="4036651"/>
              <a:ext cx="141340" cy="14123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3333" name="Group 126">
            <a:extLst>
              <a:ext uri="{FF2B5EF4-FFF2-40B4-BE49-F238E27FC236}">
                <a16:creationId xmlns:a16="http://schemas.microsoft.com/office/drawing/2014/main" id="{86BD1FB6-75A7-48D0-A705-30CA44B463B7}"/>
              </a:ext>
            </a:extLst>
          </p:cNvPr>
          <p:cNvGrpSpPr>
            <a:grpSpLocks/>
          </p:cNvGrpSpPr>
          <p:nvPr/>
        </p:nvGrpSpPr>
        <p:grpSpPr bwMode="auto">
          <a:xfrm>
            <a:off x="6991350" y="4564063"/>
            <a:ext cx="741363" cy="295275"/>
            <a:chOff x="6991887" y="4563798"/>
            <a:chExt cx="740053" cy="294859"/>
          </a:xfrm>
        </p:grpSpPr>
        <p:grpSp>
          <p:nvGrpSpPr>
            <p:cNvPr id="13353" name="Group 99">
              <a:extLst>
                <a:ext uri="{FF2B5EF4-FFF2-40B4-BE49-F238E27FC236}">
                  <a16:creationId xmlns:a16="http://schemas.microsoft.com/office/drawing/2014/main" id="{80B94169-4C99-4256-BC2F-176A20A62649}"/>
                </a:ext>
              </a:extLst>
            </p:cNvPr>
            <p:cNvGrpSpPr>
              <a:grpSpLocks/>
            </p:cNvGrpSpPr>
            <p:nvPr/>
          </p:nvGrpSpPr>
          <p:grpSpPr bwMode="auto">
            <a:xfrm>
              <a:off x="6991887" y="4724635"/>
              <a:ext cx="740053" cy="134022"/>
              <a:chOff x="3313669" y="5868825"/>
              <a:chExt cx="740053" cy="134022"/>
            </a:xfrm>
          </p:grpSpPr>
          <p:cxnSp>
            <p:nvCxnSpPr>
              <p:cNvPr id="101" name="Straight Connector 100">
                <a:extLst>
                  <a:ext uri="{FF2B5EF4-FFF2-40B4-BE49-F238E27FC236}">
                    <a16:creationId xmlns:a16="http://schemas.microsoft.com/office/drawing/2014/main" id="{6DE1BD43-C594-4215-8430-E33ECFA7FA81}"/>
                  </a:ext>
                </a:extLst>
              </p:cNvPr>
              <p:cNvCxnSpPr/>
              <p:nvPr/>
            </p:nvCxnSpPr>
            <p:spPr>
              <a:xfrm>
                <a:off x="3313669" y="5936266"/>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76CB7344-3C8F-42F2-97F8-21B4C6999B5A}"/>
                  </a:ext>
                </a:extLst>
              </p:cNvPr>
              <p:cNvCxnSpPr/>
              <p:nvPr/>
            </p:nvCxnSpPr>
            <p:spPr>
              <a:xfrm>
                <a:off x="3313669" y="5868099"/>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F25CFA83-593E-48C2-BE0A-A7D9EB0C1565}"/>
                  </a:ext>
                </a:extLst>
              </p:cNvPr>
              <p:cNvCxnSpPr/>
              <p:nvPr/>
            </p:nvCxnSpPr>
            <p:spPr>
              <a:xfrm>
                <a:off x="3313669" y="600284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354" name="Group 103">
              <a:extLst>
                <a:ext uri="{FF2B5EF4-FFF2-40B4-BE49-F238E27FC236}">
                  <a16:creationId xmlns:a16="http://schemas.microsoft.com/office/drawing/2014/main" id="{994EB384-CC39-4114-9BD2-92644BBFBA72}"/>
                </a:ext>
              </a:extLst>
            </p:cNvPr>
            <p:cNvGrpSpPr>
              <a:grpSpLocks/>
            </p:cNvGrpSpPr>
            <p:nvPr/>
          </p:nvGrpSpPr>
          <p:grpSpPr bwMode="auto">
            <a:xfrm>
              <a:off x="7208553" y="4563798"/>
              <a:ext cx="326285" cy="141334"/>
              <a:chOff x="3390025" y="2101936"/>
              <a:chExt cx="326285" cy="141334"/>
            </a:xfrm>
          </p:grpSpPr>
          <p:sp>
            <p:nvSpPr>
              <p:cNvPr id="105" name="Oval 104">
                <a:extLst>
                  <a:ext uri="{FF2B5EF4-FFF2-40B4-BE49-F238E27FC236}">
                    <a16:creationId xmlns:a16="http://schemas.microsoft.com/office/drawing/2014/main" id="{E6DB447E-74CF-460D-AA93-874B9D3C7EF3}"/>
                  </a:ext>
                </a:extLst>
              </p:cNvPr>
              <p:cNvSpPr/>
              <p:nvPr/>
            </p:nvSpPr>
            <p:spPr>
              <a:xfrm flipV="1">
                <a:off x="3390462" y="2101936"/>
                <a:ext cx="141037" cy="1410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6" name="Oval 105">
                <a:extLst>
                  <a:ext uri="{FF2B5EF4-FFF2-40B4-BE49-F238E27FC236}">
                    <a16:creationId xmlns:a16="http://schemas.microsoft.com/office/drawing/2014/main" id="{F95E8FC5-2945-4F16-867B-5C001CF7BC62}"/>
                  </a:ext>
                </a:extLst>
              </p:cNvPr>
              <p:cNvSpPr/>
              <p:nvPr/>
            </p:nvSpPr>
            <p:spPr>
              <a:xfrm flipV="1">
                <a:off x="3575871" y="2101936"/>
                <a:ext cx="141038" cy="14108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3334" name="Group 127">
            <a:extLst>
              <a:ext uri="{FF2B5EF4-FFF2-40B4-BE49-F238E27FC236}">
                <a16:creationId xmlns:a16="http://schemas.microsoft.com/office/drawing/2014/main" id="{A56BC16C-7742-41A2-8944-E665AC67C144}"/>
              </a:ext>
            </a:extLst>
          </p:cNvPr>
          <p:cNvGrpSpPr>
            <a:grpSpLocks/>
          </p:cNvGrpSpPr>
          <p:nvPr/>
        </p:nvGrpSpPr>
        <p:grpSpPr bwMode="auto">
          <a:xfrm>
            <a:off x="6991350" y="5049838"/>
            <a:ext cx="741363" cy="307975"/>
            <a:chOff x="6991887" y="5049391"/>
            <a:chExt cx="740053" cy="308133"/>
          </a:xfrm>
        </p:grpSpPr>
        <p:grpSp>
          <p:nvGrpSpPr>
            <p:cNvPr id="13345" name="Group 106">
              <a:extLst>
                <a:ext uri="{FF2B5EF4-FFF2-40B4-BE49-F238E27FC236}">
                  <a16:creationId xmlns:a16="http://schemas.microsoft.com/office/drawing/2014/main" id="{52EA189C-598E-4F3D-95EC-C71DEBE707A6}"/>
                </a:ext>
              </a:extLst>
            </p:cNvPr>
            <p:cNvGrpSpPr>
              <a:grpSpLocks/>
            </p:cNvGrpSpPr>
            <p:nvPr/>
          </p:nvGrpSpPr>
          <p:grpSpPr bwMode="auto">
            <a:xfrm>
              <a:off x="6991887" y="5223502"/>
              <a:ext cx="740053" cy="134022"/>
              <a:chOff x="3313669" y="5868825"/>
              <a:chExt cx="740053" cy="134022"/>
            </a:xfrm>
          </p:grpSpPr>
          <p:cxnSp>
            <p:nvCxnSpPr>
              <p:cNvPr id="108" name="Straight Connector 107">
                <a:extLst>
                  <a:ext uri="{FF2B5EF4-FFF2-40B4-BE49-F238E27FC236}">
                    <a16:creationId xmlns:a16="http://schemas.microsoft.com/office/drawing/2014/main" id="{93D5959C-1324-4D0C-9440-77249F39500E}"/>
                  </a:ext>
                </a:extLst>
              </p:cNvPr>
              <p:cNvCxnSpPr/>
              <p:nvPr/>
            </p:nvCxnSpPr>
            <p:spPr>
              <a:xfrm>
                <a:off x="3313669" y="5936138"/>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9E54095E-4045-4BFC-9A97-40603E6D69DE}"/>
                  </a:ext>
                </a:extLst>
              </p:cNvPr>
              <p:cNvCxnSpPr/>
              <p:nvPr/>
            </p:nvCxnSpPr>
            <p:spPr>
              <a:xfrm>
                <a:off x="3313669" y="5869428"/>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10295845-C6FC-406F-92C4-B5AE785BD142}"/>
                  </a:ext>
                </a:extLst>
              </p:cNvPr>
              <p:cNvCxnSpPr/>
              <p:nvPr/>
            </p:nvCxnSpPr>
            <p:spPr>
              <a:xfrm>
                <a:off x="3313669" y="600284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346" name="Group 110">
              <a:extLst>
                <a:ext uri="{FF2B5EF4-FFF2-40B4-BE49-F238E27FC236}">
                  <a16:creationId xmlns:a16="http://schemas.microsoft.com/office/drawing/2014/main" id="{49112215-A23F-4065-8985-33993D3C1810}"/>
                </a:ext>
              </a:extLst>
            </p:cNvPr>
            <p:cNvGrpSpPr>
              <a:grpSpLocks/>
            </p:cNvGrpSpPr>
            <p:nvPr/>
          </p:nvGrpSpPr>
          <p:grpSpPr bwMode="auto">
            <a:xfrm>
              <a:off x="7124020" y="5049391"/>
              <a:ext cx="511237" cy="141335"/>
              <a:chOff x="3294644" y="2537201"/>
              <a:chExt cx="511237" cy="141335"/>
            </a:xfrm>
          </p:grpSpPr>
          <p:sp>
            <p:nvSpPr>
              <p:cNvPr id="112" name="Oval 111">
                <a:extLst>
                  <a:ext uri="{FF2B5EF4-FFF2-40B4-BE49-F238E27FC236}">
                    <a16:creationId xmlns:a16="http://schemas.microsoft.com/office/drawing/2014/main" id="{BD4957E7-FAB9-4CDD-A865-0C12E248F725}"/>
                  </a:ext>
                </a:extLst>
              </p:cNvPr>
              <p:cNvSpPr/>
              <p:nvPr/>
            </p:nvSpPr>
            <p:spPr>
              <a:xfrm flipV="1">
                <a:off x="3294041" y="2537201"/>
                <a:ext cx="141037" cy="14135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3" name="Oval 112">
                <a:extLst>
                  <a:ext uri="{FF2B5EF4-FFF2-40B4-BE49-F238E27FC236}">
                    <a16:creationId xmlns:a16="http://schemas.microsoft.com/office/drawing/2014/main" id="{DF6F71F4-89E1-4ED7-A0F9-D596A3395C6D}"/>
                  </a:ext>
                </a:extLst>
              </p:cNvPr>
              <p:cNvSpPr/>
              <p:nvPr/>
            </p:nvSpPr>
            <p:spPr>
              <a:xfrm flipV="1">
                <a:off x="3479450" y="2537201"/>
                <a:ext cx="141038" cy="14135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4" name="Oval 113">
                <a:extLst>
                  <a:ext uri="{FF2B5EF4-FFF2-40B4-BE49-F238E27FC236}">
                    <a16:creationId xmlns:a16="http://schemas.microsoft.com/office/drawing/2014/main" id="{153E4444-531D-4332-BF63-AE0B4764B8FD}"/>
                  </a:ext>
                </a:extLst>
              </p:cNvPr>
              <p:cNvSpPr/>
              <p:nvPr/>
            </p:nvSpPr>
            <p:spPr>
              <a:xfrm flipV="1">
                <a:off x="3664860" y="2537201"/>
                <a:ext cx="141037" cy="14135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3335" name="Group 128">
            <a:extLst>
              <a:ext uri="{FF2B5EF4-FFF2-40B4-BE49-F238E27FC236}">
                <a16:creationId xmlns:a16="http://schemas.microsoft.com/office/drawing/2014/main" id="{C6FFB53D-66BB-48BF-91E4-AE1A2BAB0E9A}"/>
              </a:ext>
            </a:extLst>
          </p:cNvPr>
          <p:cNvGrpSpPr>
            <a:grpSpLocks/>
          </p:cNvGrpSpPr>
          <p:nvPr/>
        </p:nvGrpSpPr>
        <p:grpSpPr bwMode="auto">
          <a:xfrm>
            <a:off x="6991350" y="5529263"/>
            <a:ext cx="741363" cy="320675"/>
            <a:chOff x="6991886" y="5529135"/>
            <a:chExt cx="740053" cy="321312"/>
          </a:xfrm>
        </p:grpSpPr>
        <p:grpSp>
          <p:nvGrpSpPr>
            <p:cNvPr id="13336" name="Group 114">
              <a:extLst>
                <a:ext uri="{FF2B5EF4-FFF2-40B4-BE49-F238E27FC236}">
                  <a16:creationId xmlns:a16="http://schemas.microsoft.com/office/drawing/2014/main" id="{568FF219-1C2C-4F76-AAB1-3CE53DC4D15F}"/>
                </a:ext>
              </a:extLst>
            </p:cNvPr>
            <p:cNvGrpSpPr>
              <a:grpSpLocks/>
            </p:cNvGrpSpPr>
            <p:nvPr/>
          </p:nvGrpSpPr>
          <p:grpSpPr bwMode="auto">
            <a:xfrm>
              <a:off x="6991886" y="5716425"/>
              <a:ext cx="740053" cy="134022"/>
              <a:chOff x="3313669" y="5868825"/>
              <a:chExt cx="740053" cy="134022"/>
            </a:xfrm>
          </p:grpSpPr>
          <p:cxnSp>
            <p:nvCxnSpPr>
              <p:cNvPr id="116" name="Straight Connector 115">
                <a:extLst>
                  <a:ext uri="{FF2B5EF4-FFF2-40B4-BE49-F238E27FC236}">
                    <a16:creationId xmlns:a16="http://schemas.microsoft.com/office/drawing/2014/main" id="{4CFF2C3D-12C7-496E-AF4F-45F35D4D80B3}"/>
                  </a:ext>
                </a:extLst>
              </p:cNvPr>
              <p:cNvCxnSpPr/>
              <p:nvPr/>
            </p:nvCxnSpPr>
            <p:spPr>
              <a:xfrm>
                <a:off x="3313669" y="5936039"/>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DD55D314-F415-49B6-A64E-FE10AD09163D}"/>
                  </a:ext>
                </a:extLst>
              </p:cNvPr>
              <p:cNvCxnSpPr/>
              <p:nvPr/>
            </p:nvCxnSpPr>
            <p:spPr>
              <a:xfrm>
                <a:off x="3313669" y="5869232"/>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E0EB9B47-9B78-4E25-A63B-6A8E4F961820}"/>
                  </a:ext>
                </a:extLst>
              </p:cNvPr>
              <p:cNvCxnSpPr/>
              <p:nvPr/>
            </p:nvCxnSpPr>
            <p:spPr>
              <a:xfrm>
                <a:off x="3313669" y="600284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337" name="Group 118">
              <a:extLst>
                <a:ext uri="{FF2B5EF4-FFF2-40B4-BE49-F238E27FC236}">
                  <a16:creationId xmlns:a16="http://schemas.microsoft.com/office/drawing/2014/main" id="{901E494D-17BC-4A14-891A-79214F2B12FC}"/>
                </a:ext>
              </a:extLst>
            </p:cNvPr>
            <p:cNvGrpSpPr>
              <a:grpSpLocks/>
            </p:cNvGrpSpPr>
            <p:nvPr/>
          </p:nvGrpSpPr>
          <p:grpSpPr bwMode="auto">
            <a:xfrm>
              <a:off x="7013817" y="5529135"/>
              <a:ext cx="696189" cy="141335"/>
              <a:chOff x="3186266" y="2972466"/>
              <a:chExt cx="696189" cy="141335"/>
            </a:xfrm>
          </p:grpSpPr>
          <p:sp>
            <p:nvSpPr>
              <p:cNvPr id="120" name="Oval 119">
                <a:extLst>
                  <a:ext uri="{FF2B5EF4-FFF2-40B4-BE49-F238E27FC236}">
                    <a16:creationId xmlns:a16="http://schemas.microsoft.com/office/drawing/2014/main" id="{60808DCE-3930-4E32-B581-2DF6BA59B8C4}"/>
                  </a:ext>
                </a:extLst>
              </p:cNvPr>
              <p:cNvSpPr/>
              <p:nvPr/>
            </p:nvSpPr>
            <p:spPr>
              <a:xfrm flipV="1">
                <a:off x="3186521" y="2972466"/>
                <a:ext cx="141038" cy="14156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1" name="Oval 120">
                <a:extLst>
                  <a:ext uri="{FF2B5EF4-FFF2-40B4-BE49-F238E27FC236}">
                    <a16:creationId xmlns:a16="http://schemas.microsoft.com/office/drawing/2014/main" id="{7F04B5BA-BA73-4C08-A3FD-CD16CCB0A4FA}"/>
                  </a:ext>
                </a:extLst>
              </p:cNvPr>
              <p:cNvSpPr/>
              <p:nvPr/>
            </p:nvSpPr>
            <p:spPr>
              <a:xfrm flipV="1">
                <a:off x="3371930" y="2972466"/>
                <a:ext cx="141037" cy="14156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 name="Oval 121">
                <a:extLst>
                  <a:ext uri="{FF2B5EF4-FFF2-40B4-BE49-F238E27FC236}">
                    <a16:creationId xmlns:a16="http://schemas.microsoft.com/office/drawing/2014/main" id="{E4144EB0-591D-4D9E-9E9A-3277AC49D8C5}"/>
                  </a:ext>
                </a:extLst>
              </p:cNvPr>
              <p:cNvSpPr/>
              <p:nvPr/>
            </p:nvSpPr>
            <p:spPr>
              <a:xfrm flipV="1">
                <a:off x="3555755" y="2972466"/>
                <a:ext cx="141037" cy="14156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3" name="Oval 122">
                <a:extLst>
                  <a:ext uri="{FF2B5EF4-FFF2-40B4-BE49-F238E27FC236}">
                    <a16:creationId xmlns:a16="http://schemas.microsoft.com/office/drawing/2014/main" id="{20B488EF-B528-4B35-85A8-441BDA5FBCF7}"/>
                  </a:ext>
                </a:extLst>
              </p:cNvPr>
              <p:cNvSpPr/>
              <p:nvPr/>
            </p:nvSpPr>
            <p:spPr>
              <a:xfrm flipV="1">
                <a:off x="3741164" y="2972466"/>
                <a:ext cx="141038" cy="14156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 name="Rectangle 236">
            <a:extLst>
              <a:ext uri="{FF2B5EF4-FFF2-40B4-BE49-F238E27FC236}">
                <a16:creationId xmlns:a16="http://schemas.microsoft.com/office/drawing/2014/main" id="{ED15FCAA-2E64-43BE-80FF-A0003327A5F4}"/>
              </a:ext>
            </a:extLst>
          </p:cNvPr>
          <p:cNvSpPr/>
          <p:nvPr/>
        </p:nvSpPr>
        <p:spPr>
          <a:xfrm>
            <a:off x="5613400" y="2047875"/>
            <a:ext cx="2714625" cy="2917825"/>
          </a:xfrm>
          <a:prstGeom prst="rect">
            <a:avLst/>
          </a:prstGeom>
          <a:solidFill>
            <a:srgbClr val="A3D1C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5">
            <a:extLst>
              <a:ext uri="{FF2B5EF4-FFF2-40B4-BE49-F238E27FC236}">
                <a16:creationId xmlns:a16="http://schemas.microsoft.com/office/drawing/2014/main" id="{6D1D06A5-9330-43F6-BA30-047E3129EFFC}"/>
              </a:ext>
            </a:extLst>
          </p:cNvPr>
          <p:cNvSpPr>
            <a:spLocks noGrp="1"/>
          </p:cNvSpPr>
          <p:nvPr>
            <p:ph type="title"/>
          </p:nvPr>
        </p:nvSpPr>
        <p:spPr>
          <a:xfrm>
            <a:off x="503238" y="625475"/>
            <a:ext cx="8137525" cy="741363"/>
          </a:xfrm>
        </p:spPr>
        <p:txBody>
          <a:bodyPr>
            <a:normAutofit fontScale="90000"/>
          </a:bodyPr>
          <a:lstStyle/>
          <a:p>
            <a:pPr eaLnBrk="1" hangingPunct="1">
              <a:defRPr/>
            </a:pPr>
            <a:r>
              <a:rPr lang="en-GB" altLang="en-US"/>
              <a:t>Maya Numbers</a:t>
            </a:r>
          </a:p>
        </p:txBody>
      </p:sp>
      <p:graphicFrame>
        <p:nvGraphicFramePr>
          <p:cNvPr id="4" name="Table 3">
            <a:extLst>
              <a:ext uri="{FF2B5EF4-FFF2-40B4-BE49-F238E27FC236}">
                <a16:creationId xmlns:a16="http://schemas.microsoft.com/office/drawing/2014/main" id="{AC608233-79FB-4B79-9EA2-3C6F1BAF7FD9}"/>
              </a:ext>
            </a:extLst>
          </p:cNvPr>
          <p:cNvGraphicFramePr>
            <a:graphicFrameLocks noGrp="1"/>
          </p:cNvGraphicFramePr>
          <p:nvPr/>
        </p:nvGraphicFramePr>
        <p:xfrm>
          <a:off x="897925" y="1366080"/>
          <a:ext cx="2271995" cy="4725340"/>
        </p:xfrm>
        <a:graphic>
          <a:graphicData uri="http://schemas.openxmlformats.org/drawingml/2006/table">
            <a:tbl>
              <a:tblPr firstRow="1" bandRow="1">
                <a:tableStyleId>{93296810-A885-4BE3-A3E7-6D5BEEA58F35}</a:tableStyleId>
              </a:tblPr>
              <a:tblGrid>
                <a:gridCol w="828814">
                  <a:extLst>
                    <a:ext uri="{9D8B030D-6E8A-4147-A177-3AD203B41FA5}">
                      <a16:colId xmlns:a16="http://schemas.microsoft.com/office/drawing/2014/main" val="20000"/>
                    </a:ext>
                  </a:extLst>
                </a:gridCol>
                <a:gridCol w="1443181">
                  <a:extLst>
                    <a:ext uri="{9D8B030D-6E8A-4147-A177-3AD203B41FA5}">
                      <a16:colId xmlns:a16="http://schemas.microsoft.com/office/drawing/2014/main" val="20001"/>
                    </a:ext>
                  </a:extLst>
                </a:gridCol>
              </a:tblGrid>
              <a:tr h="472534">
                <a:tc>
                  <a:txBody>
                    <a:bodyPr/>
                    <a:lstStyle/>
                    <a:p>
                      <a:pPr algn="ctr"/>
                      <a:r>
                        <a:rPr lang="en-GB" b="1" dirty="0">
                          <a:ln>
                            <a:noFill/>
                          </a:ln>
                          <a:solidFill>
                            <a:schemeClr val="tx1"/>
                          </a:solidFill>
                        </a:rPr>
                        <a:t>20</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0"/>
                  </a:ext>
                </a:extLst>
              </a:tr>
              <a:tr h="472534">
                <a:tc>
                  <a:txBody>
                    <a:bodyPr/>
                    <a:lstStyle/>
                    <a:p>
                      <a:pPr algn="ctr"/>
                      <a:r>
                        <a:rPr lang="en-GB" b="1" dirty="0">
                          <a:ln>
                            <a:noFill/>
                          </a:ln>
                          <a:solidFill>
                            <a:schemeClr val="tx1"/>
                          </a:solidFill>
                        </a:rPr>
                        <a:t>21</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1"/>
                  </a:ext>
                </a:extLst>
              </a:tr>
              <a:tr h="472534">
                <a:tc>
                  <a:txBody>
                    <a:bodyPr/>
                    <a:lstStyle/>
                    <a:p>
                      <a:pPr algn="ctr"/>
                      <a:r>
                        <a:rPr lang="en-GB" b="1" dirty="0">
                          <a:ln>
                            <a:noFill/>
                          </a:ln>
                          <a:solidFill>
                            <a:schemeClr val="tx1"/>
                          </a:solidFill>
                        </a:rPr>
                        <a:t>22</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2"/>
                  </a:ext>
                </a:extLst>
              </a:tr>
              <a:tr h="472534">
                <a:tc>
                  <a:txBody>
                    <a:bodyPr/>
                    <a:lstStyle/>
                    <a:p>
                      <a:pPr algn="ctr"/>
                      <a:r>
                        <a:rPr lang="en-GB" b="1" dirty="0">
                          <a:ln>
                            <a:noFill/>
                          </a:ln>
                          <a:solidFill>
                            <a:schemeClr val="tx1"/>
                          </a:solidFill>
                        </a:rPr>
                        <a:t>23</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3"/>
                  </a:ext>
                </a:extLst>
              </a:tr>
              <a:tr h="472534">
                <a:tc>
                  <a:txBody>
                    <a:bodyPr/>
                    <a:lstStyle/>
                    <a:p>
                      <a:pPr algn="ctr"/>
                      <a:r>
                        <a:rPr lang="en-GB" b="1" dirty="0">
                          <a:ln>
                            <a:noFill/>
                          </a:ln>
                          <a:solidFill>
                            <a:schemeClr val="tx1"/>
                          </a:solidFill>
                        </a:rPr>
                        <a:t>24</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4"/>
                  </a:ext>
                </a:extLst>
              </a:tr>
              <a:tr h="472534">
                <a:tc>
                  <a:txBody>
                    <a:bodyPr/>
                    <a:lstStyle/>
                    <a:p>
                      <a:pPr algn="ctr"/>
                      <a:r>
                        <a:rPr lang="en-GB" b="1" dirty="0">
                          <a:ln>
                            <a:noFill/>
                          </a:ln>
                          <a:solidFill>
                            <a:schemeClr val="tx1"/>
                          </a:solidFill>
                        </a:rPr>
                        <a:t>25</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5"/>
                  </a:ext>
                </a:extLst>
              </a:tr>
              <a:tr h="472534">
                <a:tc>
                  <a:txBody>
                    <a:bodyPr/>
                    <a:lstStyle/>
                    <a:p>
                      <a:pPr algn="ctr"/>
                      <a:r>
                        <a:rPr lang="en-GB" b="1" dirty="0">
                          <a:ln>
                            <a:noFill/>
                          </a:ln>
                          <a:solidFill>
                            <a:schemeClr val="tx1"/>
                          </a:solidFill>
                        </a:rPr>
                        <a:t>26</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6"/>
                  </a:ext>
                </a:extLst>
              </a:tr>
              <a:tr h="472534">
                <a:tc>
                  <a:txBody>
                    <a:bodyPr/>
                    <a:lstStyle/>
                    <a:p>
                      <a:pPr algn="ctr"/>
                      <a:r>
                        <a:rPr lang="en-GB" b="1" dirty="0">
                          <a:ln>
                            <a:noFill/>
                          </a:ln>
                          <a:solidFill>
                            <a:schemeClr val="tx1"/>
                          </a:solidFill>
                        </a:rPr>
                        <a:t>27</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7"/>
                  </a:ext>
                </a:extLst>
              </a:tr>
              <a:tr h="472534">
                <a:tc>
                  <a:txBody>
                    <a:bodyPr/>
                    <a:lstStyle/>
                    <a:p>
                      <a:pPr algn="ctr"/>
                      <a:r>
                        <a:rPr lang="en-GB" b="1" dirty="0">
                          <a:ln>
                            <a:noFill/>
                          </a:ln>
                          <a:solidFill>
                            <a:schemeClr val="tx1"/>
                          </a:solidFill>
                        </a:rPr>
                        <a:t>28</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8"/>
                  </a:ext>
                </a:extLst>
              </a:tr>
              <a:tr h="472534">
                <a:tc>
                  <a:txBody>
                    <a:bodyPr/>
                    <a:lstStyle/>
                    <a:p>
                      <a:pPr algn="ctr"/>
                      <a:r>
                        <a:rPr lang="en-GB" b="1" dirty="0">
                          <a:ln>
                            <a:noFill/>
                          </a:ln>
                          <a:solidFill>
                            <a:schemeClr val="tx1"/>
                          </a:solidFill>
                        </a:rPr>
                        <a:t>29</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9"/>
                  </a:ext>
                </a:extLst>
              </a:tr>
            </a:tbl>
          </a:graphicData>
        </a:graphic>
      </p:graphicFrame>
      <p:graphicFrame>
        <p:nvGraphicFramePr>
          <p:cNvPr id="126" name="Table 125">
            <a:extLst>
              <a:ext uri="{FF2B5EF4-FFF2-40B4-BE49-F238E27FC236}">
                <a16:creationId xmlns:a16="http://schemas.microsoft.com/office/drawing/2014/main" id="{91F9FB8B-5932-4EA8-B32F-EE28453E7DA2}"/>
              </a:ext>
            </a:extLst>
          </p:cNvPr>
          <p:cNvGraphicFramePr>
            <a:graphicFrameLocks noGrp="1"/>
          </p:cNvGraphicFramePr>
          <p:nvPr/>
        </p:nvGraphicFramePr>
        <p:xfrm>
          <a:off x="3236479" y="1367485"/>
          <a:ext cx="2271995" cy="4725340"/>
        </p:xfrm>
        <a:graphic>
          <a:graphicData uri="http://schemas.openxmlformats.org/drawingml/2006/table">
            <a:tbl>
              <a:tblPr firstRow="1" bandRow="1">
                <a:tableStyleId>{93296810-A885-4BE3-A3E7-6D5BEEA58F35}</a:tableStyleId>
              </a:tblPr>
              <a:tblGrid>
                <a:gridCol w="828814">
                  <a:extLst>
                    <a:ext uri="{9D8B030D-6E8A-4147-A177-3AD203B41FA5}">
                      <a16:colId xmlns:a16="http://schemas.microsoft.com/office/drawing/2014/main" val="20000"/>
                    </a:ext>
                  </a:extLst>
                </a:gridCol>
                <a:gridCol w="1443181">
                  <a:extLst>
                    <a:ext uri="{9D8B030D-6E8A-4147-A177-3AD203B41FA5}">
                      <a16:colId xmlns:a16="http://schemas.microsoft.com/office/drawing/2014/main" val="20001"/>
                    </a:ext>
                  </a:extLst>
                </a:gridCol>
              </a:tblGrid>
              <a:tr h="472534">
                <a:tc>
                  <a:txBody>
                    <a:bodyPr/>
                    <a:lstStyle/>
                    <a:p>
                      <a:pPr algn="ctr"/>
                      <a:r>
                        <a:rPr lang="en-GB" b="1" dirty="0">
                          <a:ln>
                            <a:noFill/>
                          </a:ln>
                          <a:solidFill>
                            <a:schemeClr val="tx1"/>
                          </a:solidFill>
                        </a:rPr>
                        <a:t>30</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0"/>
                  </a:ext>
                </a:extLst>
              </a:tr>
              <a:tr h="472534">
                <a:tc>
                  <a:txBody>
                    <a:bodyPr/>
                    <a:lstStyle/>
                    <a:p>
                      <a:pPr algn="ctr"/>
                      <a:r>
                        <a:rPr lang="en-GB" b="1" dirty="0">
                          <a:ln>
                            <a:noFill/>
                          </a:ln>
                          <a:solidFill>
                            <a:schemeClr val="tx1"/>
                          </a:solidFill>
                        </a:rPr>
                        <a:t>31</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1"/>
                  </a:ext>
                </a:extLst>
              </a:tr>
              <a:tr h="472534">
                <a:tc>
                  <a:txBody>
                    <a:bodyPr/>
                    <a:lstStyle/>
                    <a:p>
                      <a:pPr algn="ctr"/>
                      <a:r>
                        <a:rPr lang="en-GB" b="1" dirty="0">
                          <a:ln>
                            <a:noFill/>
                          </a:ln>
                          <a:solidFill>
                            <a:schemeClr val="tx1"/>
                          </a:solidFill>
                        </a:rPr>
                        <a:t>32</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2"/>
                  </a:ext>
                </a:extLst>
              </a:tr>
              <a:tr h="472534">
                <a:tc>
                  <a:txBody>
                    <a:bodyPr/>
                    <a:lstStyle/>
                    <a:p>
                      <a:pPr algn="ctr"/>
                      <a:r>
                        <a:rPr lang="en-GB" b="1" dirty="0">
                          <a:ln>
                            <a:noFill/>
                          </a:ln>
                          <a:solidFill>
                            <a:schemeClr val="tx1"/>
                          </a:solidFill>
                        </a:rPr>
                        <a:t>33</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3"/>
                  </a:ext>
                </a:extLst>
              </a:tr>
              <a:tr h="472534">
                <a:tc>
                  <a:txBody>
                    <a:bodyPr/>
                    <a:lstStyle/>
                    <a:p>
                      <a:pPr algn="ctr"/>
                      <a:r>
                        <a:rPr lang="en-GB" b="1" dirty="0">
                          <a:ln>
                            <a:noFill/>
                          </a:ln>
                          <a:solidFill>
                            <a:schemeClr val="tx1"/>
                          </a:solidFill>
                        </a:rPr>
                        <a:t>34</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4"/>
                  </a:ext>
                </a:extLst>
              </a:tr>
              <a:tr h="472534">
                <a:tc>
                  <a:txBody>
                    <a:bodyPr/>
                    <a:lstStyle/>
                    <a:p>
                      <a:pPr algn="ctr"/>
                      <a:r>
                        <a:rPr lang="en-GB" b="1" dirty="0">
                          <a:ln>
                            <a:noFill/>
                          </a:ln>
                          <a:solidFill>
                            <a:schemeClr val="tx1"/>
                          </a:solidFill>
                        </a:rPr>
                        <a:t>35</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5"/>
                  </a:ext>
                </a:extLst>
              </a:tr>
              <a:tr h="472534">
                <a:tc>
                  <a:txBody>
                    <a:bodyPr/>
                    <a:lstStyle/>
                    <a:p>
                      <a:pPr algn="ctr"/>
                      <a:r>
                        <a:rPr lang="en-GB" b="1" dirty="0">
                          <a:ln>
                            <a:noFill/>
                          </a:ln>
                          <a:solidFill>
                            <a:schemeClr val="tx1"/>
                          </a:solidFill>
                        </a:rPr>
                        <a:t>36</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6"/>
                  </a:ext>
                </a:extLst>
              </a:tr>
              <a:tr h="472534">
                <a:tc>
                  <a:txBody>
                    <a:bodyPr/>
                    <a:lstStyle/>
                    <a:p>
                      <a:pPr algn="ctr"/>
                      <a:r>
                        <a:rPr lang="en-GB" b="1" dirty="0">
                          <a:ln>
                            <a:noFill/>
                          </a:ln>
                          <a:solidFill>
                            <a:schemeClr val="tx1"/>
                          </a:solidFill>
                        </a:rPr>
                        <a:t>37</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7"/>
                  </a:ext>
                </a:extLst>
              </a:tr>
              <a:tr h="472534">
                <a:tc>
                  <a:txBody>
                    <a:bodyPr/>
                    <a:lstStyle/>
                    <a:p>
                      <a:pPr algn="ctr"/>
                      <a:r>
                        <a:rPr lang="en-GB" b="1" dirty="0">
                          <a:ln>
                            <a:noFill/>
                          </a:ln>
                          <a:solidFill>
                            <a:schemeClr val="tx1"/>
                          </a:solidFill>
                        </a:rPr>
                        <a:t>38</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10008"/>
                  </a:ext>
                </a:extLst>
              </a:tr>
              <a:tr h="472534">
                <a:tc>
                  <a:txBody>
                    <a:bodyPr/>
                    <a:lstStyle/>
                    <a:p>
                      <a:pPr algn="ctr"/>
                      <a:r>
                        <a:rPr lang="en-GB" b="1" dirty="0">
                          <a:ln>
                            <a:noFill/>
                          </a:ln>
                          <a:solidFill>
                            <a:schemeClr val="tx1"/>
                          </a:solidFill>
                        </a:rPr>
                        <a:t>39</a:t>
                      </a:r>
                    </a:p>
                  </a:txBody>
                  <a:tcPr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endParaRPr lang="en-GB" dirty="0">
                        <a:ln>
                          <a:solidFill>
                            <a:schemeClr val="bg1"/>
                          </a:solidFill>
                        </a:ln>
                      </a:endParaRPr>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9"/>
                  </a:ext>
                </a:extLst>
              </a:tr>
            </a:tbl>
          </a:graphicData>
        </a:graphic>
      </p:graphicFrame>
      <p:grpSp>
        <p:nvGrpSpPr>
          <p:cNvPr id="14342" name="Group 4">
            <a:extLst>
              <a:ext uri="{FF2B5EF4-FFF2-40B4-BE49-F238E27FC236}">
                <a16:creationId xmlns:a16="http://schemas.microsoft.com/office/drawing/2014/main" id="{F2D17675-85C4-4E9D-9F98-0E0D2DA5E33B}"/>
              </a:ext>
            </a:extLst>
          </p:cNvPr>
          <p:cNvGrpSpPr>
            <a:grpSpLocks/>
          </p:cNvGrpSpPr>
          <p:nvPr/>
        </p:nvGrpSpPr>
        <p:grpSpPr bwMode="auto">
          <a:xfrm>
            <a:off x="2425700" y="2625725"/>
            <a:ext cx="187325" cy="80963"/>
            <a:chOff x="3390025" y="4275418"/>
            <a:chExt cx="326285" cy="141334"/>
          </a:xfrm>
        </p:grpSpPr>
        <p:sp>
          <p:nvSpPr>
            <p:cNvPr id="53" name="Oval 52">
              <a:extLst>
                <a:ext uri="{FF2B5EF4-FFF2-40B4-BE49-F238E27FC236}">
                  <a16:creationId xmlns:a16="http://schemas.microsoft.com/office/drawing/2014/main" id="{22378A22-1FC8-4864-B37E-D0AE6F94524A}"/>
                </a:ext>
              </a:extLst>
            </p:cNvPr>
            <p:cNvSpPr/>
            <p:nvPr/>
          </p:nvSpPr>
          <p:spPr>
            <a:xfrm flipV="1">
              <a:off x="3390025" y="4275418"/>
              <a:ext cx="141022" cy="14133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4" name="Oval 53">
              <a:extLst>
                <a:ext uri="{FF2B5EF4-FFF2-40B4-BE49-F238E27FC236}">
                  <a16:creationId xmlns:a16="http://schemas.microsoft.com/office/drawing/2014/main" id="{B1CB057C-7E1E-4C97-9E7B-C1938FFC4820}"/>
                </a:ext>
              </a:extLst>
            </p:cNvPr>
            <p:cNvSpPr/>
            <p:nvPr/>
          </p:nvSpPr>
          <p:spPr>
            <a:xfrm flipV="1">
              <a:off x="3575289" y="4275418"/>
              <a:ext cx="141021" cy="14133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4343" name="Group 2">
            <a:extLst>
              <a:ext uri="{FF2B5EF4-FFF2-40B4-BE49-F238E27FC236}">
                <a16:creationId xmlns:a16="http://schemas.microsoft.com/office/drawing/2014/main" id="{5E13B72A-2494-43F8-BC0B-D7EA4C1A471E}"/>
              </a:ext>
            </a:extLst>
          </p:cNvPr>
          <p:cNvGrpSpPr>
            <a:grpSpLocks/>
          </p:cNvGrpSpPr>
          <p:nvPr/>
        </p:nvGrpSpPr>
        <p:grpSpPr bwMode="auto">
          <a:xfrm>
            <a:off x="2365375" y="3109913"/>
            <a:ext cx="295275" cy="80962"/>
            <a:chOff x="3294644" y="4717274"/>
            <a:chExt cx="511237" cy="141335"/>
          </a:xfrm>
        </p:grpSpPr>
        <p:sp>
          <p:nvSpPr>
            <p:cNvPr id="56" name="Oval 55">
              <a:extLst>
                <a:ext uri="{FF2B5EF4-FFF2-40B4-BE49-F238E27FC236}">
                  <a16:creationId xmlns:a16="http://schemas.microsoft.com/office/drawing/2014/main" id="{22B1DD0E-BBC8-4B0C-9AFC-EAAD46EF4B71}"/>
                </a:ext>
              </a:extLst>
            </p:cNvPr>
            <p:cNvSpPr/>
            <p:nvPr/>
          </p:nvSpPr>
          <p:spPr>
            <a:xfrm flipV="1">
              <a:off x="3294644" y="4717274"/>
              <a:ext cx="140179"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7" name="Oval 56">
              <a:extLst>
                <a:ext uri="{FF2B5EF4-FFF2-40B4-BE49-F238E27FC236}">
                  <a16:creationId xmlns:a16="http://schemas.microsoft.com/office/drawing/2014/main" id="{24F64888-540B-4B0F-A9AD-7EBE16582A8D}"/>
                </a:ext>
              </a:extLst>
            </p:cNvPr>
            <p:cNvSpPr/>
            <p:nvPr/>
          </p:nvSpPr>
          <p:spPr>
            <a:xfrm flipV="1">
              <a:off x="3478800" y="4717274"/>
              <a:ext cx="142926"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8" name="Oval 57">
              <a:extLst>
                <a:ext uri="{FF2B5EF4-FFF2-40B4-BE49-F238E27FC236}">
                  <a16:creationId xmlns:a16="http://schemas.microsoft.com/office/drawing/2014/main" id="{BCF5CDC3-5B92-47C6-AE11-A649B770838C}"/>
                </a:ext>
              </a:extLst>
            </p:cNvPr>
            <p:cNvSpPr/>
            <p:nvPr/>
          </p:nvSpPr>
          <p:spPr>
            <a:xfrm flipV="1">
              <a:off x="3665704" y="4717274"/>
              <a:ext cx="140177"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cxnSp>
        <p:nvCxnSpPr>
          <p:cNvPr id="59" name="Straight Connector 58">
            <a:extLst>
              <a:ext uri="{FF2B5EF4-FFF2-40B4-BE49-F238E27FC236}">
                <a16:creationId xmlns:a16="http://schemas.microsoft.com/office/drawing/2014/main" id="{F5BCE162-07C1-47FC-89FA-1A948DC56D6B}"/>
              </a:ext>
            </a:extLst>
          </p:cNvPr>
          <p:cNvCxnSpPr/>
          <p:nvPr/>
        </p:nvCxnSpPr>
        <p:spPr>
          <a:xfrm>
            <a:off x="2282825" y="4113213"/>
            <a:ext cx="4270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345" name="Group 59">
            <a:extLst>
              <a:ext uri="{FF2B5EF4-FFF2-40B4-BE49-F238E27FC236}">
                <a16:creationId xmlns:a16="http://schemas.microsoft.com/office/drawing/2014/main" id="{FD82E9C3-FB84-4A01-A1B6-C355750481A2}"/>
              </a:ext>
            </a:extLst>
          </p:cNvPr>
          <p:cNvGrpSpPr>
            <a:grpSpLocks/>
          </p:cNvGrpSpPr>
          <p:nvPr/>
        </p:nvGrpSpPr>
        <p:grpSpPr bwMode="auto">
          <a:xfrm>
            <a:off x="2306638" y="3560763"/>
            <a:ext cx="400050" cy="82550"/>
            <a:chOff x="3186266" y="2972466"/>
            <a:chExt cx="696189" cy="141335"/>
          </a:xfrm>
        </p:grpSpPr>
        <p:sp>
          <p:nvSpPr>
            <p:cNvPr id="61" name="Oval 60">
              <a:extLst>
                <a:ext uri="{FF2B5EF4-FFF2-40B4-BE49-F238E27FC236}">
                  <a16:creationId xmlns:a16="http://schemas.microsoft.com/office/drawing/2014/main" id="{2C945538-8DEB-4CD1-80FE-F2F6543DD246}"/>
                </a:ext>
              </a:extLst>
            </p:cNvPr>
            <p:cNvSpPr/>
            <p:nvPr/>
          </p:nvSpPr>
          <p:spPr>
            <a:xfrm flipV="1">
              <a:off x="3186266" y="2972466"/>
              <a:ext cx="140895"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2" name="Oval 61">
              <a:extLst>
                <a:ext uri="{FF2B5EF4-FFF2-40B4-BE49-F238E27FC236}">
                  <a16:creationId xmlns:a16="http://schemas.microsoft.com/office/drawing/2014/main" id="{9D1AF4DD-43C6-46A1-9D79-68EE8AE73249}"/>
                </a:ext>
              </a:extLst>
            </p:cNvPr>
            <p:cNvSpPr/>
            <p:nvPr/>
          </p:nvSpPr>
          <p:spPr>
            <a:xfrm flipV="1">
              <a:off x="3371363" y="2972466"/>
              <a:ext cx="140896"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3" name="Oval 62">
              <a:extLst>
                <a:ext uri="{FF2B5EF4-FFF2-40B4-BE49-F238E27FC236}">
                  <a16:creationId xmlns:a16="http://schemas.microsoft.com/office/drawing/2014/main" id="{B0A375ED-3079-4054-B3C4-47DC56707B33}"/>
                </a:ext>
              </a:extLst>
            </p:cNvPr>
            <p:cNvSpPr/>
            <p:nvPr/>
          </p:nvSpPr>
          <p:spPr>
            <a:xfrm flipV="1">
              <a:off x="3556462" y="2972466"/>
              <a:ext cx="140895"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4" name="Oval 63">
              <a:extLst>
                <a:ext uri="{FF2B5EF4-FFF2-40B4-BE49-F238E27FC236}">
                  <a16:creationId xmlns:a16="http://schemas.microsoft.com/office/drawing/2014/main" id="{2A1AFE7A-8AE1-467A-83A9-E5E8DF832A6E}"/>
                </a:ext>
              </a:extLst>
            </p:cNvPr>
            <p:cNvSpPr/>
            <p:nvPr/>
          </p:nvSpPr>
          <p:spPr>
            <a:xfrm flipV="1">
              <a:off x="3741559" y="2972466"/>
              <a:ext cx="140896" cy="14133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4346" name="Group 1">
            <a:extLst>
              <a:ext uri="{FF2B5EF4-FFF2-40B4-BE49-F238E27FC236}">
                <a16:creationId xmlns:a16="http://schemas.microsoft.com/office/drawing/2014/main" id="{27DC2E68-139A-41A6-9BD5-1319E02AA320}"/>
              </a:ext>
            </a:extLst>
          </p:cNvPr>
          <p:cNvGrpSpPr>
            <a:grpSpLocks/>
          </p:cNvGrpSpPr>
          <p:nvPr/>
        </p:nvGrpSpPr>
        <p:grpSpPr bwMode="auto">
          <a:xfrm>
            <a:off x="4602163" y="1704975"/>
            <a:ext cx="482600" cy="46038"/>
            <a:chOff x="3161330" y="5716425"/>
            <a:chExt cx="740054" cy="70022"/>
          </a:xfrm>
        </p:grpSpPr>
        <p:cxnSp>
          <p:nvCxnSpPr>
            <p:cNvPr id="65" name="Straight Connector 64">
              <a:extLst>
                <a:ext uri="{FF2B5EF4-FFF2-40B4-BE49-F238E27FC236}">
                  <a16:creationId xmlns:a16="http://schemas.microsoft.com/office/drawing/2014/main" id="{196F4740-CE6A-409D-8D28-B42381325B7D}"/>
                </a:ext>
              </a:extLst>
            </p:cNvPr>
            <p:cNvCxnSpPr/>
            <p:nvPr/>
          </p:nvCxnSpPr>
          <p:spPr>
            <a:xfrm>
              <a:off x="3161330" y="5786447"/>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700CC0B9-F2B3-4FB7-BF5B-74545BA0AB16}"/>
                </a:ext>
              </a:extLst>
            </p:cNvPr>
            <p:cNvCxnSpPr/>
            <p:nvPr/>
          </p:nvCxnSpPr>
          <p:spPr>
            <a:xfrm>
              <a:off x="3161330" y="5716425"/>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4347" name="Picture 126">
            <a:extLst>
              <a:ext uri="{FF2B5EF4-FFF2-40B4-BE49-F238E27FC236}">
                <a16:creationId xmlns:a16="http://schemas.microsoft.com/office/drawing/2014/main" id="{80501F50-5628-4105-975B-0EEE7C53A2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2050" y="1671638"/>
            <a:ext cx="206375" cy="10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 name="Oval 128">
            <a:extLst>
              <a:ext uri="{FF2B5EF4-FFF2-40B4-BE49-F238E27FC236}">
                <a16:creationId xmlns:a16="http://schemas.microsoft.com/office/drawing/2014/main" id="{259CF588-6E12-4CE6-A7A2-D76DC239F0F3}"/>
              </a:ext>
            </a:extLst>
          </p:cNvPr>
          <p:cNvSpPr/>
          <p:nvPr/>
        </p:nvSpPr>
        <p:spPr>
          <a:xfrm flipV="1">
            <a:off x="2493963" y="1427163"/>
            <a:ext cx="82550" cy="8255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0" name="Oval 129">
            <a:extLst>
              <a:ext uri="{FF2B5EF4-FFF2-40B4-BE49-F238E27FC236}">
                <a16:creationId xmlns:a16="http://schemas.microsoft.com/office/drawing/2014/main" id="{E3335812-59D3-4A8F-BD1F-8EDC89C03761}"/>
              </a:ext>
            </a:extLst>
          </p:cNvPr>
          <p:cNvSpPr/>
          <p:nvPr/>
        </p:nvSpPr>
        <p:spPr>
          <a:xfrm flipV="1">
            <a:off x="2490788" y="1885950"/>
            <a:ext cx="82550" cy="809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1" name="Oval 130">
            <a:extLst>
              <a:ext uri="{FF2B5EF4-FFF2-40B4-BE49-F238E27FC236}">
                <a16:creationId xmlns:a16="http://schemas.microsoft.com/office/drawing/2014/main" id="{F1BBFE57-F2CF-4C64-8831-9197CDF53817}"/>
              </a:ext>
            </a:extLst>
          </p:cNvPr>
          <p:cNvSpPr/>
          <p:nvPr/>
        </p:nvSpPr>
        <p:spPr>
          <a:xfrm flipV="1">
            <a:off x="2487613" y="2139950"/>
            <a:ext cx="82550" cy="809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2" name="Oval 131">
            <a:extLst>
              <a:ext uri="{FF2B5EF4-FFF2-40B4-BE49-F238E27FC236}">
                <a16:creationId xmlns:a16="http://schemas.microsoft.com/office/drawing/2014/main" id="{AA3E5525-EA77-4E5B-9E70-ED6BBE142E33}"/>
              </a:ext>
            </a:extLst>
          </p:cNvPr>
          <p:cNvSpPr/>
          <p:nvPr/>
        </p:nvSpPr>
        <p:spPr>
          <a:xfrm flipV="1">
            <a:off x="2487613" y="2370138"/>
            <a:ext cx="82550" cy="80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 name="Oval 132">
            <a:extLst>
              <a:ext uri="{FF2B5EF4-FFF2-40B4-BE49-F238E27FC236}">
                <a16:creationId xmlns:a16="http://schemas.microsoft.com/office/drawing/2014/main" id="{0BB9A7F8-75B1-4E99-AE40-EE007C680694}"/>
              </a:ext>
            </a:extLst>
          </p:cNvPr>
          <p:cNvSpPr/>
          <p:nvPr/>
        </p:nvSpPr>
        <p:spPr>
          <a:xfrm flipV="1">
            <a:off x="2484438" y="2817813"/>
            <a:ext cx="82550" cy="8255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4" name="Oval 133">
            <a:extLst>
              <a:ext uri="{FF2B5EF4-FFF2-40B4-BE49-F238E27FC236}">
                <a16:creationId xmlns:a16="http://schemas.microsoft.com/office/drawing/2014/main" id="{3BAC486C-4CFD-48D7-B43D-30ADF91DB60A}"/>
              </a:ext>
            </a:extLst>
          </p:cNvPr>
          <p:cNvSpPr/>
          <p:nvPr/>
        </p:nvSpPr>
        <p:spPr>
          <a:xfrm flipV="1">
            <a:off x="2481263" y="3302000"/>
            <a:ext cx="82550" cy="809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5" name="Oval 134">
            <a:extLst>
              <a:ext uri="{FF2B5EF4-FFF2-40B4-BE49-F238E27FC236}">
                <a16:creationId xmlns:a16="http://schemas.microsoft.com/office/drawing/2014/main" id="{CF57775B-4C61-43DF-A05F-CF3CE2ABA5D6}"/>
              </a:ext>
            </a:extLst>
          </p:cNvPr>
          <p:cNvSpPr/>
          <p:nvPr/>
        </p:nvSpPr>
        <p:spPr>
          <a:xfrm flipV="1">
            <a:off x="2478088" y="3768725"/>
            <a:ext cx="82550" cy="809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6" name="Oval 135">
            <a:extLst>
              <a:ext uri="{FF2B5EF4-FFF2-40B4-BE49-F238E27FC236}">
                <a16:creationId xmlns:a16="http://schemas.microsoft.com/office/drawing/2014/main" id="{C635E0D0-9D0D-4C05-B285-AC2C8FC48F66}"/>
              </a:ext>
            </a:extLst>
          </p:cNvPr>
          <p:cNvSpPr/>
          <p:nvPr/>
        </p:nvSpPr>
        <p:spPr>
          <a:xfrm flipV="1">
            <a:off x="2474913" y="4243388"/>
            <a:ext cx="82550" cy="80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7" name="Oval 136">
            <a:extLst>
              <a:ext uri="{FF2B5EF4-FFF2-40B4-BE49-F238E27FC236}">
                <a16:creationId xmlns:a16="http://schemas.microsoft.com/office/drawing/2014/main" id="{9BA7075F-3FCB-43CD-8DE5-7A682141C788}"/>
              </a:ext>
            </a:extLst>
          </p:cNvPr>
          <p:cNvSpPr/>
          <p:nvPr/>
        </p:nvSpPr>
        <p:spPr>
          <a:xfrm flipV="1">
            <a:off x="2471738" y="4710113"/>
            <a:ext cx="82550" cy="80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8" name="Oval 137">
            <a:extLst>
              <a:ext uri="{FF2B5EF4-FFF2-40B4-BE49-F238E27FC236}">
                <a16:creationId xmlns:a16="http://schemas.microsoft.com/office/drawing/2014/main" id="{448D971D-6136-47EA-899C-99F41CB52C12}"/>
              </a:ext>
            </a:extLst>
          </p:cNvPr>
          <p:cNvSpPr/>
          <p:nvPr/>
        </p:nvSpPr>
        <p:spPr>
          <a:xfrm flipV="1">
            <a:off x="2468563" y="5202238"/>
            <a:ext cx="82550" cy="80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9" name="Oval 138">
            <a:extLst>
              <a:ext uri="{FF2B5EF4-FFF2-40B4-BE49-F238E27FC236}">
                <a16:creationId xmlns:a16="http://schemas.microsoft.com/office/drawing/2014/main" id="{DC4ADDF6-BBBE-42CF-8D36-BEBC2788E910}"/>
              </a:ext>
            </a:extLst>
          </p:cNvPr>
          <p:cNvSpPr/>
          <p:nvPr/>
        </p:nvSpPr>
        <p:spPr>
          <a:xfrm flipV="1">
            <a:off x="2465388" y="5659438"/>
            <a:ext cx="82550" cy="80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4359" name="Group 139">
            <a:extLst>
              <a:ext uri="{FF2B5EF4-FFF2-40B4-BE49-F238E27FC236}">
                <a16:creationId xmlns:a16="http://schemas.microsoft.com/office/drawing/2014/main" id="{47704CE5-401D-429F-8112-4D3B910C7EE5}"/>
              </a:ext>
            </a:extLst>
          </p:cNvPr>
          <p:cNvGrpSpPr>
            <a:grpSpLocks/>
          </p:cNvGrpSpPr>
          <p:nvPr/>
        </p:nvGrpSpPr>
        <p:grpSpPr bwMode="auto">
          <a:xfrm>
            <a:off x="2300288" y="4483100"/>
            <a:ext cx="419100" cy="115888"/>
            <a:chOff x="3186143" y="3802585"/>
            <a:chExt cx="740053" cy="204489"/>
          </a:xfrm>
        </p:grpSpPr>
        <p:cxnSp>
          <p:nvCxnSpPr>
            <p:cNvPr id="141" name="Straight Connector 140">
              <a:extLst>
                <a:ext uri="{FF2B5EF4-FFF2-40B4-BE49-F238E27FC236}">
                  <a16:creationId xmlns:a16="http://schemas.microsoft.com/office/drawing/2014/main" id="{044A1498-9414-4003-8E6F-0319ADE0C5D8}"/>
                </a:ext>
              </a:extLst>
            </p:cNvPr>
            <p:cNvCxnSpPr/>
            <p:nvPr/>
          </p:nvCxnSpPr>
          <p:spPr>
            <a:xfrm>
              <a:off x="3186143" y="4007074"/>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2" name="Oval 141">
              <a:extLst>
                <a:ext uri="{FF2B5EF4-FFF2-40B4-BE49-F238E27FC236}">
                  <a16:creationId xmlns:a16="http://schemas.microsoft.com/office/drawing/2014/main" id="{6CA858D1-B735-48F1-9F2C-E6219E1F9238}"/>
                </a:ext>
              </a:extLst>
            </p:cNvPr>
            <p:cNvSpPr/>
            <p:nvPr/>
          </p:nvSpPr>
          <p:spPr>
            <a:xfrm flipV="1">
              <a:off x="3488892" y="3802585"/>
              <a:ext cx="140162" cy="1400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4360" name="Group 142">
            <a:extLst>
              <a:ext uri="{FF2B5EF4-FFF2-40B4-BE49-F238E27FC236}">
                <a16:creationId xmlns:a16="http://schemas.microsoft.com/office/drawing/2014/main" id="{254DCB91-D9FA-45E3-AD14-8739330175E2}"/>
              </a:ext>
            </a:extLst>
          </p:cNvPr>
          <p:cNvGrpSpPr>
            <a:grpSpLocks/>
          </p:cNvGrpSpPr>
          <p:nvPr/>
        </p:nvGrpSpPr>
        <p:grpSpPr bwMode="auto">
          <a:xfrm>
            <a:off x="2301875" y="4973638"/>
            <a:ext cx="419100" cy="111125"/>
            <a:chOff x="3186143" y="4275418"/>
            <a:chExt cx="740053" cy="197094"/>
          </a:xfrm>
        </p:grpSpPr>
        <p:cxnSp>
          <p:nvCxnSpPr>
            <p:cNvPr id="144" name="Straight Connector 143">
              <a:extLst>
                <a:ext uri="{FF2B5EF4-FFF2-40B4-BE49-F238E27FC236}">
                  <a16:creationId xmlns:a16="http://schemas.microsoft.com/office/drawing/2014/main" id="{630D4BCE-D20B-4ED7-9A11-F1B62D7E3323}"/>
                </a:ext>
              </a:extLst>
            </p:cNvPr>
            <p:cNvCxnSpPr/>
            <p:nvPr/>
          </p:nvCxnSpPr>
          <p:spPr>
            <a:xfrm>
              <a:off x="3186143" y="4472512"/>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5" name="Oval 144">
              <a:extLst>
                <a:ext uri="{FF2B5EF4-FFF2-40B4-BE49-F238E27FC236}">
                  <a16:creationId xmlns:a16="http://schemas.microsoft.com/office/drawing/2014/main" id="{0185B9E0-6EA9-4B7F-AC86-E94AFC8409E8}"/>
                </a:ext>
              </a:extLst>
            </p:cNvPr>
            <p:cNvSpPr/>
            <p:nvPr/>
          </p:nvSpPr>
          <p:spPr>
            <a:xfrm flipV="1">
              <a:off x="3390780" y="4275418"/>
              <a:ext cx="140162" cy="14078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6" name="Oval 145">
              <a:extLst>
                <a:ext uri="{FF2B5EF4-FFF2-40B4-BE49-F238E27FC236}">
                  <a16:creationId xmlns:a16="http://schemas.microsoft.com/office/drawing/2014/main" id="{E821335E-ECBE-4E55-B30A-810E383F9DAB}"/>
                </a:ext>
              </a:extLst>
            </p:cNvPr>
            <p:cNvSpPr/>
            <p:nvPr/>
          </p:nvSpPr>
          <p:spPr>
            <a:xfrm flipV="1">
              <a:off x="3575793" y="4275418"/>
              <a:ext cx="140162" cy="14078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4361" name="Group 146">
            <a:extLst>
              <a:ext uri="{FF2B5EF4-FFF2-40B4-BE49-F238E27FC236}">
                <a16:creationId xmlns:a16="http://schemas.microsoft.com/office/drawing/2014/main" id="{9E19D0FA-C7B8-4336-AB63-25E191E0A7AA}"/>
              </a:ext>
            </a:extLst>
          </p:cNvPr>
          <p:cNvGrpSpPr>
            <a:grpSpLocks/>
          </p:cNvGrpSpPr>
          <p:nvPr/>
        </p:nvGrpSpPr>
        <p:grpSpPr bwMode="auto">
          <a:xfrm>
            <a:off x="2297113" y="5441950"/>
            <a:ext cx="419100" cy="115888"/>
            <a:chOff x="3186143" y="4717274"/>
            <a:chExt cx="740053" cy="204200"/>
          </a:xfrm>
        </p:grpSpPr>
        <p:cxnSp>
          <p:nvCxnSpPr>
            <p:cNvPr id="148" name="Straight Connector 147">
              <a:extLst>
                <a:ext uri="{FF2B5EF4-FFF2-40B4-BE49-F238E27FC236}">
                  <a16:creationId xmlns:a16="http://schemas.microsoft.com/office/drawing/2014/main" id="{F7B34B2E-6BEB-4647-B7F3-1B4BC724494F}"/>
                </a:ext>
              </a:extLst>
            </p:cNvPr>
            <p:cNvCxnSpPr/>
            <p:nvPr/>
          </p:nvCxnSpPr>
          <p:spPr>
            <a:xfrm>
              <a:off x="3186143" y="4921474"/>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9" name="Oval 148">
              <a:extLst>
                <a:ext uri="{FF2B5EF4-FFF2-40B4-BE49-F238E27FC236}">
                  <a16:creationId xmlns:a16="http://schemas.microsoft.com/office/drawing/2014/main" id="{F012F9A8-4E34-481C-89B2-4DBB906A4FE1}"/>
                </a:ext>
              </a:extLst>
            </p:cNvPr>
            <p:cNvSpPr/>
            <p:nvPr/>
          </p:nvSpPr>
          <p:spPr>
            <a:xfrm flipV="1">
              <a:off x="3295468" y="4717274"/>
              <a:ext cx="140162" cy="14266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0" name="Oval 149">
              <a:extLst>
                <a:ext uri="{FF2B5EF4-FFF2-40B4-BE49-F238E27FC236}">
                  <a16:creationId xmlns:a16="http://schemas.microsoft.com/office/drawing/2014/main" id="{23F8926A-9F78-465D-AB4C-27DA7EDCC702}"/>
                </a:ext>
              </a:extLst>
            </p:cNvPr>
            <p:cNvSpPr/>
            <p:nvPr/>
          </p:nvSpPr>
          <p:spPr>
            <a:xfrm flipV="1">
              <a:off x="3480481" y="4717274"/>
              <a:ext cx="140162" cy="14266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1" name="Oval 150">
              <a:extLst>
                <a:ext uri="{FF2B5EF4-FFF2-40B4-BE49-F238E27FC236}">
                  <a16:creationId xmlns:a16="http://schemas.microsoft.com/office/drawing/2014/main" id="{4085D862-44C8-44ED-815B-A20E9D0B801E}"/>
                </a:ext>
              </a:extLst>
            </p:cNvPr>
            <p:cNvSpPr/>
            <p:nvPr/>
          </p:nvSpPr>
          <p:spPr>
            <a:xfrm flipV="1">
              <a:off x="3665495" y="4717274"/>
              <a:ext cx="140162" cy="14266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4362" name="Group 151">
            <a:extLst>
              <a:ext uri="{FF2B5EF4-FFF2-40B4-BE49-F238E27FC236}">
                <a16:creationId xmlns:a16="http://schemas.microsoft.com/office/drawing/2014/main" id="{4ACE1642-DF02-4CAC-94FA-929EA79BC0DE}"/>
              </a:ext>
            </a:extLst>
          </p:cNvPr>
          <p:cNvGrpSpPr>
            <a:grpSpLocks/>
          </p:cNvGrpSpPr>
          <p:nvPr/>
        </p:nvGrpSpPr>
        <p:grpSpPr bwMode="auto">
          <a:xfrm>
            <a:off x="2289175" y="5903913"/>
            <a:ext cx="419100" cy="114300"/>
            <a:chOff x="3169667" y="5157995"/>
            <a:chExt cx="740053" cy="204203"/>
          </a:xfrm>
        </p:grpSpPr>
        <p:cxnSp>
          <p:nvCxnSpPr>
            <p:cNvPr id="153" name="Straight Connector 152">
              <a:extLst>
                <a:ext uri="{FF2B5EF4-FFF2-40B4-BE49-F238E27FC236}">
                  <a16:creationId xmlns:a16="http://schemas.microsoft.com/office/drawing/2014/main" id="{CBF1F641-F8F3-4EA1-AA00-5EFC294BCFA0}"/>
                </a:ext>
              </a:extLst>
            </p:cNvPr>
            <p:cNvCxnSpPr/>
            <p:nvPr/>
          </p:nvCxnSpPr>
          <p:spPr>
            <a:xfrm>
              <a:off x="3169667" y="5362198"/>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4441" name="Group 153">
              <a:extLst>
                <a:ext uri="{FF2B5EF4-FFF2-40B4-BE49-F238E27FC236}">
                  <a16:creationId xmlns:a16="http://schemas.microsoft.com/office/drawing/2014/main" id="{44220973-9678-470C-95C4-25FBCD2C2F0F}"/>
                </a:ext>
              </a:extLst>
            </p:cNvPr>
            <p:cNvGrpSpPr>
              <a:grpSpLocks/>
            </p:cNvGrpSpPr>
            <p:nvPr/>
          </p:nvGrpSpPr>
          <p:grpSpPr bwMode="auto">
            <a:xfrm>
              <a:off x="3190091" y="5157995"/>
              <a:ext cx="696189" cy="141335"/>
              <a:chOff x="3186266" y="2972466"/>
              <a:chExt cx="696189" cy="141335"/>
            </a:xfrm>
          </p:grpSpPr>
          <p:sp>
            <p:nvSpPr>
              <p:cNvPr id="155" name="Oval 154">
                <a:extLst>
                  <a:ext uri="{FF2B5EF4-FFF2-40B4-BE49-F238E27FC236}">
                    <a16:creationId xmlns:a16="http://schemas.microsoft.com/office/drawing/2014/main" id="{BB2AFACD-5104-4254-9886-61C2370B1F54}"/>
                  </a:ext>
                </a:extLst>
              </p:cNvPr>
              <p:cNvSpPr/>
              <p:nvPr/>
            </p:nvSpPr>
            <p:spPr>
              <a:xfrm flipV="1">
                <a:off x="3185466" y="2972466"/>
                <a:ext cx="142964" cy="1418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6" name="Oval 155">
                <a:extLst>
                  <a:ext uri="{FF2B5EF4-FFF2-40B4-BE49-F238E27FC236}">
                    <a16:creationId xmlns:a16="http://schemas.microsoft.com/office/drawing/2014/main" id="{A1EEC293-5713-4FC3-99E6-EE832ABE2D8F}"/>
                  </a:ext>
                </a:extLst>
              </p:cNvPr>
              <p:cNvSpPr/>
              <p:nvPr/>
            </p:nvSpPr>
            <p:spPr>
              <a:xfrm flipV="1">
                <a:off x="3370479" y="2972466"/>
                <a:ext cx="142964" cy="1418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7" name="Oval 156">
                <a:extLst>
                  <a:ext uri="{FF2B5EF4-FFF2-40B4-BE49-F238E27FC236}">
                    <a16:creationId xmlns:a16="http://schemas.microsoft.com/office/drawing/2014/main" id="{564EAE4B-2EBA-42F7-B5BC-C20384C57116}"/>
                  </a:ext>
                </a:extLst>
              </p:cNvPr>
              <p:cNvSpPr/>
              <p:nvPr/>
            </p:nvSpPr>
            <p:spPr>
              <a:xfrm flipV="1">
                <a:off x="3555493" y="2972466"/>
                <a:ext cx="142964" cy="1418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8" name="Oval 157">
                <a:extLst>
                  <a:ext uri="{FF2B5EF4-FFF2-40B4-BE49-F238E27FC236}">
                    <a16:creationId xmlns:a16="http://schemas.microsoft.com/office/drawing/2014/main" id="{1388FB44-38F1-4C0E-81EF-2CE355C90280}"/>
                  </a:ext>
                </a:extLst>
              </p:cNvPr>
              <p:cNvSpPr/>
              <p:nvPr/>
            </p:nvSpPr>
            <p:spPr>
              <a:xfrm flipV="1">
                <a:off x="3740506" y="2972466"/>
                <a:ext cx="142964" cy="1418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160" name="Oval 159">
            <a:extLst>
              <a:ext uri="{FF2B5EF4-FFF2-40B4-BE49-F238E27FC236}">
                <a16:creationId xmlns:a16="http://schemas.microsoft.com/office/drawing/2014/main" id="{5846A4C7-B406-49FD-8433-697493BAB1BA}"/>
              </a:ext>
            </a:extLst>
          </p:cNvPr>
          <p:cNvSpPr/>
          <p:nvPr/>
        </p:nvSpPr>
        <p:spPr>
          <a:xfrm flipV="1">
            <a:off x="4805363" y="1427163"/>
            <a:ext cx="82550" cy="8255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1" name="Oval 160">
            <a:extLst>
              <a:ext uri="{FF2B5EF4-FFF2-40B4-BE49-F238E27FC236}">
                <a16:creationId xmlns:a16="http://schemas.microsoft.com/office/drawing/2014/main" id="{3948E686-AE48-4494-BE64-21AF06E577EB}"/>
              </a:ext>
            </a:extLst>
          </p:cNvPr>
          <p:cNvSpPr/>
          <p:nvPr/>
        </p:nvSpPr>
        <p:spPr>
          <a:xfrm flipV="1">
            <a:off x="4802188" y="1885950"/>
            <a:ext cx="82550" cy="809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2" name="Oval 161">
            <a:extLst>
              <a:ext uri="{FF2B5EF4-FFF2-40B4-BE49-F238E27FC236}">
                <a16:creationId xmlns:a16="http://schemas.microsoft.com/office/drawing/2014/main" id="{4148F7B0-75EA-4A80-B947-4D044F8BBE62}"/>
              </a:ext>
            </a:extLst>
          </p:cNvPr>
          <p:cNvSpPr/>
          <p:nvPr/>
        </p:nvSpPr>
        <p:spPr>
          <a:xfrm flipV="1">
            <a:off x="4799013" y="2370138"/>
            <a:ext cx="82550" cy="80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 name="Oval 162">
            <a:extLst>
              <a:ext uri="{FF2B5EF4-FFF2-40B4-BE49-F238E27FC236}">
                <a16:creationId xmlns:a16="http://schemas.microsoft.com/office/drawing/2014/main" id="{A9137FEF-E6FD-4601-8C95-5515EA6898B9}"/>
              </a:ext>
            </a:extLst>
          </p:cNvPr>
          <p:cNvSpPr/>
          <p:nvPr/>
        </p:nvSpPr>
        <p:spPr>
          <a:xfrm flipV="1">
            <a:off x="4795838" y="2817813"/>
            <a:ext cx="82550" cy="8255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4" name="Oval 163">
            <a:extLst>
              <a:ext uri="{FF2B5EF4-FFF2-40B4-BE49-F238E27FC236}">
                <a16:creationId xmlns:a16="http://schemas.microsoft.com/office/drawing/2014/main" id="{FF293079-8E45-42B0-A860-5C5B72DCE338}"/>
              </a:ext>
            </a:extLst>
          </p:cNvPr>
          <p:cNvSpPr/>
          <p:nvPr/>
        </p:nvSpPr>
        <p:spPr>
          <a:xfrm flipV="1">
            <a:off x="4792663" y="3302000"/>
            <a:ext cx="82550" cy="809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5" name="Oval 164">
            <a:extLst>
              <a:ext uri="{FF2B5EF4-FFF2-40B4-BE49-F238E27FC236}">
                <a16:creationId xmlns:a16="http://schemas.microsoft.com/office/drawing/2014/main" id="{53B6E847-3282-48AC-AD8A-E37B15FADBED}"/>
              </a:ext>
            </a:extLst>
          </p:cNvPr>
          <p:cNvSpPr/>
          <p:nvPr/>
        </p:nvSpPr>
        <p:spPr>
          <a:xfrm flipV="1">
            <a:off x="4789488" y="3768725"/>
            <a:ext cx="82550" cy="809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6" name="Oval 165">
            <a:extLst>
              <a:ext uri="{FF2B5EF4-FFF2-40B4-BE49-F238E27FC236}">
                <a16:creationId xmlns:a16="http://schemas.microsoft.com/office/drawing/2014/main" id="{4C79FE4C-7C95-4664-88B1-668C06B90EC3}"/>
              </a:ext>
            </a:extLst>
          </p:cNvPr>
          <p:cNvSpPr/>
          <p:nvPr/>
        </p:nvSpPr>
        <p:spPr>
          <a:xfrm flipV="1">
            <a:off x="4786313" y="4243388"/>
            <a:ext cx="82550" cy="80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7" name="Oval 166">
            <a:extLst>
              <a:ext uri="{FF2B5EF4-FFF2-40B4-BE49-F238E27FC236}">
                <a16:creationId xmlns:a16="http://schemas.microsoft.com/office/drawing/2014/main" id="{7B0C61A8-15CD-4CA4-903F-08C2C78A6303}"/>
              </a:ext>
            </a:extLst>
          </p:cNvPr>
          <p:cNvSpPr/>
          <p:nvPr/>
        </p:nvSpPr>
        <p:spPr>
          <a:xfrm flipV="1">
            <a:off x="4783138" y="4710113"/>
            <a:ext cx="82550" cy="80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8" name="Oval 167">
            <a:extLst>
              <a:ext uri="{FF2B5EF4-FFF2-40B4-BE49-F238E27FC236}">
                <a16:creationId xmlns:a16="http://schemas.microsoft.com/office/drawing/2014/main" id="{128CAB04-64A4-445A-8EAE-AB6AEE5C4745}"/>
              </a:ext>
            </a:extLst>
          </p:cNvPr>
          <p:cNvSpPr/>
          <p:nvPr/>
        </p:nvSpPr>
        <p:spPr>
          <a:xfrm flipV="1">
            <a:off x="4779963" y="5202238"/>
            <a:ext cx="82550" cy="80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9" name="Oval 168">
            <a:extLst>
              <a:ext uri="{FF2B5EF4-FFF2-40B4-BE49-F238E27FC236}">
                <a16:creationId xmlns:a16="http://schemas.microsoft.com/office/drawing/2014/main" id="{3F232896-E81B-4D51-8CB1-E4133963FEAB}"/>
              </a:ext>
            </a:extLst>
          </p:cNvPr>
          <p:cNvSpPr/>
          <p:nvPr/>
        </p:nvSpPr>
        <p:spPr>
          <a:xfrm flipV="1">
            <a:off x="4776788" y="5659438"/>
            <a:ext cx="82550" cy="80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4373" name="Group 169">
            <a:extLst>
              <a:ext uri="{FF2B5EF4-FFF2-40B4-BE49-F238E27FC236}">
                <a16:creationId xmlns:a16="http://schemas.microsoft.com/office/drawing/2014/main" id="{3C19076E-A556-47D0-B901-621F1379FF61}"/>
              </a:ext>
            </a:extLst>
          </p:cNvPr>
          <p:cNvGrpSpPr>
            <a:grpSpLocks/>
          </p:cNvGrpSpPr>
          <p:nvPr/>
        </p:nvGrpSpPr>
        <p:grpSpPr bwMode="auto">
          <a:xfrm>
            <a:off x="4633913" y="2106613"/>
            <a:ext cx="419100" cy="146050"/>
            <a:chOff x="6996044" y="1647457"/>
            <a:chExt cx="740054" cy="257309"/>
          </a:xfrm>
        </p:grpSpPr>
        <p:grpSp>
          <p:nvGrpSpPr>
            <p:cNvPr id="14436" name="Group 170">
              <a:extLst>
                <a:ext uri="{FF2B5EF4-FFF2-40B4-BE49-F238E27FC236}">
                  <a16:creationId xmlns:a16="http://schemas.microsoft.com/office/drawing/2014/main" id="{2AB0CCD6-903C-4C13-871D-CACFCAA7A32A}"/>
                </a:ext>
              </a:extLst>
            </p:cNvPr>
            <p:cNvGrpSpPr>
              <a:grpSpLocks/>
            </p:cNvGrpSpPr>
            <p:nvPr/>
          </p:nvGrpSpPr>
          <p:grpSpPr bwMode="auto">
            <a:xfrm>
              <a:off x="6996044" y="1834744"/>
              <a:ext cx="740054" cy="70022"/>
              <a:chOff x="3313730" y="5868825"/>
              <a:chExt cx="740054" cy="70022"/>
            </a:xfrm>
          </p:grpSpPr>
          <p:cxnSp>
            <p:nvCxnSpPr>
              <p:cNvPr id="173" name="Straight Connector 172">
                <a:extLst>
                  <a:ext uri="{FF2B5EF4-FFF2-40B4-BE49-F238E27FC236}">
                    <a16:creationId xmlns:a16="http://schemas.microsoft.com/office/drawing/2014/main" id="{A8D48652-8B9D-4D3B-8642-0DA67AAB86F7}"/>
                  </a:ext>
                </a:extLst>
              </p:cNvPr>
              <p:cNvCxnSpPr/>
              <p:nvPr/>
            </p:nvCxnSpPr>
            <p:spPr>
              <a:xfrm>
                <a:off x="3313730" y="5938847"/>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DA295777-7138-42B6-BBC5-DB25FB08D54A}"/>
                  </a:ext>
                </a:extLst>
              </p:cNvPr>
              <p:cNvCxnSpPr/>
              <p:nvPr/>
            </p:nvCxnSpPr>
            <p:spPr>
              <a:xfrm>
                <a:off x="3313730" y="5868925"/>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72" name="Oval 171">
              <a:extLst>
                <a:ext uri="{FF2B5EF4-FFF2-40B4-BE49-F238E27FC236}">
                  <a16:creationId xmlns:a16="http://schemas.microsoft.com/office/drawing/2014/main" id="{BB22A90B-3A57-4C44-A887-22E5F2609EE8}"/>
                </a:ext>
              </a:extLst>
            </p:cNvPr>
            <p:cNvSpPr/>
            <p:nvPr/>
          </p:nvSpPr>
          <p:spPr>
            <a:xfrm flipV="1">
              <a:off x="7295989" y="1647457"/>
              <a:ext cx="140162" cy="14263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4374" name="Group 174">
            <a:extLst>
              <a:ext uri="{FF2B5EF4-FFF2-40B4-BE49-F238E27FC236}">
                <a16:creationId xmlns:a16="http://schemas.microsoft.com/office/drawing/2014/main" id="{B2104E4D-FED3-4673-B2D3-18A3CE5BB093}"/>
              </a:ext>
            </a:extLst>
          </p:cNvPr>
          <p:cNvGrpSpPr>
            <a:grpSpLocks/>
          </p:cNvGrpSpPr>
          <p:nvPr/>
        </p:nvGrpSpPr>
        <p:grpSpPr bwMode="auto">
          <a:xfrm>
            <a:off x="4633913" y="2559050"/>
            <a:ext cx="419100" cy="158750"/>
            <a:chOff x="6996044" y="2110719"/>
            <a:chExt cx="740054" cy="281378"/>
          </a:xfrm>
        </p:grpSpPr>
        <p:grpSp>
          <p:nvGrpSpPr>
            <p:cNvPr id="14430" name="Group 175">
              <a:extLst>
                <a:ext uri="{FF2B5EF4-FFF2-40B4-BE49-F238E27FC236}">
                  <a16:creationId xmlns:a16="http://schemas.microsoft.com/office/drawing/2014/main" id="{402D0EDD-D82C-429A-A07C-E9668E6EF055}"/>
                </a:ext>
              </a:extLst>
            </p:cNvPr>
            <p:cNvGrpSpPr>
              <a:grpSpLocks/>
            </p:cNvGrpSpPr>
            <p:nvPr/>
          </p:nvGrpSpPr>
          <p:grpSpPr bwMode="auto">
            <a:xfrm>
              <a:off x="6996044" y="2322075"/>
              <a:ext cx="740054" cy="70022"/>
              <a:chOff x="3313730" y="5868825"/>
              <a:chExt cx="740054" cy="70022"/>
            </a:xfrm>
          </p:grpSpPr>
          <p:cxnSp>
            <p:nvCxnSpPr>
              <p:cNvPr id="180" name="Straight Connector 179">
                <a:extLst>
                  <a:ext uri="{FF2B5EF4-FFF2-40B4-BE49-F238E27FC236}">
                    <a16:creationId xmlns:a16="http://schemas.microsoft.com/office/drawing/2014/main" id="{9F54FC67-4F83-4758-BA80-3E79E4F6EF17}"/>
                  </a:ext>
                </a:extLst>
              </p:cNvPr>
              <p:cNvCxnSpPr/>
              <p:nvPr/>
            </p:nvCxnSpPr>
            <p:spPr>
              <a:xfrm>
                <a:off x="3313730" y="5938847"/>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355ECF33-6E97-4882-9DEA-7BE91D8E7CFA}"/>
                  </a:ext>
                </a:extLst>
              </p:cNvPr>
              <p:cNvCxnSpPr/>
              <p:nvPr/>
            </p:nvCxnSpPr>
            <p:spPr>
              <a:xfrm>
                <a:off x="3313730" y="5868504"/>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431" name="Group 176">
              <a:extLst>
                <a:ext uri="{FF2B5EF4-FFF2-40B4-BE49-F238E27FC236}">
                  <a16:creationId xmlns:a16="http://schemas.microsoft.com/office/drawing/2014/main" id="{9287789D-DB1D-45D7-AE21-B0E2BC325F53}"/>
                </a:ext>
              </a:extLst>
            </p:cNvPr>
            <p:cNvGrpSpPr>
              <a:grpSpLocks/>
            </p:cNvGrpSpPr>
            <p:nvPr/>
          </p:nvGrpSpPr>
          <p:grpSpPr bwMode="auto">
            <a:xfrm>
              <a:off x="7202926" y="2110719"/>
              <a:ext cx="326285" cy="141334"/>
              <a:chOff x="3390025" y="2101936"/>
              <a:chExt cx="326285" cy="141334"/>
            </a:xfrm>
          </p:grpSpPr>
          <p:sp>
            <p:nvSpPr>
              <p:cNvPr id="178" name="Oval 177">
                <a:extLst>
                  <a:ext uri="{FF2B5EF4-FFF2-40B4-BE49-F238E27FC236}">
                    <a16:creationId xmlns:a16="http://schemas.microsoft.com/office/drawing/2014/main" id="{6B2F527A-70B0-4C3B-B6FE-2862DFF95747}"/>
                  </a:ext>
                </a:extLst>
              </p:cNvPr>
              <p:cNvSpPr/>
              <p:nvPr/>
            </p:nvSpPr>
            <p:spPr>
              <a:xfrm flipV="1">
                <a:off x="3390583" y="2101936"/>
                <a:ext cx="140162" cy="14068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9" name="Oval 178">
                <a:extLst>
                  <a:ext uri="{FF2B5EF4-FFF2-40B4-BE49-F238E27FC236}">
                    <a16:creationId xmlns:a16="http://schemas.microsoft.com/office/drawing/2014/main" id="{233E5E37-17B7-4561-86CB-30E3C833A2DA}"/>
                  </a:ext>
                </a:extLst>
              </p:cNvPr>
              <p:cNvSpPr/>
              <p:nvPr/>
            </p:nvSpPr>
            <p:spPr>
              <a:xfrm flipV="1">
                <a:off x="3575597" y="2101936"/>
                <a:ext cx="140162" cy="14068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4375" name="Group 181">
            <a:extLst>
              <a:ext uri="{FF2B5EF4-FFF2-40B4-BE49-F238E27FC236}">
                <a16:creationId xmlns:a16="http://schemas.microsoft.com/office/drawing/2014/main" id="{6DED1BFE-20FE-43C2-8955-14D26767B1AE}"/>
              </a:ext>
            </a:extLst>
          </p:cNvPr>
          <p:cNvGrpSpPr>
            <a:grpSpLocks/>
          </p:cNvGrpSpPr>
          <p:nvPr/>
        </p:nvGrpSpPr>
        <p:grpSpPr bwMode="auto">
          <a:xfrm>
            <a:off x="4633913" y="3041650"/>
            <a:ext cx="419100" cy="155575"/>
            <a:chOff x="6996044" y="2614750"/>
            <a:chExt cx="740054" cy="273281"/>
          </a:xfrm>
        </p:grpSpPr>
        <p:grpSp>
          <p:nvGrpSpPr>
            <p:cNvPr id="14423" name="Group 182">
              <a:extLst>
                <a:ext uri="{FF2B5EF4-FFF2-40B4-BE49-F238E27FC236}">
                  <a16:creationId xmlns:a16="http://schemas.microsoft.com/office/drawing/2014/main" id="{2E4888FB-6EF9-4473-B01E-EB16508936CA}"/>
                </a:ext>
              </a:extLst>
            </p:cNvPr>
            <p:cNvGrpSpPr>
              <a:grpSpLocks/>
            </p:cNvGrpSpPr>
            <p:nvPr/>
          </p:nvGrpSpPr>
          <p:grpSpPr bwMode="auto">
            <a:xfrm>
              <a:off x="6996044" y="2818009"/>
              <a:ext cx="740054" cy="70022"/>
              <a:chOff x="3313730" y="5868825"/>
              <a:chExt cx="740054" cy="70022"/>
            </a:xfrm>
          </p:grpSpPr>
          <p:cxnSp>
            <p:nvCxnSpPr>
              <p:cNvPr id="188" name="Straight Connector 187">
                <a:extLst>
                  <a:ext uri="{FF2B5EF4-FFF2-40B4-BE49-F238E27FC236}">
                    <a16:creationId xmlns:a16="http://schemas.microsoft.com/office/drawing/2014/main" id="{B4A30CD5-3812-48DF-B1B1-E481A7B97126}"/>
                  </a:ext>
                </a:extLst>
              </p:cNvPr>
              <p:cNvCxnSpPr/>
              <p:nvPr/>
            </p:nvCxnSpPr>
            <p:spPr>
              <a:xfrm>
                <a:off x="3313730" y="5938847"/>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A0B84D31-3135-450E-97CF-3507149B629C}"/>
                  </a:ext>
                </a:extLst>
              </p:cNvPr>
              <p:cNvCxnSpPr/>
              <p:nvPr/>
            </p:nvCxnSpPr>
            <p:spPr>
              <a:xfrm>
                <a:off x="3313730" y="5869134"/>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424" name="Group 183">
              <a:extLst>
                <a:ext uri="{FF2B5EF4-FFF2-40B4-BE49-F238E27FC236}">
                  <a16:creationId xmlns:a16="http://schemas.microsoft.com/office/drawing/2014/main" id="{62DAA652-8396-4D74-A3C2-7189812B5613}"/>
                </a:ext>
              </a:extLst>
            </p:cNvPr>
            <p:cNvGrpSpPr>
              <a:grpSpLocks/>
            </p:cNvGrpSpPr>
            <p:nvPr/>
          </p:nvGrpSpPr>
          <p:grpSpPr bwMode="auto">
            <a:xfrm>
              <a:off x="7124021" y="2614750"/>
              <a:ext cx="511237" cy="141335"/>
              <a:chOff x="3294644" y="2537201"/>
              <a:chExt cx="511237" cy="141335"/>
            </a:xfrm>
          </p:grpSpPr>
          <p:sp>
            <p:nvSpPr>
              <p:cNvPr id="185" name="Oval 184">
                <a:extLst>
                  <a:ext uri="{FF2B5EF4-FFF2-40B4-BE49-F238E27FC236}">
                    <a16:creationId xmlns:a16="http://schemas.microsoft.com/office/drawing/2014/main" id="{1EE2F52A-035B-4815-8605-A01C4C9D3428}"/>
                  </a:ext>
                </a:extLst>
              </p:cNvPr>
              <p:cNvSpPr/>
              <p:nvPr/>
            </p:nvSpPr>
            <p:spPr>
              <a:xfrm flipV="1">
                <a:off x="3295615" y="2537201"/>
                <a:ext cx="140162" cy="1422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6" name="Oval 185">
                <a:extLst>
                  <a:ext uri="{FF2B5EF4-FFF2-40B4-BE49-F238E27FC236}">
                    <a16:creationId xmlns:a16="http://schemas.microsoft.com/office/drawing/2014/main" id="{32450070-A931-4BB7-BE2E-A20E0A380203}"/>
                  </a:ext>
                </a:extLst>
              </p:cNvPr>
              <p:cNvSpPr/>
              <p:nvPr/>
            </p:nvSpPr>
            <p:spPr>
              <a:xfrm flipV="1">
                <a:off x="3480628" y="2537201"/>
                <a:ext cx="140162" cy="1422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7" name="Oval 186">
                <a:extLst>
                  <a:ext uri="{FF2B5EF4-FFF2-40B4-BE49-F238E27FC236}">
                    <a16:creationId xmlns:a16="http://schemas.microsoft.com/office/drawing/2014/main" id="{BCD3C654-E5B6-4739-8F65-D4D5572B8765}"/>
                  </a:ext>
                </a:extLst>
              </p:cNvPr>
              <p:cNvSpPr/>
              <p:nvPr/>
            </p:nvSpPr>
            <p:spPr>
              <a:xfrm flipV="1">
                <a:off x="3665642" y="2537201"/>
                <a:ext cx="140162" cy="1422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4376" name="Group 189">
            <a:extLst>
              <a:ext uri="{FF2B5EF4-FFF2-40B4-BE49-F238E27FC236}">
                <a16:creationId xmlns:a16="http://schemas.microsoft.com/office/drawing/2014/main" id="{9A2EC435-143C-43D6-AF1F-3464FF50F02E}"/>
              </a:ext>
            </a:extLst>
          </p:cNvPr>
          <p:cNvGrpSpPr>
            <a:grpSpLocks/>
          </p:cNvGrpSpPr>
          <p:nvPr/>
        </p:nvGrpSpPr>
        <p:grpSpPr bwMode="auto">
          <a:xfrm>
            <a:off x="4633913" y="3516313"/>
            <a:ext cx="419100" cy="158750"/>
            <a:chOff x="6996044" y="3048874"/>
            <a:chExt cx="740054" cy="281379"/>
          </a:xfrm>
        </p:grpSpPr>
        <p:grpSp>
          <p:nvGrpSpPr>
            <p:cNvPr id="14415" name="Group 190">
              <a:extLst>
                <a:ext uri="{FF2B5EF4-FFF2-40B4-BE49-F238E27FC236}">
                  <a16:creationId xmlns:a16="http://schemas.microsoft.com/office/drawing/2014/main" id="{130AE917-7813-40C9-83D8-0794F3177F48}"/>
                </a:ext>
              </a:extLst>
            </p:cNvPr>
            <p:cNvGrpSpPr>
              <a:grpSpLocks/>
            </p:cNvGrpSpPr>
            <p:nvPr/>
          </p:nvGrpSpPr>
          <p:grpSpPr bwMode="auto">
            <a:xfrm>
              <a:off x="6996044" y="3260231"/>
              <a:ext cx="740054" cy="70022"/>
              <a:chOff x="3313730" y="5868825"/>
              <a:chExt cx="740054" cy="70022"/>
            </a:xfrm>
          </p:grpSpPr>
          <p:cxnSp>
            <p:nvCxnSpPr>
              <p:cNvPr id="197" name="Straight Connector 196">
                <a:extLst>
                  <a:ext uri="{FF2B5EF4-FFF2-40B4-BE49-F238E27FC236}">
                    <a16:creationId xmlns:a16="http://schemas.microsoft.com/office/drawing/2014/main" id="{1EA6B726-D0B5-4232-924A-AE6C18F8FDA4}"/>
                  </a:ext>
                </a:extLst>
              </p:cNvPr>
              <p:cNvCxnSpPr/>
              <p:nvPr/>
            </p:nvCxnSpPr>
            <p:spPr>
              <a:xfrm>
                <a:off x="3313730" y="5938847"/>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F851CE8F-37F1-45FF-8086-5F9C49DC6071}"/>
                  </a:ext>
                </a:extLst>
              </p:cNvPr>
              <p:cNvCxnSpPr/>
              <p:nvPr/>
            </p:nvCxnSpPr>
            <p:spPr>
              <a:xfrm>
                <a:off x="3313730" y="5868501"/>
                <a:ext cx="7400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416" name="Group 191">
              <a:extLst>
                <a:ext uri="{FF2B5EF4-FFF2-40B4-BE49-F238E27FC236}">
                  <a16:creationId xmlns:a16="http://schemas.microsoft.com/office/drawing/2014/main" id="{3BCBA4DE-2662-4C08-8DDA-977E9D2DD892}"/>
                </a:ext>
              </a:extLst>
            </p:cNvPr>
            <p:cNvGrpSpPr>
              <a:grpSpLocks/>
            </p:cNvGrpSpPr>
            <p:nvPr/>
          </p:nvGrpSpPr>
          <p:grpSpPr bwMode="auto">
            <a:xfrm>
              <a:off x="7017974" y="3048874"/>
              <a:ext cx="696189" cy="141335"/>
              <a:chOff x="3186266" y="2972466"/>
              <a:chExt cx="696189" cy="141335"/>
            </a:xfrm>
          </p:grpSpPr>
          <p:sp>
            <p:nvSpPr>
              <p:cNvPr id="193" name="Oval 192">
                <a:extLst>
                  <a:ext uri="{FF2B5EF4-FFF2-40B4-BE49-F238E27FC236}">
                    <a16:creationId xmlns:a16="http://schemas.microsoft.com/office/drawing/2014/main" id="{8F3EED70-C1B8-4DD1-883B-D452664A1E72}"/>
                  </a:ext>
                </a:extLst>
              </p:cNvPr>
              <p:cNvSpPr/>
              <p:nvPr/>
            </p:nvSpPr>
            <p:spPr>
              <a:xfrm flipV="1">
                <a:off x="3186762" y="2972466"/>
                <a:ext cx="140162" cy="14069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 name="Oval 193">
                <a:extLst>
                  <a:ext uri="{FF2B5EF4-FFF2-40B4-BE49-F238E27FC236}">
                    <a16:creationId xmlns:a16="http://schemas.microsoft.com/office/drawing/2014/main" id="{08A6F08C-C71F-4B9C-8DEE-900A1B050429}"/>
                  </a:ext>
                </a:extLst>
              </p:cNvPr>
              <p:cNvSpPr/>
              <p:nvPr/>
            </p:nvSpPr>
            <p:spPr>
              <a:xfrm flipV="1">
                <a:off x="3371776" y="2972466"/>
                <a:ext cx="140162" cy="14069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5" name="Oval 194">
                <a:extLst>
                  <a:ext uri="{FF2B5EF4-FFF2-40B4-BE49-F238E27FC236}">
                    <a16:creationId xmlns:a16="http://schemas.microsoft.com/office/drawing/2014/main" id="{9B20CAFF-AE12-414B-A9A4-DB70BE4E44F0}"/>
                  </a:ext>
                </a:extLst>
              </p:cNvPr>
              <p:cNvSpPr/>
              <p:nvPr/>
            </p:nvSpPr>
            <p:spPr>
              <a:xfrm flipV="1">
                <a:off x="3556789" y="2972466"/>
                <a:ext cx="140162" cy="14069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6" name="Oval 195">
                <a:extLst>
                  <a:ext uri="{FF2B5EF4-FFF2-40B4-BE49-F238E27FC236}">
                    <a16:creationId xmlns:a16="http://schemas.microsoft.com/office/drawing/2014/main" id="{C937A719-98C5-43B5-8DA2-D4D8FCCB17B1}"/>
                  </a:ext>
                </a:extLst>
              </p:cNvPr>
              <p:cNvSpPr/>
              <p:nvPr/>
            </p:nvSpPr>
            <p:spPr>
              <a:xfrm flipV="1">
                <a:off x="3741802" y="2972466"/>
                <a:ext cx="140162" cy="14069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4377" name="Group 198">
            <a:extLst>
              <a:ext uri="{FF2B5EF4-FFF2-40B4-BE49-F238E27FC236}">
                <a16:creationId xmlns:a16="http://schemas.microsoft.com/office/drawing/2014/main" id="{070BC4E8-127C-48BF-B205-6D41A854070A}"/>
              </a:ext>
            </a:extLst>
          </p:cNvPr>
          <p:cNvGrpSpPr>
            <a:grpSpLocks/>
          </p:cNvGrpSpPr>
          <p:nvPr/>
        </p:nvGrpSpPr>
        <p:grpSpPr bwMode="auto">
          <a:xfrm>
            <a:off x="4633913" y="4076700"/>
            <a:ext cx="419100" cy="76200"/>
            <a:chOff x="3313669" y="5868825"/>
            <a:chExt cx="740053" cy="134022"/>
          </a:xfrm>
        </p:grpSpPr>
        <p:cxnSp>
          <p:nvCxnSpPr>
            <p:cNvPr id="200" name="Straight Connector 199">
              <a:extLst>
                <a:ext uri="{FF2B5EF4-FFF2-40B4-BE49-F238E27FC236}">
                  <a16:creationId xmlns:a16="http://schemas.microsoft.com/office/drawing/2014/main" id="{8706E6F8-1255-446E-A718-EE2FA710910B}"/>
                </a:ext>
              </a:extLst>
            </p:cNvPr>
            <p:cNvCxnSpPr/>
            <p:nvPr/>
          </p:nvCxnSpPr>
          <p:spPr>
            <a:xfrm>
              <a:off x="3313669" y="5935836"/>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CDF1C76E-4138-4604-8579-12D9246C4AB5}"/>
                </a:ext>
              </a:extLst>
            </p:cNvPr>
            <p:cNvCxnSpPr/>
            <p:nvPr/>
          </p:nvCxnSpPr>
          <p:spPr>
            <a:xfrm>
              <a:off x="3313669" y="5868825"/>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6910E8A5-E5CE-4D53-A9D2-0BDE6AECD4F2}"/>
                </a:ext>
              </a:extLst>
            </p:cNvPr>
            <p:cNvCxnSpPr/>
            <p:nvPr/>
          </p:nvCxnSpPr>
          <p:spPr>
            <a:xfrm>
              <a:off x="3313669" y="600284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378" name="Group 202">
            <a:extLst>
              <a:ext uri="{FF2B5EF4-FFF2-40B4-BE49-F238E27FC236}">
                <a16:creationId xmlns:a16="http://schemas.microsoft.com/office/drawing/2014/main" id="{047CD564-DA9D-494F-BCEB-4F1FF331525F}"/>
              </a:ext>
            </a:extLst>
          </p:cNvPr>
          <p:cNvGrpSpPr>
            <a:grpSpLocks/>
          </p:cNvGrpSpPr>
          <p:nvPr/>
        </p:nvGrpSpPr>
        <p:grpSpPr bwMode="auto">
          <a:xfrm>
            <a:off x="4622800" y="4438650"/>
            <a:ext cx="417513" cy="180975"/>
            <a:chOff x="6995982" y="4036651"/>
            <a:chExt cx="740053" cy="320561"/>
          </a:xfrm>
        </p:grpSpPr>
        <p:grpSp>
          <p:nvGrpSpPr>
            <p:cNvPr id="14407" name="Group 203">
              <a:extLst>
                <a:ext uri="{FF2B5EF4-FFF2-40B4-BE49-F238E27FC236}">
                  <a16:creationId xmlns:a16="http://schemas.microsoft.com/office/drawing/2014/main" id="{79236AC3-0042-4028-9089-ED397C93AD77}"/>
                </a:ext>
              </a:extLst>
            </p:cNvPr>
            <p:cNvGrpSpPr>
              <a:grpSpLocks/>
            </p:cNvGrpSpPr>
            <p:nvPr/>
          </p:nvGrpSpPr>
          <p:grpSpPr bwMode="auto">
            <a:xfrm>
              <a:off x="6995982" y="4223190"/>
              <a:ext cx="740053" cy="134022"/>
              <a:chOff x="3313669" y="5868825"/>
              <a:chExt cx="740053" cy="134022"/>
            </a:xfrm>
          </p:grpSpPr>
          <p:cxnSp>
            <p:nvCxnSpPr>
              <p:cNvPr id="206" name="Straight Connector 205">
                <a:extLst>
                  <a:ext uri="{FF2B5EF4-FFF2-40B4-BE49-F238E27FC236}">
                    <a16:creationId xmlns:a16="http://schemas.microsoft.com/office/drawing/2014/main" id="{216D2294-D7F0-4F13-A8AC-D63F2834835F}"/>
                  </a:ext>
                </a:extLst>
              </p:cNvPr>
              <p:cNvCxnSpPr/>
              <p:nvPr/>
            </p:nvCxnSpPr>
            <p:spPr>
              <a:xfrm>
                <a:off x="3313669" y="5935360"/>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1DDE7459-EAF3-4473-B2AF-1DF9A67C28E4}"/>
                  </a:ext>
                </a:extLst>
              </p:cNvPr>
              <p:cNvCxnSpPr/>
              <p:nvPr/>
            </p:nvCxnSpPr>
            <p:spPr>
              <a:xfrm>
                <a:off x="3313669" y="5867874"/>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536D7A53-9361-4C63-922E-68955A94FE14}"/>
                  </a:ext>
                </a:extLst>
              </p:cNvPr>
              <p:cNvCxnSpPr/>
              <p:nvPr/>
            </p:nvCxnSpPr>
            <p:spPr>
              <a:xfrm>
                <a:off x="3313669" y="600284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5" name="Oval 204">
              <a:extLst>
                <a:ext uri="{FF2B5EF4-FFF2-40B4-BE49-F238E27FC236}">
                  <a16:creationId xmlns:a16="http://schemas.microsoft.com/office/drawing/2014/main" id="{5068A1A5-0ACA-4C7F-8BF8-F607DF7D4FFE}"/>
                </a:ext>
              </a:extLst>
            </p:cNvPr>
            <p:cNvSpPr/>
            <p:nvPr/>
          </p:nvSpPr>
          <p:spPr>
            <a:xfrm flipV="1">
              <a:off x="7291441" y="4036651"/>
              <a:ext cx="140694" cy="14059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4379" name="Group 208">
            <a:extLst>
              <a:ext uri="{FF2B5EF4-FFF2-40B4-BE49-F238E27FC236}">
                <a16:creationId xmlns:a16="http://schemas.microsoft.com/office/drawing/2014/main" id="{18988EAE-C64F-4D72-B874-705A19D7B59B}"/>
              </a:ext>
            </a:extLst>
          </p:cNvPr>
          <p:cNvGrpSpPr>
            <a:grpSpLocks/>
          </p:cNvGrpSpPr>
          <p:nvPr/>
        </p:nvGrpSpPr>
        <p:grpSpPr bwMode="auto">
          <a:xfrm>
            <a:off x="4606925" y="4886325"/>
            <a:ext cx="419100" cy="198438"/>
            <a:chOff x="6991887" y="4507586"/>
            <a:chExt cx="740053" cy="351071"/>
          </a:xfrm>
        </p:grpSpPr>
        <p:grpSp>
          <p:nvGrpSpPr>
            <p:cNvPr id="14400" name="Group 209">
              <a:extLst>
                <a:ext uri="{FF2B5EF4-FFF2-40B4-BE49-F238E27FC236}">
                  <a16:creationId xmlns:a16="http://schemas.microsoft.com/office/drawing/2014/main" id="{DA5BB7EA-BB7C-48F5-9773-DA5E88EACFE7}"/>
                </a:ext>
              </a:extLst>
            </p:cNvPr>
            <p:cNvGrpSpPr>
              <a:grpSpLocks/>
            </p:cNvGrpSpPr>
            <p:nvPr/>
          </p:nvGrpSpPr>
          <p:grpSpPr bwMode="auto">
            <a:xfrm>
              <a:off x="6991887" y="4724635"/>
              <a:ext cx="740053" cy="134022"/>
              <a:chOff x="3313669" y="5868825"/>
              <a:chExt cx="740053" cy="134022"/>
            </a:xfrm>
          </p:grpSpPr>
          <p:cxnSp>
            <p:nvCxnSpPr>
              <p:cNvPr id="214" name="Straight Connector 213">
                <a:extLst>
                  <a:ext uri="{FF2B5EF4-FFF2-40B4-BE49-F238E27FC236}">
                    <a16:creationId xmlns:a16="http://schemas.microsoft.com/office/drawing/2014/main" id="{DA27DCA2-1F0A-4442-B1B2-1A86F6BB9D87}"/>
                  </a:ext>
                </a:extLst>
              </p:cNvPr>
              <p:cNvCxnSpPr/>
              <p:nvPr/>
            </p:nvCxnSpPr>
            <p:spPr>
              <a:xfrm>
                <a:off x="3313669" y="5935441"/>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9495E02A-C906-4E0F-8795-D9CD299625AE}"/>
                  </a:ext>
                </a:extLst>
              </p:cNvPr>
              <p:cNvCxnSpPr/>
              <p:nvPr/>
            </p:nvCxnSpPr>
            <p:spPr>
              <a:xfrm>
                <a:off x="3313669" y="5868036"/>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D6EC4FA5-E5CD-4EC6-9946-58735BFC04AA}"/>
                  </a:ext>
                </a:extLst>
              </p:cNvPr>
              <p:cNvCxnSpPr/>
              <p:nvPr/>
            </p:nvCxnSpPr>
            <p:spPr>
              <a:xfrm>
                <a:off x="3313669" y="600284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401" name="Group 210">
              <a:extLst>
                <a:ext uri="{FF2B5EF4-FFF2-40B4-BE49-F238E27FC236}">
                  <a16:creationId xmlns:a16="http://schemas.microsoft.com/office/drawing/2014/main" id="{42F75B1B-740A-4D50-B48E-3F147668D399}"/>
                </a:ext>
              </a:extLst>
            </p:cNvPr>
            <p:cNvGrpSpPr>
              <a:grpSpLocks/>
            </p:cNvGrpSpPr>
            <p:nvPr/>
          </p:nvGrpSpPr>
          <p:grpSpPr bwMode="auto">
            <a:xfrm>
              <a:off x="7208553" y="4507586"/>
              <a:ext cx="326285" cy="141334"/>
              <a:chOff x="3390025" y="2045724"/>
              <a:chExt cx="326285" cy="141334"/>
            </a:xfrm>
          </p:grpSpPr>
          <p:sp>
            <p:nvSpPr>
              <p:cNvPr id="212" name="Oval 211">
                <a:extLst>
                  <a:ext uri="{FF2B5EF4-FFF2-40B4-BE49-F238E27FC236}">
                    <a16:creationId xmlns:a16="http://schemas.microsoft.com/office/drawing/2014/main" id="{21B9BF36-1867-40ED-99A2-5B713E882A09}"/>
                  </a:ext>
                </a:extLst>
              </p:cNvPr>
              <p:cNvSpPr/>
              <p:nvPr/>
            </p:nvSpPr>
            <p:spPr>
              <a:xfrm flipV="1">
                <a:off x="3389209" y="2045724"/>
                <a:ext cx="142964" cy="1404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3" name="Oval 212">
                <a:extLst>
                  <a:ext uri="{FF2B5EF4-FFF2-40B4-BE49-F238E27FC236}">
                    <a16:creationId xmlns:a16="http://schemas.microsoft.com/office/drawing/2014/main" id="{C1D0A028-3069-4246-ACBA-CB374C83CAB4}"/>
                  </a:ext>
                </a:extLst>
              </p:cNvPr>
              <p:cNvSpPr/>
              <p:nvPr/>
            </p:nvSpPr>
            <p:spPr>
              <a:xfrm flipV="1">
                <a:off x="3574222" y="2045724"/>
                <a:ext cx="142964" cy="1404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4380" name="Group 216">
            <a:extLst>
              <a:ext uri="{FF2B5EF4-FFF2-40B4-BE49-F238E27FC236}">
                <a16:creationId xmlns:a16="http://schemas.microsoft.com/office/drawing/2014/main" id="{8EF62EE2-6C5A-4F3E-A91A-6A76FCE0F83F}"/>
              </a:ext>
            </a:extLst>
          </p:cNvPr>
          <p:cNvGrpSpPr>
            <a:grpSpLocks/>
          </p:cNvGrpSpPr>
          <p:nvPr/>
        </p:nvGrpSpPr>
        <p:grpSpPr bwMode="auto">
          <a:xfrm>
            <a:off x="4606925" y="5368925"/>
            <a:ext cx="419100" cy="190500"/>
            <a:chOff x="6991887" y="5021285"/>
            <a:chExt cx="740053" cy="336239"/>
          </a:xfrm>
        </p:grpSpPr>
        <p:grpSp>
          <p:nvGrpSpPr>
            <p:cNvPr id="14392" name="Group 217">
              <a:extLst>
                <a:ext uri="{FF2B5EF4-FFF2-40B4-BE49-F238E27FC236}">
                  <a16:creationId xmlns:a16="http://schemas.microsoft.com/office/drawing/2014/main" id="{EF3DD3E8-D744-4384-892F-D5404A5E06B9}"/>
                </a:ext>
              </a:extLst>
            </p:cNvPr>
            <p:cNvGrpSpPr>
              <a:grpSpLocks/>
            </p:cNvGrpSpPr>
            <p:nvPr/>
          </p:nvGrpSpPr>
          <p:grpSpPr bwMode="auto">
            <a:xfrm>
              <a:off x="6991887" y="5223502"/>
              <a:ext cx="740053" cy="134022"/>
              <a:chOff x="3313669" y="5868825"/>
              <a:chExt cx="740053" cy="134022"/>
            </a:xfrm>
          </p:grpSpPr>
          <p:cxnSp>
            <p:nvCxnSpPr>
              <p:cNvPr id="223" name="Straight Connector 222">
                <a:extLst>
                  <a:ext uri="{FF2B5EF4-FFF2-40B4-BE49-F238E27FC236}">
                    <a16:creationId xmlns:a16="http://schemas.microsoft.com/office/drawing/2014/main" id="{6FA2E539-22FA-492E-8050-F4943ECB406C}"/>
                  </a:ext>
                </a:extLst>
              </p:cNvPr>
              <p:cNvCxnSpPr/>
              <p:nvPr/>
            </p:nvCxnSpPr>
            <p:spPr>
              <a:xfrm>
                <a:off x="3313669" y="5935599"/>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FF2C098C-E04C-4C10-9040-09E3FCB92B3A}"/>
                  </a:ext>
                </a:extLst>
              </p:cNvPr>
              <p:cNvCxnSpPr/>
              <p:nvPr/>
            </p:nvCxnSpPr>
            <p:spPr>
              <a:xfrm>
                <a:off x="3313669" y="5868352"/>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0B202252-C99D-4FB4-B7A3-FFD8DEE8D574}"/>
                  </a:ext>
                </a:extLst>
              </p:cNvPr>
              <p:cNvCxnSpPr/>
              <p:nvPr/>
            </p:nvCxnSpPr>
            <p:spPr>
              <a:xfrm>
                <a:off x="3313669" y="600284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393" name="Group 218">
              <a:extLst>
                <a:ext uri="{FF2B5EF4-FFF2-40B4-BE49-F238E27FC236}">
                  <a16:creationId xmlns:a16="http://schemas.microsoft.com/office/drawing/2014/main" id="{5E9A5937-3AF1-4EC8-9B43-CC04B5DB5BA9}"/>
                </a:ext>
              </a:extLst>
            </p:cNvPr>
            <p:cNvGrpSpPr>
              <a:grpSpLocks/>
            </p:cNvGrpSpPr>
            <p:nvPr/>
          </p:nvGrpSpPr>
          <p:grpSpPr bwMode="auto">
            <a:xfrm>
              <a:off x="7124020" y="5021285"/>
              <a:ext cx="511237" cy="141335"/>
              <a:chOff x="3294644" y="2509095"/>
              <a:chExt cx="511237" cy="141335"/>
            </a:xfrm>
          </p:grpSpPr>
          <p:sp>
            <p:nvSpPr>
              <p:cNvPr id="220" name="Oval 219">
                <a:extLst>
                  <a:ext uri="{FF2B5EF4-FFF2-40B4-BE49-F238E27FC236}">
                    <a16:creationId xmlns:a16="http://schemas.microsoft.com/office/drawing/2014/main" id="{9C70D6EF-23E8-431A-A4E1-43FE51C9C2E2}"/>
                  </a:ext>
                </a:extLst>
              </p:cNvPr>
              <p:cNvSpPr/>
              <p:nvPr/>
            </p:nvSpPr>
            <p:spPr>
              <a:xfrm flipV="1">
                <a:off x="3294264" y="2509095"/>
                <a:ext cx="142964" cy="14009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1" name="Oval 220">
                <a:extLst>
                  <a:ext uri="{FF2B5EF4-FFF2-40B4-BE49-F238E27FC236}">
                    <a16:creationId xmlns:a16="http://schemas.microsoft.com/office/drawing/2014/main" id="{1180C370-A660-4F85-95BF-48038EBFE1A1}"/>
                  </a:ext>
                </a:extLst>
              </p:cNvPr>
              <p:cNvSpPr/>
              <p:nvPr/>
            </p:nvSpPr>
            <p:spPr>
              <a:xfrm flipV="1">
                <a:off x="3479278" y="2509095"/>
                <a:ext cx="142964" cy="14009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2" name="Oval 221">
                <a:extLst>
                  <a:ext uri="{FF2B5EF4-FFF2-40B4-BE49-F238E27FC236}">
                    <a16:creationId xmlns:a16="http://schemas.microsoft.com/office/drawing/2014/main" id="{57B01FF4-B717-4626-97A6-E1831D7F05A1}"/>
                  </a:ext>
                </a:extLst>
              </p:cNvPr>
              <p:cNvSpPr/>
              <p:nvPr/>
            </p:nvSpPr>
            <p:spPr>
              <a:xfrm flipV="1">
                <a:off x="3664291" y="2509095"/>
                <a:ext cx="142964" cy="14009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grpSp>
        <p:nvGrpSpPr>
          <p:cNvPr id="14381" name="Group 225">
            <a:extLst>
              <a:ext uri="{FF2B5EF4-FFF2-40B4-BE49-F238E27FC236}">
                <a16:creationId xmlns:a16="http://schemas.microsoft.com/office/drawing/2014/main" id="{08B39543-1688-41DE-B8B5-9A593D8A95ED}"/>
              </a:ext>
            </a:extLst>
          </p:cNvPr>
          <p:cNvGrpSpPr>
            <a:grpSpLocks/>
          </p:cNvGrpSpPr>
          <p:nvPr/>
        </p:nvGrpSpPr>
        <p:grpSpPr bwMode="auto">
          <a:xfrm>
            <a:off x="4606925" y="5848350"/>
            <a:ext cx="419100" cy="180975"/>
            <a:chOff x="6991886" y="5529135"/>
            <a:chExt cx="740053" cy="321312"/>
          </a:xfrm>
        </p:grpSpPr>
        <p:grpSp>
          <p:nvGrpSpPr>
            <p:cNvPr id="14383" name="Group 226">
              <a:extLst>
                <a:ext uri="{FF2B5EF4-FFF2-40B4-BE49-F238E27FC236}">
                  <a16:creationId xmlns:a16="http://schemas.microsoft.com/office/drawing/2014/main" id="{68AC7701-4749-488A-B8CC-0F27922EBBBA}"/>
                </a:ext>
              </a:extLst>
            </p:cNvPr>
            <p:cNvGrpSpPr>
              <a:grpSpLocks/>
            </p:cNvGrpSpPr>
            <p:nvPr/>
          </p:nvGrpSpPr>
          <p:grpSpPr bwMode="auto">
            <a:xfrm>
              <a:off x="6991886" y="5716425"/>
              <a:ext cx="740053" cy="134022"/>
              <a:chOff x="3313669" y="5868825"/>
              <a:chExt cx="740053" cy="134022"/>
            </a:xfrm>
          </p:grpSpPr>
          <p:cxnSp>
            <p:nvCxnSpPr>
              <p:cNvPr id="233" name="Straight Connector 232">
                <a:extLst>
                  <a:ext uri="{FF2B5EF4-FFF2-40B4-BE49-F238E27FC236}">
                    <a16:creationId xmlns:a16="http://schemas.microsoft.com/office/drawing/2014/main" id="{D82CE990-30DA-473F-8F7A-EDCC98C98796}"/>
                  </a:ext>
                </a:extLst>
              </p:cNvPr>
              <p:cNvCxnSpPr/>
              <p:nvPr/>
            </p:nvCxnSpPr>
            <p:spPr>
              <a:xfrm>
                <a:off x="3313669" y="5935202"/>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E288CCA8-BCEB-4691-A623-28216760D0FF}"/>
                  </a:ext>
                </a:extLst>
              </p:cNvPr>
              <p:cNvCxnSpPr/>
              <p:nvPr/>
            </p:nvCxnSpPr>
            <p:spPr>
              <a:xfrm>
                <a:off x="3313669" y="586755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047D34D2-01EF-432F-8B0F-6EEC54C7544B}"/>
                  </a:ext>
                </a:extLst>
              </p:cNvPr>
              <p:cNvCxnSpPr/>
              <p:nvPr/>
            </p:nvCxnSpPr>
            <p:spPr>
              <a:xfrm>
                <a:off x="3313669" y="6002847"/>
                <a:ext cx="74005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384" name="Group 227">
              <a:extLst>
                <a:ext uri="{FF2B5EF4-FFF2-40B4-BE49-F238E27FC236}">
                  <a16:creationId xmlns:a16="http://schemas.microsoft.com/office/drawing/2014/main" id="{69F209E7-1E79-4AA7-8AB2-345C47B1147F}"/>
                </a:ext>
              </a:extLst>
            </p:cNvPr>
            <p:cNvGrpSpPr>
              <a:grpSpLocks/>
            </p:cNvGrpSpPr>
            <p:nvPr/>
          </p:nvGrpSpPr>
          <p:grpSpPr bwMode="auto">
            <a:xfrm>
              <a:off x="7013817" y="5529135"/>
              <a:ext cx="696189" cy="141335"/>
              <a:chOff x="3186266" y="2972466"/>
              <a:chExt cx="696189" cy="141335"/>
            </a:xfrm>
          </p:grpSpPr>
          <p:sp>
            <p:nvSpPr>
              <p:cNvPr id="229" name="Oval 228">
                <a:extLst>
                  <a:ext uri="{FF2B5EF4-FFF2-40B4-BE49-F238E27FC236}">
                    <a16:creationId xmlns:a16="http://schemas.microsoft.com/office/drawing/2014/main" id="{1FB7E77C-23F0-4392-9610-01D0C378B0F2}"/>
                  </a:ext>
                </a:extLst>
              </p:cNvPr>
              <p:cNvSpPr/>
              <p:nvPr/>
            </p:nvSpPr>
            <p:spPr>
              <a:xfrm flipV="1">
                <a:off x="3186760" y="2972466"/>
                <a:ext cx="140162" cy="1409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0" name="Oval 229">
                <a:extLst>
                  <a:ext uri="{FF2B5EF4-FFF2-40B4-BE49-F238E27FC236}">
                    <a16:creationId xmlns:a16="http://schemas.microsoft.com/office/drawing/2014/main" id="{C2760EF3-6C26-4000-B709-261D19130608}"/>
                  </a:ext>
                </a:extLst>
              </p:cNvPr>
              <p:cNvSpPr/>
              <p:nvPr/>
            </p:nvSpPr>
            <p:spPr>
              <a:xfrm flipV="1">
                <a:off x="3371774" y="2972466"/>
                <a:ext cx="140162" cy="1409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1" name="Oval 230">
                <a:extLst>
                  <a:ext uri="{FF2B5EF4-FFF2-40B4-BE49-F238E27FC236}">
                    <a16:creationId xmlns:a16="http://schemas.microsoft.com/office/drawing/2014/main" id="{AB348536-A2A7-4228-8115-9AAF568C4A90}"/>
                  </a:ext>
                </a:extLst>
              </p:cNvPr>
              <p:cNvSpPr/>
              <p:nvPr/>
            </p:nvSpPr>
            <p:spPr>
              <a:xfrm flipV="1">
                <a:off x="3556787" y="2972466"/>
                <a:ext cx="140162" cy="1409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2" name="Oval 231">
                <a:extLst>
                  <a:ext uri="{FF2B5EF4-FFF2-40B4-BE49-F238E27FC236}">
                    <a16:creationId xmlns:a16="http://schemas.microsoft.com/office/drawing/2014/main" id="{D2ED0509-E8CF-480A-945C-8D3D6D94CE00}"/>
                  </a:ext>
                </a:extLst>
              </p:cNvPr>
              <p:cNvSpPr/>
              <p:nvPr/>
            </p:nvSpPr>
            <p:spPr>
              <a:xfrm flipV="1">
                <a:off x="3741801" y="2972466"/>
                <a:ext cx="140162" cy="1409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14382" name="Content Placeholder 6">
            <a:extLst>
              <a:ext uri="{FF2B5EF4-FFF2-40B4-BE49-F238E27FC236}">
                <a16:creationId xmlns:a16="http://schemas.microsoft.com/office/drawing/2014/main" id="{70C706A2-9AAB-437C-9482-3C14DEB9A365}"/>
              </a:ext>
            </a:extLst>
          </p:cNvPr>
          <p:cNvSpPr>
            <a:spLocks noGrp="1"/>
          </p:cNvSpPr>
          <p:nvPr>
            <p:ph idx="1"/>
          </p:nvPr>
        </p:nvSpPr>
        <p:spPr>
          <a:xfrm>
            <a:off x="5478463" y="2257223"/>
            <a:ext cx="2984500" cy="2495278"/>
          </a:xfrm>
        </p:spPr>
        <p:txBody>
          <a:bodyPr/>
          <a:lstStyle/>
          <a:p>
            <a:pPr marL="0" indent="0" algn="ctr" eaLnBrk="1" hangingPunct="1">
              <a:buFont typeface="Arial" panose="020B0604020202020204" pitchFamily="34" charset="0"/>
              <a:buNone/>
            </a:pPr>
            <a:r>
              <a:rPr lang="en-GB" altLang="en-US" sz="2000" dirty="0">
                <a:latin typeface="Sassoon Infant Rg"/>
              </a:rPr>
              <a:t>The Maya people used a base 20 number system, so after number 19 multiples of 20 were written above the bottom nu</a:t>
            </a:r>
            <a:r>
              <a:rPr lang="en-GB" altLang="en-US" dirty="0">
                <a:latin typeface="Sassoon Infant Rg"/>
              </a:rPr>
              <a:t>mber.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a:extLst>
              <a:ext uri="{FF2B5EF4-FFF2-40B4-BE49-F238E27FC236}">
                <a16:creationId xmlns:a16="http://schemas.microsoft.com/office/drawing/2014/main" id="{BBEF5F26-B3D0-44B4-92A9-ADBCC609CE53}"/>
              </a:ext>
            </a:extLst>
          </p:cNvPr>
          <p:cNvSpPr>
            <a:spLocks noGrp="1"/>
          </p:cNvSpPr>
          <p:nvPr>
            <p:ph type="title"/>
          </p:nvPr>
        </p:nvSpPr>
        <p:spPr>
          <a:xfrm>
            <a:off x="503238" y="625475"/>
            <a:ext cx="8137525" cy="741363"/>
          </a:xfrm>
        </p:spPr>
        <p:txBody>
          <a:bodyPr>
            <a:normAutofit fontScale="90000"/>
          </a:bodyPr>
          <a:lstStyle/>
          <a:p>
            <a:pPr eaLnBrk="1" hangingPunct="1">
              <a:defRPr/>
            </a:pPr>
            <a:r>
              <a:rPr lang="en-GB" altLang="en-US"/>
              <a:t>Working it Out</a:t>
            </a:r>
          </a:p>
        </p:txBody>
      </p:sp>
      <p:sp>
        <p:nvSpPr>
          <p:cNvPr id="15363" name="Content Placeholder 6">
            <a:extLst>
              <a:ext uri="{FF2B5EF4-FFF2-40B4-BE49-F238E27FC236}">
                <a16:creationId xmlns:a16="http://schemas.microsoft.com/office/drawing/2014/main" id="{3FBFF13A-45DD-4733-8373-21DAC26BF8BF}"/>
              </a:ext>
            </a:extLst>
          </p:cNvPr>
          <p:cNvSpPr>
            <a:spLocks noGrp="1"/>
          </p:cNvSpPr>
          <p:nvPr>
            <p:ph idx="1"/>
          </p:nvPr>
        </p:nvSpPr>
        <p:spPr>
          <a:xfrm>
            <a:off x="503238" y="1182688"/>
            <a:ext cx="8137525" cy="679450"/>
          </a:xfrm>
        </p:spPr>
        <p:txBody>
          <a:bodyPr/>
          <a:lstStyle/>
          <a:p>
            <a:pPr marL="0" indent="0" algn="ctr" eaLnBrk="1" hangingPunct="1">
              <a:buFont typeface="Arial" panose="020B0604020202020204" pitchFamily="34" charset="0"/>
              <a:buNone/>
            </a:pPr>
            <a:r>
              <a:rPr lang="en-GB" altLang="en-US" sz="2400"/>
              <a:t>Here are a couple of examples of how the system works.</a:t>
            </a:r>
          </a:p>
        </p:txBody>
      </p:sp>
      <p:sp>
        <p:nvSpPr>
          <p:cNvPr id="4" name="Oval 3">
            <a:extLst>
              <a:ext uri="{FF2B5EF4-FFF2-40B4-BE49-F238E27FC236}">
                <a16:creationId xmlns:a16="http://schemas.microsoft.com/office/drawing/2014/main" id="{EAE993C0-48AF-4F31-B2B8-527C4996CFB0}"/>
              </a:ext>
            </a:extLst>
          </p:cNvPr>
          <p:cNvSpPr/>
          <p:nvPr/>
        </p:nvSpPr>
        <p:spPr>
          <a:xfrm>
            <a:off x="1982788" y="2308225"/>
            <a:ext cx="336550" cy="33813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Oval 7">
            <a:extLst>
              <a:ext uri="{FF2B5EF4-FFF2-40B4-BE49-F238E27FC236}">
                <a16:creationId xmlns:a16="http://schemas.microsoft.com/office/drawing/2014/main" id="{6E8EA97D-A0A9-4A2B-A523-02B9CC7102F7}"/>
              </a:ext>
            </a:extLst>
          </p:cNvPr>
          <p:cNvSpPr/>
          <p:nvPr/>
        </p:nvSpPr>
        <p:spPr>
          <a:xfrm>
            <a:off x="2401888" y="2308225"/>
            <a:ext cx="338137" cy="33813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5366" name="Group 4">
            <a:extLst>
              <a:ext uri="{FF2B5EF4-FFF2-40B4-BE49-F238E27FC236}">
                <a16:creationId xmlns:a16="http://schemas.microsoft.com/office/drawing/2014/main" id="{C8FDC21D-BC22-4CB6-BA79-00A68076F52F}"/>
              </a:ext>
            </a:extLst>
          </p:cNvPr>
          <p:cNvGrpSpPr>
            <a:grpSpLocks/>
          </p:cNvGrpSpPr>
          <p:nvPr/>
        </p:nvGrpSpPr>
        <p:grpSpPr bwMode="auto">
          <a:xfrm>
            <a:off x="1576388" y="3163888"/>
            <a:ext cx="1506537" cy="425450"/>
            <a:chOff x="1576051" y="2893098"/>
            <a:chExt cx="1507524" cy="425278"/>
          </a:xfrm>
        </p:grpSpPr>
        <p:cxnSp>
          <p:nvCxnSpPr>
            <p:cNvPr id="15" name="Straight Connector 14">
              <a:extLst>
                <a:ext uri="{FF2B5EF4-FFF2-40B4-BE49-F238E27FC236}">
                  <a16:creationId xmlns:a16="http://schemas.microsoft.com/office/drawing/2014/main" id="{04DB9E7E-BF9D-4AE3-B6AE-608E682EA292}"/>
                </a:ext>
              </a:extLst>
            </p:cNvPr>
            <p:cNvCxnSpPr/>
            <p:nvPr/>
          </p:nvCxnSpPr>
          <p:spPr>
            <a:xfrm>
              <a:off x="1576051" y="3318376"/>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3D6535AA-3C5C-412B-96F6-9B3CDDE71583}"/>
                </a:ext>
              </a:extLst>
            </p:cNvPr>
            <p:cNvSpPr/>
            <p:nvPr/>
          </p:nvSpPr>
          <p:spPr>
            <a:xfrm>
              <a:off x="1752378" y="2899445"/>
              <a:ext cx="338360" cy="338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Oval 16">
              <a:extLst>
                <a:ext uri="{FF2B5EF4-FFF2-40B4-BE49-F238E27FC236}">
                  <a16:creationId xmlns:a16="http://schemas.microsoft.com/office/drawing/2014/main" id="{728606B1-7135-47A2-B954-C8748D1F9924}"/>
                </a:ext>
              </a:extLst>
            </p:cNvPr>
            <p:cNvSpPr/>
            <p:nvPr/>
          </p:nvSpPr>
          <p:spPr>
            <a:xfrm>
              <a:off x="2173342" y="2899445"/>
              <a:ext cx="338359" cy="338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Oval 17">
              <a:extLst>
                <a:ext uri="{FF2B5EF4-FFF2-40B4-BE49-F238E27FC236}">
                  <a16:creationId xmlns:a16="http://schemas.microsoft.com/office/drawing/2014/main" id="{4A22C997-A7C4-45A4-B682-509F97332F58}"/>
                </a:ext>
              </a:extLst>
            </p:cNvPr>
            <p:cNvSpPr/>
            <p:nvPr/>
          </p:nvSpPr>
          <p:spPr>
            <a:xfrm>
              <a:off x="2592717" y="2893098"/>
              <a:ext cx="338359" cy="338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15367" name="Content Placeholder 6">
            <a:extLst>
              <a:ext uri="{FF2B5EF4-FFF2-40B4-BE49-F238E27FC236}">
                <a16:creationId xmlns:a16="http://schemas.microsoft.com/office/drawing/2014/main" id="{C5D59C13-1026-4C8B-9F18-4E7E081EDA40}"/>
              </a:ext>
            </a:extLst>
          </p:cNvPr>
          <p:cNvSpPr>
            <a:spLocks/>
          </p:cNvSpPr>
          <p:nvPr/>
        </p:nvSpPr>
        <p:spPr bwMode="auto">
          <a:xfrm>
            <a:off x="3082925" y="2049463"/>
            <a:ext cx="2727325" cy="4953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800" b="1">
                <a:solidFill>
                  <a:srgbClr val="F55D36"/>
                </a:solidFill>
              </a:rPr>
              <a:t>= 2 x 20</a:t>
            </a:r>
          </a:p>
        </p:txBody>
      </p:sp>
      <p:sp>
        <p:nvSpPr>
          <p:cNvPr id="29" name="Rectangle 28">
            <a:extLst>
              <a:ext uri="{FF2B5EF4-FFF2-40B4-BE49-F238E27FC236}">
                <a16:creationId xmlns:a16="http://schemas.microsoft.com/office/drawing/2014/main" id="{15819EEF-43D8-49FA-A4B1-3FB16D4C9C60}"/>
              </a:ext>
            </a:extLst>
          </p:cNvPr>
          <p:cNvSpPr/>
          <p:nvPr/>
        </p:nvSpPr>
        <p:spPr>
          <a:xfrm>
            <a:off x="882650" y="2108200"/>
            <a:ext cx="7354888" cy="1689100"/>
          </a:xfrm>
          <a:prstGeom prst="rect">
            <a:avLst/>
          </a:prstGeom>
          <a:noFill/>
          <a:ln w="38100">
            <a:solidFill>
              <a:srgbClr val="F55D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9" name="Content Placeholder 6">
            <a:extLst>
              <a:ext uri="{FF2B5EF4-FFF2-40B4-BE49-F238E27FC236}">
                <a16:creationId xmlns:a16="http://schemas.microsoft.com/office/drawing/2014/main" id="{41B480F1-5B9D-4998-A372-DB75BFC91182}"/>
              </a:ext>
            </a:extLst>
          </p:cNvPr>
          <p:cNvSpPr>
            <a:spLocks/>
          </p:cNvSpPr>
          <p:nvPr/>
        </p:nvSpPr>
        <p:spPr bwMode="auto">
          <a:xfrm>
            <a:off x="3071813" y="2992438"/>
            <a:ext cx="2727325" cy="4953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800" b="1">
                <a:solidFill>
                  <a:srgbClr val="F55D36"/>
                </a:solidFill>
              </a:rPr>
              <a:t>= 8</a:t>
            </a:r>
          </a:p>
        </p:txBody>
      </p:sp>
      <p:sp>
        <p:nvSpPr>
          <p:cNvPr id="15370" name="Content Placeholder 6">
            <a:extLst>
              <a:ext uri="{FF2B5EF4-FFF2-40B4-BE49-F238E27FC236}">
                <a16:creationId xmlns:a16="http://schemas.microsoft.com/office/drawing/2014/main" id="{B25D0378-6B54-410D-A8A0-2B3F646F96CA}"/>
              </a:ext>
            </a:extLst>
          </p:cNvPr>
          <p:cNvSpPr>
            <a:spLocks/>
          </p:cNvSpPr>
          <p:nvPr/>
        </p:nvSpPr>
        <p:spPr bwMode="auto">
          <a:xfrm>
            <a:off x="4997450" y="2520950"/>
            <a:ext cx="2725738" cy="4953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800" b="1">
                <a:solidFill>
                  <a:schemeClr val="tx1"/>
                </a:solidFill>
              </a:rPr>
              <a:t>40 + 8 = 48</a:t>
            </a:r>
          </a:p>
        </p:txBody>
      </p:sp>
      <p:graphicFrame>
        <p:nvGraphicFramePr>
          <p:cNvPr id="2" name="Table 1">
            <a:extLst>
              <a:ext uri="{FF2B5EF4-FFF2-40B4-BE49-F238E27FC236}">
                <a16:creationId xmlns:a16="http://schemas.microsoft.com/office/drawing/2014/main" id="{AAC74C85-FE16-4CD7-BCB5-A93184E54837}"/>
              </a:ext>
            </a:extLst>
          </p:cNvPr>
          <p:cNvGraphicFramePr>
            <a:graphicFrameLocks noGrp="1"/>
          </p:cNvGraphicFramePr>
          <p:nvPr/>
        </p:nvGraphicFramePr>
        <p:xfrm>
          <a:off x="882650" y="4033838"/>
          <a:ext cx="7354888" cy="1881188"/>
        </p:xfrm>
        <a:graphic>
          <a:graphicData uri="http://schemas.openxmlformats.org/drawingml/2006/table">
            <a:tbl>
              <a:tblPr firstRow="1" bandRow="1">
                <a:tableStyleId>{5C22544A-7EE6-4342-B048-85BDC9FD1C3A}</a:tableStyleId>
              </a:tblPr>
              <a:tblGrid>
                <a:gridCol w="1838722">
                  <a:extLst>
                    <a:ext uri="{9D8B030D-6E8A-4147-A177-3AD203B41FA5}">
                      <a16:colId xmlns:a16="http://schemas.microsoft.com/office/drawing/2014/main" val="20000"/>
                    </a:ext>
                  </a:extLst>
                </a:gridCol>
                <a:gridCol w="1838722">
                  <a:extLst>
                    <a:ext uri="{9D8B030D-6E8A-4147-A177-3AD203B41FA5}">
                      <a16:colId xmlns:a16="http://schemas.microsoft.com/office/drawing/2014/main" val="20001"/>
                    </a:ext>
                  </a:extLst>
                </a:gridCol>
                <a:gridCol w="1838722">
                  <a:extLst>
                    <a:ext uri="{9D8B030D-6E8A-4147-A177-3AD203B41FA5}">
                      <a16:colId xmlns:a16="http://schemas.microsoft.com/office/drawing/2014/main" val="20002"/>
                    </a:ext>
                  </a:extLst>
                </a:gridCol>
                <a:gridCol w="1838722">
                  <a:extLst>
                    <a:ext uri="{9D8B030D-6E8A-4147-A177-3AD203B41FA5}">
                      <a16:colId xmlns:a16="http://schemas.microsoft.com/office/drawing/2014/main" val="20003"/>
                    </a:ext>
                  </a:extLst>
                </a:gridCol>
              </a:tblGrid>
              <a:tr h="940594">
                <a:tc>
                  <a:txBody>
                    <a:bodyPr/>
                    <a:lstStyle/>
                    <a:p>
                      <a:pPr algn="ctr"/>
                      <a:r>
                        <a:rPr lang="en-GB" sz="1800" b="0" dirty="0">
                          <a:solidFill>
                            <a:schemeClr val="tx1"/>
                          </a:solidFill>
                        </a:rPr>
                        <a:t>Number of 20s</a:t>
                      </a:r>
                    </a:p>
                  </a:txBody>
                  <a:tcPr marL="91444" marR="91444" marT="45695" marB="45695"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tc>
                  <a:txBody>
                    <a:bodyPr/>
                    <a:lstStyle/>
                    <a:p>
                      <a:endParaRPr lang="en-GB" sz="1800" dirty="0"/>
                    </a:p>
                  </a:txBody>
                  <a:tcPr marL="91444" marR="91444" marT="45695" marB="45695">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tc>
                  <a:txBody>
                    <a:bodyPr/>
                    <a:lstStyle/>
                    <a:p>
                      <a:pPr algn="ctr"/>
                      <a:r>
                        <a:rPr lang="en-GB" sz="1800" b="1" dirty="0">
                          <a:solidFill>
                            <a:schemeClr val="tx1"/>
                          </a:solidFill>
                        </a:rPr>
                        <a:t>8 x 20 = 160</a:t>
                      </a:r>
                    </a:p>
                  </a:txBody>
                  <a:tcPr marL="91444" marR="91444" marT="45695" marB="4569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ap="flat" cmpd="sng" algn="ctr">
                      <a:solidFill>
                        <a:srgbClr val="F55D36"/>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accent6">
                        <a:lumMod val="60000"/>
                        <a:lumOff val="40000"/>
                      </a:schemeClr>
                    </a:solidFill>
                  </a:tcPr>
                </a:tc>
                <a:tc rowSpan="2">
                  <a:txBody>
                    <a:bodyPr/>
                    <a:lstStyle/>
                    <a:p>
                      <a:pPr algn="ctr"/>
                      <a:r>
                        <a:rPr lang="en-GB" sz="4400" dirty="0">
                          <a:solidFill>
                            <a:schemeClr val="tx1"/>
                          </a:solidFill>
                        </a:rPr>
                        <a:t>167</a:t>
                      </a:r>
                    </a:p>
                  </a:txBody>
                  <a:tcPr marL="91444" marR="91444" marT="45695" marB="45695" anchor="ct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38100" cap="flat" cmpd="sng" algn="ctr">
                      <a:solidFill>
                        <a:srgbClr val="F55D36"/>
                      </a:solidFill>
                      <a:prstDash val="solid"/>
                      <a:round/>
                      <a:headEnd type="none" w="med" len="med"/>
                      <a:tailEnd type="none" w="med" len="med"/>
                    </a:lnT>
                    <a:lnB w="38100" cap="flat" cmpd="sng" algn="ctr">
                      <a:solidFill>
                        <a:srgbClr val="F55D36"/>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0000"/>
                  </a:ext>
                </a:extLst>
              </a:tr>
              <a:tr h="940594">
                <a:tc>
                  <a:txBody>
                    <a:bodyPr/>
                    <a:lstStyle/>
                    <a:p>
                      <a:pPr algn="ctr"/>
                      <a:r>
                        <a:rPr lang="en-GB" sz="1800" b="0" dirty="0">
                          <a:solidFill>
                            <a:schemeClr val="tx1"/>
                          </a:solidFill>
                        </a:rPr>
                        <a:t>Number of 1s and 5s</a:t>
                      </a:r>
                    </a:p>
                  </a:txBody>
                  <a:tcPr marL="91444" marR="91444" marT="45695" marB="45695" anchor="ctr">
                    <a:lnL w="38100" cap="flat" cmpd="sng" algn="ctr">
                      <a:solidFill>
                        <a:srgbClr val="F55D36"/>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solidFill>
                      <a:schemeClr val="accent6">
                        <a:lumMod val="60000"/>
                        <a:lumOff val="40000"/>
                      </a:schemeClr>
                    </a:solidFill>
                  </a:tcPr>
                </a:tc>
                <a:tc>
                  <a:txBody>
                    <a:bodyPr/>
                    <a:lstStyle/>
                    <a:p>
                      <a:endParaRPr lang="en-GB" sz="1800" dirty="0"/>
                    </a:p>
                  </a:txBody>
                  <a:tcPr marL="91444" marR="91444" marT="45695" marB="45695">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solidFill>
                      <a:schemeClr val="accent6">
                        <a:lumMod val="60000"/>
                        <a:lumOff val="40000"/>
                      </a:schemeClr>
                    </a:solidFill>
                  </a:tcPr>
                </a:tc>
                <a:tc>
                  <a:txBody>
                    <a:bodyPr/>
                    <a:lstStyle/>
                    <a:p>
                      <a:pPr algn="ctr"/>
                      <a:r>
                        <a:rPr lang="en-GB" sz="1800" b="1" dirty="0">
                          <a:solidFill>
                            <a:schemeClr val="tx1"/>
                          </a:solidFill>
                        </a:rPr>
                        <a:t>= 7</a:t>
                      </a:r>
                    </a:p>
                  </a:txBody>
                  <a:tcPr marL="91444" marR="91444" marT="45695" marB="4569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solidFill>
                      <a:schemeClr val="accent6">
                        <a:lumMod val="60000"/>
                        <a:lumOff val="40000"/>
                      </a:schemeClr>
                    </a:solidFill>
                  </a:tcPr>
                </a:tc>
                <a:tc vMerge="1">
                  <a:txBody>
                    <a:bodyPr/>
                    <a:lstStyle/>
                    <a:p>
                      <a:endParaRPr lang="en-GB" dirty="0"/>
                    </a:p>
                  </a:txBody>
                  <a:tcPr>
                    <a:lnL w="19050" cap="flat" cmpd="sng" algn="ctr">
                      <a:solidFill>
                        <a:schemeClr val="bg1"/>
                      </a:solidFill>
                      <a:prstDash val="solid"/>
                      <a:round/>
                      <a:headEnd type="none" w="med" len="med"/>
                      <a:tailEnd type="none" w="med" len="med"/>
                    </a:lnL>
                    <a:lnR w="38100" cap="flat" cmpd="sng" algn="ctr">
                      <a:solidFill>
                        <a:srgbClr val="F55D36"/>
                      </a:solidFill>
                      <a:prstDash val="solid"/>
                      <a:round/>
                      <a:headEnd type="none" w="med" len="med"/>
                      <a:tailEnd type="none" w="med" len="med"/>
                    </a:lnR>
                    <a:lnT w="19050" cap="flat" cmpd="sng" algn="ctr">
                      <a:solidFill>
                        <a:schemeClr val="bg1"/>
                      </a:solidFill>
                      <a:prstDash val="solid"/>
                      <a:round/>
                      <a:headEnd type="none" w="med" len="med"/>
                      <a:tailEnd type="none" w="med" len="med"/>
                    </a:lnT>
                    <a:lnB w="38100" cap="flat" cmpd="sng" algn="ctr">
                      <a:solidFill>
                        <a:srgbClr val="F55D36"/>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0001"/>
                  </a:ext>
                </a:extLst>
              </a:tr>
            </a:tbl>
          </a:graphicData>
        </a:graphic>
      </p:graphicFrame>
      <p:grpSp>
        <p:nvGrpSpPr>
          <p:cNvPr id="15387" name="Group 31">
            <a:extLst>
              <a:ext uri="{FF2B5EF4-FFF2-40B4-BE49-F238E27FC236}">
                <a16:creationId xmlns:a16="http://schemas.microsoft.com/office/drawing/2014/main" id="{124D821A-1B62-442F-B58F-91744012F7E5}"/>
              </a:ext>
            </a:extLst>
          </p:cNvPr>
          <p:cNvGrpSpPr>
            <a:grpSpLocks/>
          </p:cNvGrpSpPr>
          <p:nvPr/>
        </p:nvGrpSpPr>
        <p:grpSpPr bwMode="auto">
          <a:xfrm>
            <a:off x="2865438" y="4268788"/>
            <a:ext cx="1508125" cy="425450"/>
            <a:chOff x="1576051" y="2893098"/>
            <a:chExt cx="1507524" cy="425278"/>
          </a:xfrm>
        </p:grpSpPr>
        <p:cxnSp>
          <p:nvCxnSpPr>
            <p:cNvPr id="33" name="Straight Connector 32">
              <a:extLst>
                <a:ext uri="{FF2B5EF4-FFF2-40B4-BE49-F238E27FC236}">
                  <a16:creationId xmlns:a16="http://schemas.microsoft.com/office/drawing/2014/main" id="{F337AE94-A47E-45B6-A281-01E3A99BACB6}"/>
                </a:ext>
              </a:extLst>
            </p:cNvPr>
            <p:cNvCxnSpPr/>
            <p:nvPr/>
          </p:nvCxnSpPr>
          <p:spPr>
            <a:xfrm>
              <a:off x="1576051" y="3318376"/>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Oval 33">
              <a:extLst>
                <a:ext uri="{FF2B5EF4-FFF2-40B4-BE49-F238E27FC236}">
                  <a16:creationId xmlns:a16="http://schemas.microsoft.com/office/drawing/2014/main" id="{C6F99BE4-339B-417C-9D03-DC2ED91E658C}"/>
                </a:ext>
              </a:extLst>
            </p:cNvPr>
            <p:cNvSpPr/>
            <p:nvPr/>
          </p:nvSpPr>
          <p:spPr>
            <a:xfrm>
              <a:off x="1753780" y="2899445"/>
              <a:ext cx="336416" cy="338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Oval 34">
              <a:extLst>
                <a:ext uri="{FF2B5EF4-FFF2-40B4-BE49-F238E27FC236}">
                  <a16:creationId xmlns:a16="http://schemas.microsoft.com/office/drawing/2014/main" id="{47973B12-55C0-4345-B85F-C467BF409176}"/>
                </a:ext>
              </a:extLst>
            </p:cNvPr>
            <p:cNvSpPr/>
            <p:nvPr/>
          </p:nvSpPr>
          <p:spPr>
            <a:xfrm>
              <a:off x="2172713" y="2899445"/>
              <a:ext cx="338002" cy="338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6" name="Oval 35">
              <a:extLst>
                <a:ext uri="{FF2B5EF4-FFF2-40B4-BE49-F238E27FC236}">
                  <a16:creationId xmlns:a16="http://schemas.microsoft.com/office/drawing/2014/main" id="{6A0ABAEA-D21E-448F-9036-45DBDD0E9389}"/>
                </a:ext>
              </a:extLst>
            </p:cNvPr>
            <p:cNvSpPr/>
            <p:nvPr/>
          </p:nvSpPr>
          <p:spPr>
            <a:xfrm>
              <a:off x="2593232" y="2893098"/>
              <a:ext cx="338003" cy="338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5388" name="Group 8">
            <a:extLst>
              <a:ext uri="{FF2B5EF4-FFF2-40B4-BE49-F238E27FC236}">
                <a16:creationId xmlns:a16="http://schemas.microsoft.com/office/drawing/2014/main" id="{1866633D-259E-440C-9928-309768805B22}"/>
              </a:ext>
            </a:extLst>
          </p:cNvPr>
          <p:cNvGrpSpPr>
            <a:grpSpLocks/>
          </p:cNvGrpSpPr>
          <p:nvPr/>
        </p:nvGrpSpPr>
        <p:grpSpPr bwMode="auto">
          <a:xfrm>
            <a:off x="2865438" y="5221288"/>
            <a:ext cx="1508125" cy="428625"/>
            <a:chOff x="2865487" y="4966936"/>
            <a:chExt cx="1507524" cy="427840"/>
          </a:xfrm>
        </p:grpSpPr>
        <p:cxnSp>
          <p:nvCxnSpPr>
            <p:cNvPr id="42" name="Straight Connector 41">
              <a:extLst>
                <a:ext uri="{FF2B5EF4-FFF2-40B4-BE49-F238E27FC236}">
                  <a16:creationId xmlns:a16="http://schemas.microsoft.com/office/drawing/2014/main" id="{778FCB1F-9A6D-444C-A2B6-7C98616DDF93}"/>
                </a:ext>
              </a:extLst>
            </p:cNvPr>
            <p:cNvCxnSpPr/>
            <p:nvPr/>
          </p:nvCxnSpPr>
          <p:spPr>
            <a:xfrm>
              <a:off x="2865487" y="5394776"/>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Oval 42">
              <a:extLst>
                <a:ext uri="{FF2B5EF4-FFF2-40B4-BE49-F238E27FC236}">
                  <a16:creationId xmlns:a16="http://schemas.microsoft.com/office/drawing/2014/main" id="{D0048856-9C20-4101-902E-E332E62A9F24}"/>
                </a:ext>
              </a:extLst>
            </p:cNvPr>
            <p:cNvSpPr/>
            <p:nvPr/>
          </p:nvSpPr>
          <p:spPr>
            <a:xfrm>
              <a:off x="3254269" y="4966936"/>
              <a:ext cx="336416" cy="3375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4" name="Oval 43">
              <a:extLst>
                <a:ext uri="{FF2B5EF4-FFF2-40B4-BE49-F238E27FC236}">
                  <a16:creationId xmlns:a16="http://schemas.microsoft.com/office/drawing/2014/main" id="{C0350C0C-60A2-43FE-BCFF-9930D8C087F3}"/>
                </a:ext>
              </a:extLst>
            </p:cNvPr>
            <p:cNvSpPr/>
            <p:nvPr/>
          </p:nvSpPr>
          <p:spPr>
            <a:xfrm>
              <a:off x="3673202" y="4966936"/>
              <a:ext cx="338003" cy="3375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a:extLst>
              <a:ext uri="{FF2B5EF4-FFF2-40B4-BE49-F238E27FC236}">
                <a16:creationId xmlns:a16="http://schemas.microsoft.com/office/drawing/2014/main" id="{15A21945-3A3A-4857-B2F7-4078BB5AA887}"/>
              </a:ext>
            </a:extLst>
          </p:cNvPr>
          <p:cNvSpPr>
            <a:spLocks noGrp="1"/>
          </p:cNvSpPr>
          <p:nvPr>
            <p:ph type="title"/>
          </p:nvPr>
        </p:nvSpPr>
        <p:spPr>
          <a:xfrm>
            <a:off x="503238" y="625475"/>
            <a:ext cx="8137525" cy="741363"/>
          </a:xfrm>
        </p:spPr>
        <p:txBody>
          <a:bodyPr>
            <a:normAutofit fontScale="90000"/>
          </a:bodyPr>
          <a:lstStyle/>
          <a:p>
            <a:pPr eaLnBrk="1" hangingPunct="1">
              <a:defRPr/>
            </a:pPr>
            <a:r>
              <a:rPr lang="en-GB" altLang="en-US"/>
              <a:t>Larger Numbers</a:t>
            </a:r>
          </a:p>
        </p:txBody>
      </p:sp>
      <p:sp>
        <p:nvSpPr>
          <p:cNvPr id="16387" name="Content Placeholder 6">
            <a:extLst>
              <a:ext uri="{FF2B5EF4-FFF2-40B4-BE49-F238E27FC236}">
                <a16:creationId xmlns:a16="http://schemas.microsoft.com/office/drawing/2014/main" id="{0F46552B-74E8-4E71-A39A-3F442FF23FCD}"/>
              </a:ext>
            </a:extLst>
          </p:cNvPr>
          <p:cNvSpPr>
            <a:spLocks noGrp="1"/>
          </p:cNvSpPr>
          <p:nvPr>
            <p:ph idx="1"/>
          </p:nvPr>
        </p:nvSpPr>
        <p:spPr>
          <a:xfrm>
            <a:off x="503238" y="1182688"/>
            <a:ext cx="8137525" cy="679450"/>
          </a:xfrm>
        </p:spPr>
        <p:txBody>
          <a:bodyPr/>
          <a:lstStyle/>
          <a:p>
            <a:pPr marL="0" indent="0" algn="ctr" eaLnBrk="1" hangingPunct="1">
              <a:buFont typeface="Arial" panose="020B0604020202020204" pitchFamily="34" charset="0"/>
              <a:buNone/>
            </a:pPr>
            <a:r>
              <a:rPr lang="en-GB" altLang="en-US"/>
              <a:t>Using the information you have learnt, can you work out what these larger numbers are?</a:t>
            </a:r>
          </a:p>
        </p:txBody>
      </p:sp>
      <p:sp>
        <p:nvSpPr>
          <p:cNvPr id="16388" name="Content Placeholder 6">
            <a:extLst>
              <a:ext uri="{FF2B5EF4-FFF2-40B4-BE49-F238E27FC236}">
                <a16:creationId xmlns:a16="http://schemas.microsoft.com/office/drawing/2014/main" id="{04C5167A-5EC4-4B99-A8EF-94AA15725388}"/>
              </a:ext>
            </a:extLst>
          </p:cNvPr>
          <p:cNvSpPr>
            <a:spLocks/>
          </p:cNvSpPr>
          <p:nvPr/>
        </p:nvSpPr>
        <p:spPr bwMode="auto">
          <a:xfrm>
            <a:off x="2455863" y="2028825"/>
            <a:ext cx="1092200" cy="185896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800" b="1">
                <a:solidFill>
                  <a:schemeClr val="tx1"/>
                </a:solidFill>
              </a:rPr>
              <a:t>40</a:t>
            </a:r>
          </a:p>
          <a:p>
            <a:pPr eaLnBrk="1" hangingPunct="1">
              <a:buFont typeface="Arial" panose="020B0604020202020204" pitchFamily="34" charset="0"/>
              <a:buNone/>
            </a:pPr>
            <a:endParaRPr lang="en-GB" altLang="en-US" sz="2800" b="1">
              <a:solidFill>
                <a:schemeClr val="tx1"/>
              </a:solidFill>
            </a:endParaRPr>
          </a:p>
          <a:p>
            <a:pPr eaLnBrk="1" hangingPunct="1">
              <a:buFont typeface="Arial" panose="020B0604020202020204" pitchFamily="34" charset="0"/>
              <a:buNone/>
            </a:pPr>
            <a:r>
              <a:rPr lang="en-GB" altLang="en-US" sz="2800" b="1">
                <a:solidFill>
                  <a:schemeClr val="tx1"/>
                </a:solidFill>
              </a:rPr>
              <a:t>18</a:t>
            </a:r>
          </a:p>
        </p:txBody>
      </p:sp>
      <p:sp>
        <p:nvSpPr>
          <p:cNvPr id="26" name="Rectangle 25">
            <a:extLst>
              <a:ext uri="{FF2B5EF4-FFF2-40B4-BE49-F238E27FC236}">
                <a16:creationId xmlns:a16="http://schemas.microsoft.com/office/drawing/2014/main" id="{B7527E4B-D678-49D6-ACDF-0D1366231B1D}"/>
              </a:ext>
            </a:extLst>
          </p:cNvPr>
          <p:cNvSpPr/>
          <p:nvPr/>
        </p:nvSpPr>
        <p:spPr>
          <a:xfrm>
            <a:off x="755650" y="2084388"/>
            <a:ext cx="3752850" cy="1825625"/>
          </a:xfrm>
          <a:prstGeom prst="rect">
            <a:avLst/>
          </a:prstGeom>
          <a:noFill/>
          <a:ln w="38100">
            <a:solidFill>
              <a:srgbClr val="F55D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Oval 36">
            <a:extLst>
              <a:ext uri="{FF2B5EF4-FFF2-40B4-BE49-F238E27FC236}">
                <a16:creationId xmlns:a16="http://schemas.microsoft.com/office/drawing/2014/main" id="{1821D2A1-B415-41CD-A2B0-EA30DF015C20}"/>
              </a:ext>
            </a:extLst>
          </p:cNvPr>
          <p:cNvSpPr/>
          <p:nvPr/>
        </p:nvSpPr>
        <p:spPr>
          <a:xfrm>
            <a:off x="1387475" y="2212975"/>
            <a:ext cx="338138" cy="33655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8" name="Oval 37">
            <a:extLst>
              <a:ext uri="{FF2B5EF4-FFF2-40B4-BE49-F238E27FC236}">
                <a16:creationId xmlns:a16="http://schemas.microsoft.com/office/drawing/2014/main" id="{79EECB79-2E65-4796-98EB-C540DDEBCA1D}"/>
              </a:ext>
            </a:extLst>
          </p:cNvPr>
          <p:cNvSpPr/>
          <p:nvPr/>
        </p:nvSpPr>
        <p:spPr>
          <a:xfrm>
            <a:off x="1806575" y="2212975"/>
            <a:ext cx="338138" cy="33655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6392" name="Group 45">
            <a:extLst>
              <a:ext uri="{FF2B5EF4-FFF2-40B4-BE49-F238E27FC236}">
                <a16:creationId xmlns:a16="http://schemas.microsoft.com/office/drawing/2014/main" id="{A8C6D7C1-BB66-4AAA-91B2-2503A060F526}"/>
              </a:ext>
            </a:extLst>
          </p:cNvPr>
          <p:cNvGrpSpPr>
            <a:grpSpLocks/>
          </p:cNvGrpSpPr>
          <p:nvPr/>
        </p:nvGrpSpPr>
        <p:grpSpPr bwMode="auto">
          <a:xfrm>
            <a:off x="993775" y="2967038"/>
            <a:ext cx="1508125" cy="695325"/>
            <a:chOff x="5354594" y="3559775"/>
            <a:chExt cx="1507524" cy="695068"/>
          </a:xfrm>
        </p:grpSpPr>
        <p:cxnSp>
          <p:nvCxnSpPr>
            <p:cNvPr id="47" name="Straight Connector 46">
              <a:extLst>
                <a:ext uri="{FF2B5EF4-FFF2-40B4-BE49-F238E27FC236}">
                  <a16:creationId xmlns:a16="http://schemas.microsoft.com/office/drawing/2014/main" id="{A05415A3-F459-4EC5-BA55-C70A86AA1B9C}"/>
                </a:ext>
              </a:extLst>
            </p:cNvPr>
            <p:cNvCxnSpPr/>
            <p:nvPr/>
          </p:nvCxnSpPr>
          <p:spPr>
            <a:xfrm>
              <a:off x="5354594" y="4118368"/>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B2ECF2C0-1841-4BBA-AC87-57511E0E8A25}"/>
                </a:ext>
              </a:extLst>
            </p:cNvPr>
            <p:cNvCxnSpPr/>
            <p:nvPr/>
          </p:nvCxnSpPr>
          <p:spPr>
            <a:xfrm>
              <a:off x="5354594" y="4254843"/>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04F5A859-EF07-4A6D-99CB-AD23BCFBDF68}"/>
                </a:ext>
              </a:extLst>
            </p:cNvPr>
            <p:cNvCxnSpPr/>
            <p:nvPr/>
          </p:nvCxnSpPr>
          <p:spPr>
            <a:xfrm>
              <a:off x="5354594" y="3985068"/>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68B4EA7C-E91C-4D54-B66C-1EAF37603E68}"/>
                </a:ext>
              </a:extLst>
            </p:cNvPr>
            <p:cNvSpPr/>
            <p:nvPr/>
          </p:nvSpPr>
          <p:spPr>
            <a:xfrm>
              <a:off x="5532323" y="3566123"/>
              <a:ext cx="336416"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1" name="Oval 50">
              <a:extLst>
                <a:ext uri="{FF2B5EF4-FFF2-40B4-BE49-F238E27FC236}">
                  <a16:creationId xmlns:a16="http://schemas.microsoft.com/office/drawing/2014/main" id="{6D0807CA-CE31-4F7B-BBF7-1B1EE235576A}"/>
                </a:ext>
              </a:extLst>
            </p:cNvPr>
            <p:cNvSpPr/>
            <p:nvPr/>
          </p:nvSpPr>
          <p:spPr>
            <a:xfrm>
              <a:off x="5951256" y="3566123"/>
              <a:ext cx="338003"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2" name="Oval 51">
              <a:extLst>
                <a:ext uri="{FF2B5EF4-FFF2-40B4-BE49-F238E27FC236}">
                  <a16:creationId xmlns:a16="http://schemas.microsoft.com/office/drawing/2014/main" id="{583EF6BA-F722-4730-8569-ACDE8F7184A6}"/>
                </a:ext>
              </a:extLst>
            </p:cNvPr>
            <p:cNvSpPr/>
            <p:nvPr/>
          </p:nvSpPr>
          <p:spPr>
            <a:xfrm>
              <a:off x="6371776" y="3559775"/>
              <a:ext cx="338002"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3" name="Rectangle 52">
            <a:extLst>
              <a:ext uri="{FF2B5EF4-FFF2-40B4-BE49-F238E27FC236}">
                <a16:creationId xmlns:a16="http://schemas.microsoft.com/office/drawing/2014/main" id="{0502D459-E6EC-47FD-9903-228624E111CC}"/>
              </a:ext>
            </a:extLst>
          </p:cNvPr>
          <p:cNvSpPr/>
          <p:nvPr/>
        </p:nvSpPr>
        <p:spPr>
          <a:xfrm>
            <a:off x="4591050" y="2084388"/>
            <a:ext cx="3752850" cy="1825625"/>
          </a:xfrm>
          <a:prstGeom prst="rect">
            <a:avLst/>
          </a:prstGeom>
          <a:noFill/>
          <a:ln w="38100">
            <a:solidFill>
              <a:srgbClr val="F55D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6394" name="Group 9">
            <a:extLst>
              <a:ext uri="{FF2B5EF4-FFF2-40B4-BE49-F238E27FC236}">
                <a16:creationId xmlns:a16="http://schemas.microsoft.com/office/drawing/2014/main" id="{AA7F9F12-FA69-4942-B64E-4B85CBAD08FE}"/>
              </a:ext>
            </a:extLst>
          </p:cNvPr>
          <p:cNvGrpSpPr>
            <a:grpSpLocks/>
          </p:cNvGrpSpPr>
          <p:nvPr/>
        </p:nvGrpSpPr>
        <p:grpSpPr bwMode="auto">
          <a:xfrm>
            <a:off x="4814888" y="2386013"/>
            <a:ext cx="1506537" cy="136525"/>
            <a:chOff x="4814451" y="2268779"/>
            <a:chExt cx="1507524" cy="135925"/>
          </a:xfrm>
        </p:grpSpPr>
        <p:cxnSp>
          <p:nvCxnSpPr>
            <p:cNvPr id="54" name="Straight Connector 53">
              <a:extLst>
                <a:ext uri="{FF2B5EF4-FFF2-40B4-BE49-F238E27FC236}">
                  <a16:creationId xmlns:a16="http://schemas.microsoft.com/office/drawing/2014/main" id="{AB3B0FD3-0CE9-4E8F-8122-58345A283BD8}"/>
                </a:ext>
              </a:extLst>
            </p:cNvPr>
            <p:cNvCxnSpPr/>
            <p:nvPr/>
          </p:nvCxnSpPr>
          <p:spPr>
            <a:xfrm>
              <a:off x="4814451" y="2268779"/>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C526647F-E935-4665-9999-B20199DC400C}"/>
                </a:ext>
              </a:extLst>
            </p:cNvPr>
            <p:cNvCxnSpPr/>
            <p:nvPr/>
          </p:nvCxnSpPr>
          <p:spPr>
            <a:xfrm>
              <a:off x="4814451" y="2404704"/>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395" name="Group 55">
            <a:extLst>
              <a:ext uri="{FF2B5EF4-FFF2-40B4-BE49-F238E27FC236}">
                <a16:creationId xmlns:a16="http://schemas.microsoft.com/office/drawing/2014/main" id="{6879EC89-7D1E-40E2-B357-9E7D04872401}"/>
              </a:ext>
            </a:extLst>
          </p:cNvPr>
          <p:cNvGrpSpPr>
            <a:grpSpLocks/>
          </p:cNvGrpSpPr>
          <p:nvPr/>
        </p:nvGrpSpPr>
        <p:grpSpPr bwMode="auto">
          <a:xfrm>
            <a:off x="4814888" y="2967038"/>
            <a:ext cx="1506537" cy="695325"/>
            <a:chOff x="5354594" y="3559775"/>
            <a:chExt cx="1507524" cy="695068"/>
          </a:xfrm>
        </p:grpSpPr>
        <p:cxnSp>
          <p:nvCxnSpPr>
            <p:cNvPr id="57" name="Straight Connector 56">
              <a:extLst>
                <a:ext uri="{FF2B5EF4-FFF2-40B4-BE49-F238E27FC236}">
                  <a16:creationId xmlns:a16="http://schemas.microsoft.com/office/drawing/2014/main" id="{D3FD91F1-0DD5-483E-AEE8-8206F3C36BBF}"/>
                </a:ext>
              </a:extLst>
            </p:cNvPr>
            <p:cNvCxnSpPr/>
            <p:nvPr/>
          </p:nvCxnSpPr>
          <p:spPr>
            <a:xfrm>
              <a:off x="5354594" y="4118368"/>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AE4D41CD-E435-42DE-AED6-F41D46BF4447}"/>
                </a:ext>
              </a:extLst>
            </p:cNvPr>
            <p:cNvCxnSpPr/>
            <p:nvPr/>
          </p:nvCxnSpPr>
          <p:spPr>
            <a:xfrm>
              <a:off x="5354594" y="4254843"/>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E5FA3BD9-AD7D-48CD-9D95-531C967CD37E}"/>
                </a:ext>
              </a:extLst>
            </p:cNvPr>
            <p:cNvCxnSpPr/>
            <p:nvPr/>
          </p:nvCxnSpPr>
          <p:spPr>
            <a:xfrm>
              <a:off x="5354594" y="3985068"/>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60" name="Oval 59">
              <a:extLst>
                <a:ext uri="{FF2B5EF4-FFF2-40B4-BE49-F238E27FC236}">
                  <a16:creationId xmlns:a16="http://schemas.microsoft.com/office/drawing/2014/main" id="{E1DF854B-8BDD-47DE-AAD4-BADEAF1E2037}"/>
                </a:ext>
              </a:extLst>
            </p:cNvPr>
            <p:cNvSpPr/>
            <p:nvPr/>
          </p:nvSpPr>
          <p:spPr>
            <a:xfrm>
              <a:off x="5530921" y="3566123"/>
              <a:ext cx="338360"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1" name="Oval 60">
              <a:extLst>
                <a:ext uri="{FF2B5EF4-FFF2-40B4-BE49-F238E27FC236}">
                  <a16:creationId xmlns:a16="http://schemas.microsoft.com/office/drawing/2014/main" id="{F8FCC8C8-C7FD-4391-B92B-D431F6FAF94C}"/>
                </a:ext>
              </a:extLst>
            </p:cNvPr>
            <p:cNvSpPr/>
            <p:nvPr/>
          </p:nvSpPr>
          <p:spPr>
            <a:xfrm>
              <a:off x="5951885" y="3566123"/>
              <a:ext cx="338359"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2" name="Oval 61">
              <a:extLst>
                <a:ext uri="{FF2B5EF4-FFF2-40B4-BE49-F238E27FC236}">
                  <a16:creationId xmlns:a16="http://schemas.microsoft.com/office/drawing/2014/main" id="{792C023F-5AC4-4FDD-AFD6-F449B727F592}"/>
                </a:ext>
              </a:extLst>
            </p:cNvPr>
            <p:cNvSpPr/>
            <p:nvPr/>
          </p:nvSpPr>
          <p:spPr>
            <a:xfrm>
              <a:off x="6371260" y="3559775"/>
              <a:ext cx="338359"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63" name="Rectangle 62">
            <a:extLst>
              <a:ext uri="{FF2B5EF4-FFF2-40B4-BE49-F238E27FC236}">
                <a16:creationId xmlns:a16="http://schemas.microsoft.com/office/drawing/2014/main" id="{1AAC186E-DB3D-45A5-9045-F4D847D7CFA1}"/>
              </a:ext>
            </a:extLst>
          </p:cNvPr>
          <p:cNvSpPr/>
          <p:nvPr/>
        </p:nvSpPr>
        <p:spPr>
          <a:xfrm>
            <a:off x="2695575" y="4030663"/>
            <a:ext cx="3752850" cy="2062162"/>
          </a:xfrm>
          <a:prstGeom prst="rect">
            <a:avLst/>
          </a:prstGeom>
          <a:noFill/>
          <a:ln w="38100">
            <a:solidFill>
              <a:srgbClr val="F55D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6397" name="Group 63">
            <a:extLst>
              <a:ext uri="{FF2B5EF4-FFF2-40B4-BE49-F238E27FC236}">
                <a16:creationId xmlns:a16="http://schemas.microsoft.com/office/drawing/2014/main" id="{57FA84DE-7346-410A-9AAA-9B088C90626B}"/>
              </a:ext>
            </a:extLst>
          </p:cNvPr>
          <p:cNvGrpSpPr>
            <a:grpSpLocks/>
          </p:cNvGrpSpPr>
          <p:nvPr/>
        </p:nvGrpSpPr>
        <p:grpSpPr bwMode="auto">
          <a:xfrm>
            <a:off x="2784475" y="5226050"/>
            <a:ext cx="1506538" cy="693738"/>
            <a:chOff x="5354594" y="3559775"/>
            <a:chExt cx="1507524" cy="695068"/>
          </a:xfrm>
        </p:grpSpPr>
        <p:cxnSp>
          <p:nvCxnSpPr>
            <p:cNvPr id="65" name="Straight Connector 64">
              <a:extLst>
                <a:ext uri="{FF2B5EF4-FFF2-40B4-BE49-F238E27FC236}">
                  <a16:creationId xmlns:a16="http://schemas.microsoft.com/office/drawing/2014/main" id="{FEAFB58E-14B8-4FE5-B8D1-B359EC49B944}"/>
                </a:ext>
              </a:extLst>
            </p:cNvPr>
            <p:cNvCxnSpPr/>
            <p:nvPr/>
          </p:nvCxnSpPr>
          <p:spPr>
            <a:xfrm>
              <a:off x="5354594" y="4119646"/>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A645956D-81E7-40D2-84AC-816A4263BBBF}"/>
                </a:ext>
              </a:extLst>
            </p:cNvPr>
            <p:cNvCxnSpPr/>
            <p:nvPr/>
          </p:nvCxnSpPr>
          <p:spPr>
            <a:xfrm>
              <a:off x="5354594" y="4254843"/>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CF10E60C-94A4-4F9F-ABFA-AF1D91CF964C}"/>
                </a:ext>
              </a:extLst>
            </p:cNvPr>
            <p:cNvCxnSpPr/>
            <p:nvPr/>
          </p:nvCxnSpPr>
          <p:spPr>
            <a:xfrm>
              <a:off x="5354594" y="3984451"/>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6C43FE3-0ECA-43C4-8C9E-B09200FC80B2}"/>
                </a:ext>
              </a:extLst>
            </p:cNvPr>
            <p:cNvSpPr/>
            <p:nvPr/>
          </p:nvSpPr>
          <p:spPr>
            <a:xfrm>
              <a:off x="5530922" y="3566137"/>
              <a:ext cx="338358" cy="33719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9" name="Oval 68">
              <a:extLst>
                <a:ext uri="{FF2B5EF4-FFF2-40B4-BE49-F238E27FC236}">
                  <a16:creationId xmlns:a16="http://schemas.microsoft.com/office/drawing/2014/main" id="{87C01303-7E52-4E4B-806C-C6F30FA63997}"/>
                </a:ext>
              </a:extLst>
            </p:cNvPr>
            <p:cNvSpPr/>
            <p:nvPr/>
          </p:nvSpPr>
          <p:spPr>
            <a:xfrm>
              <a:off x="5951885" y="3566137"/>
              <a:ext cx="338359" cy="33719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0" name="Oval 69">
              <a:extLst>
                <a:ext uri="{FF2B5EF4-FFF2-40B4-BE49-F238E27FC236}">
                  <a16:creationId xmlns:a16="http://schemas.microsoft.com/office/drawing/2014/main" id="{3EB5FF6F-0D2E-4D92-AA5D-7517BA59B3DF}"/>
                </a:ext>
              </a:extLst>
            </p:cNvPr>
            <p:cNvSpPr/>
            <p:nvPr/>
          </p:nvSpPr>
          <p:spPr>
            <a:xfrm>
              <a:off x="6371259" y="3559775"/>
              <a:ext cx="338359" cy="33719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6398" name="Group 70">
            <a:extLst>
              <a:ext uri="{FF2B5EF4-FFF2-40B4-BE49-F238E27FC236}">
                <a16:creationId xmlns:a16="http://schemas.microsoft.com/office/drawing/2014/main" id="{9D45A603-91C1-4BAF-89A1-69B8D438484D}"/>
              </a:ext>
            </a:extLst>
          </p:cNvPr>
          <p:cNvGrpSpPr>
            <a:grpSpLocks/>
          </p:cNvGrpSpPr>
          <p:nvPr/>
        </p:nvGrpSpPr>
        <p:grpSpPr bwMode="auto">
          <a:xfrm>
            <a:off x="2814638" y="4132263"/>
            <a:ext cx="1506537" cy="687387"/>
            <a:chOff x="5354594" y="3565952"/>
            <a:chExt cx="1507524" cy="688891"/>
          </a:xfrm>
        </p:grpSpPr>
        <p:cxnSp>
          <p:nvCxnSpPr>
            <p:cNvPr id="72" name="Straight Connector 71">
              <a:extLst>
                <a:ext uri="{FF2B5EF4-FFF2-40B4-BE49-F238E27FC236}">
                  <a16:creationId xmlns:a16="http://schemas.microsoft.com/office/drawing/2014/main" id="{18494835-7DBB-4942-A8AB-EFBE2C65E908}"/>
                </a:ext>
              </a:extLst>
            </p:cNvPr>
            <p:cNvCxnSpPr/>
            <p:nvPr/>
          </p:nvCxnSpPr>
          <p:spPr>
            <a:xfrm>
              <a:off x="5354594" y="4119611"/>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C2635D3F-E7C9-4709-A4BA-0F02047621B7}"/>
                </a:ext>
              </a:extLst>
            </p:cNvPr>
            <p:cNvCxnSpPr/>
            <p:nvPr/>
          </p:nvCxnSpPr>
          <p:spPr>
            <a:xfrm>
              <a:off x="5354594" y="4254843"/>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2E548256-FF2E-4BD4-91C2-D8F249A03497}"/>
                </a:ext>
              </a:extLst>
            </p:cNvPr>
            <p:cNvCxnSpPr/>
            <p:nvPr/>
          </p:nvCxnSpPr>
          <p:spPr>
            <a:xfrm>
              <a:off x="5354594" y="3984378"/>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Oval 75">
              <a:extLst>
                <a:ext uri="{FF2B5EF4-FFF2-40B4-BE49-F238E27FC236}">
                  <a16:creationId xmlns:a16="http://schemas.microsoft.com/office/drawing/2014/main" id="{DEDB46D5-A45E-46CB-862D-C0B3A58CD197}"/>
                </a:ext>
              </a:extLst>
            </p:cNvPr>
            <p:cNvSpPr/>
            <p:nvPr/>
          </p:nvSpPr>
          <p:spPr>
            <a:xfrm>
              <a:off x="5951885" y="3565952"/>
              <a:ext cx="338359" cy="33728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16399" name="Content Placeholder 6">
            <a:extLst>
              <a:ext uri="{FF2B5EF4-FFF2-40B4-BE49-F238E27FC236}">
                <a16:creationId xmlns:a16="http://schemas.microsoft.com/office/drawing/2014/main" id="{CDF39D17-2A77-4523-BDD8-468244BCFED8}"/>
              </a:ext>
            </a:extLst>
          </p:cNvPr>
          <p:cNvSpPr>
            <a:spLocks/>
          </p:cNvSpPr>
          <p:nvPr/>
        </p:nvSpPr>
        <p:spPr bwMode="auto">
          <a:xfrm>
            <a:off x="6294438" y="2028825"/>
            <a:ext cx="1268412" cy="185896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800" b="1">
                <a:solidFill>
                  <a:schemeClr val="tx1"/>
                </a:solidFill>
              </a:rPr>
              <a:t>200</a:t>
            </a:r>
          </a:p>
          <a:p>
            <a:pPr eaLnBrk="1" hangingPunct="1">
              <a:buFont typeface="Arial" panose="020B0604020202020204" pitchFamily="34" charset="0"/>
              <a:buNone/>
            </a:pPr>
            <a:endParaRPr lang="en-GB" altLang="en-US" sz="2800" b="1">
              <a:solidFill>
                <a:schemeClr val="tx1"/>
              </a:solidFill>
            </a:endParaRPr>
          </a:p>
          <a:p>
            <a:pPr eaLnBrk="1" hangingPunct="1">
              <a:buFont typeface="Arial" panose="020B0604020202020204" pitchFamily="34" charset="0"/>
              <a:buNone/>
            </a:pPr>
            <a:r>
              <a:rPr lang="en-GB" altLang="en-US" sz="2800" b="1">
                <a:solidFill>
                  <a:schemeClr val="tx1"/>
                </a:solidFill>
              </a:rPr>
              <a:t>18</a:t>
            </a:r>
          </a:p>
        </p:txBody>
      </p:sp>
      <p:sp>
        <p:nvSpPr>
          <p:cNvPr id="16400" name="Content Placeholder 6">
            <a:extLst>
              <a:ext uri="{FF2B5EF4-FFF2-40B4-BE49-F238E27FC236}">
                <a16:creationId xmlns:a16="http://schemas.microsoft.com/office/drawing/2014/main" id="{F1AD0D74-19C9-4A50-B0B1-9EFE219C9105}"/>
              </a:ext>
            </a:extLst>
          </p:cNvPr>
          <p:cNvSpPr>
            <a:spLocks/>
          </p:cNvSpPr>
          <p:nvPr/>
        </p:nvSpPr>
        <p:spPr bwMode="auto">
          <a:xfrm>
            <a:off x="4233863" y="4219575"/>
            <a:ext cx="1268412" cy="18573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800" b="1">
                <a:solidFill>
                  <a:schemeClr val="tx1"/>
                </a:solidFill>
              </a:rPr>
              <a:t>320</a:t>
            </a:r>
          </a:p>
          <a:p>
            <a:pPr eaLnBrk="1" hangingPunct="1">
              <a:buFont typeface="Arial" panose="020B0604020202020204" pitchFamily="34" charset="0"/>
              <a:buNone/>
            </a:pPr>
            <a:endParaRPr lang="en-GB" altLang="en-US" sz="2800" b="1">
              <a:solidFill>
                <a:schemeClr val="tx1"/>
              </a:solidFill>
            </a:endParaRPr>
          </a:p>
          <a:p>
            <a:pPr eaLnBrk="1" hangingPunct="1">
              <a:buFont typeface="Arial" panose="020B0604020202020204" pitchFamily="34" charset="0"/>
              <a:buNone/>
            </a:pPr>
            <a:r>
              <a:rPr lang="en-GB" altLang="en-US" sz="2800" b="1">
                <a:solidFill>
                  <a:schemeClr val="tx1"/>
                </a:solidFill>
              </a:rPr>
              <a:t>18</a:t>
            </a:r>
          </a:p>
        </p:txBody>
      </p:sp>
      <p:sp>
        <p:nvSpPr>
          <p:cNvPr id="80" name="Content Placeholder 6">
            <a:extLst>
              <a:ext uri="{FF2B5EF4-FFF2-40B4-BE49-F238E27FC236}">
                <a16:creationId xmlns:a16="http://schemas.microsoft.com/office/drawing/2014/main" id="{D4AA943B-2ABA-433E-8A0D-9FAA866F38B4}"/>
              </a:ext>
            </a:extLst>
          </p:cNvPr>
          <p:cNvSpPr>
            <a:spLocks/>
          </p:cNvSpPr>
          <p:nvPr/>
        </p:nvSpPr>
        <p:spPr bwMode="auto">
          <a:xfrm>
            <a:off x="3159125" y="2579688"/>
            <a:ext cx="1516063" cy="4937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800" b="1">
                <a:solidFill>
                  <a:srgbClr val="F55D36"/>
                </a:solidFill>
              </a:rPr>
              <a:t>= 58</a:t>
            </a:r>
          </a:p>
        </p:txBody>
      </p:sp>
      <p:sp>
        <p:nvSpPr>
          <p:cNvPr id="81" name="Content Placeholder 6">
            <a:extLst>
              <a:ext uri="{FF2B5EF4-FFF2-40B4-BE49-F238E27FC236}">
                <a16:creationId xmlns:a16="http://schemas.microsoft.com/office/drawing/2014/main" id="{DE27B0D8-8AB7-4DB6-9882-AE5700463264}"/>
              </a:ext>
            </a:extLst>
          </p:cNvPr>
          <p:cNvSpPr>
            <a:spLocks/>
          </p:cNvSpPr>
          <p:nvPr/>
        </p:nvSpPr>
        <p:spPr bwMode="auto">
          <a:xfrm>
            <a:off x="7024688" y="2571750"/>
            <a:ext cx="1516062" cy="4937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800" b="1">
                <a:solidFill>
                  <a:srgbClr val="F55D36"/>
                </a:solidFill>
              </a:rPr>
              <a:t>= 218</a:t>
            </a:r>
          </a:p>
        </p:txBody>
      </p:sp>
      <p:sp>
        <p:nvSpPr>
          <p:cNvPr id="82" name="Content Placeholder 6">
            <a:extLst>
              <a:ext uri="{FF2B5EF4-FFF2-40B4-BE49-F238E27FC236}">
                <a16:creationId xmlns:a16="http://schemas.microsoft.com/office/drawing/2014/main" id="{1911903B-0299-4013-830C-1F8F82A53666}"/>
              </a:ext>
            </a:extLst>
          </p:cNvPr>
          <p:cNvSpPr>
            <a:spLocks/>
          </p:cNvSpPr>
          <p:nvPr/>
        </p:nvSpPr>
        <p:spPr bwMode="auto">
          <a:xfrm>
            <a:off x="4932363" y="4705350"/>
            <a:ext cx="1516062" cy="4953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2800" b="1">
                <a:solidFill>
                  <a:srgbClr val="F55D36"/>
                </a:solidFill>
              </a:rPr>
              <a:t>= 338</a:t>
            </a:r>
          </a:p>
        </p:txBody>
      </p:sp>
      <p:pic>
        <p:nvPicPr>
          <p:cNvPr id="16404" name="Pairs">
            <a:extLst>
              <a:ext uri="{FF2B5EF4-FFF2-40B4-BE49-F238E27FC236}">
                <a16:creationId xmlns:a16="http://schemas.microsoft.com/office/drawing/2014/main" id="{B5F0A8CF-5A51-4F02-8047-0FA7F795BDF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fade">
                                      <p:cBhvr>
                                        <p:cTn id="7" dur="500"/>
                                        <p:tgtEl>
                                          <p:spTgt spid="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1"/>
                                        </p:tgtEl>
                                        <p:attrNameLst>
                                          <p:attrName>style.visibility</p:attrName>
                                        </p:attrNameLst>
                                      </p:cBhvr>
                                      <p:to>
                                        <p:strVal val="visible"/>
                                      </p:to>
                                    </p:set>
                                    <p:animEffect transition="in" filter="fade">
                                      <p:cBhvr>
                                        <p:cTn id="12" dur="500"/>
                                        <p:tgtEl>
                                          <p:spTgt spid="8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2"/>
                                        </p:tgtEl>
                                        <p:attrNameLst>
                                          <p:attrName>style.visibility</p:attrName>
                                        </p:attrNameLst>
                                      </p:cBhvr>
                                      <p:to>
                                        <p:strVal val="visible"/>
                                      </p:to>
                                    </p:set>
                                    <p:animEffect transition="in" filter="fade">
                                      <p:cBhvr>
                                        <p:cTn id="17"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2CBA294-EDB3-4983-B029-2D6BAA30189E}"/>
              </a:ext>
            </a:extLst>
          </p:cNvPr>
          <p:cNvSpPr/>
          <p:nvPr/>
        </p:nvSpPr>
        <p:spPr>
          <a:xfrm>
            <a:off x="503238" y="2727325"/>
            <a:ext cx="8137525" cy="3228975"/>
          </a:xfrm>
          <a:prstGeom prst="rect">
            <a:avLst/>
          </a:prstGeom>
          <a:solidFill>
            <a:srgbClr val="A3D1C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7411" name="Picture 2">
            <a:extLst>
              <a:ext uri="{FF2B5EF4-FFF2-40B4-BE49-F238E27FC236}">
                <a16:creationId xmlns:a16="http://schemas.microsoft.com/office/drawing/2014/main" id="{DDA23D8E-02CA-4A74-A0F1-54965F5F713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46613" y="3309938"/>
            <a:ext cx="3676650" cy="2600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7410" name="Title 5">
            <a:extLst>
              <a:ext uri="{FF2B5EF4-FFF2-40B4-BE49-F238E27FC236}">
                <a16:creationId xmlns:a16="http://schemas.microsoft.com/office/drawing/2014/main" id="{51F8E5D7-C5D4-4577-992E-2ACBEE8D8E6C}"/>
              </a:ext>
            </a:extLst>
          </p:cNvPr>
          <p:cNvSpPr>
            <a:spLocks noGrp="1"/>
          </p:cNvSpPr>
          <p:nvPr>
            <p:ph type="title"/>
          </p:nvPr>
        </p:nvSpPr>
        <p:spPr>
          <a:xfrm>
            <a:off x="503238" y="896938"/>
            <a:ext cx="8137525" cy="741362"/>
          </a:xfrm>
        </p:spPr>
        <p:txBody>
          <a:bodyPr>
            <a:normAutofit fontScale="90000"/>
          </a:bodyPr>
          <a:lstStyle/>
          <a:p>
            <a:pPr algn="ctr" eaLnBrk="1" hangingPunct="1">
              <a:defRPr/>
            </a:pPr>
            <a:r>
              <a:rPr lang="en-GB" altLang="en-US"/>
              <a:t>Maya Number System</a:t>
            </a:r>
            <a:br>
              <a:rPr lang="en-GB" altLang="en-US"/>
            </a:br>
            <a:r>
              <a:rPr lang="en-GB" altLang="en-US"/>
              <a:t>Activity Sheets</a:t>
            </a:r>
          </a:p>
        </p:txBody>
      </p:sp>
      <p:sp>
        <p:nvSpPr>
          <p:cNvPr id="17413" name="Content Placeholder 6">
            <a:extLst>
              <a:ext uri="{FF2B5EF4-FFF2-40B4-BE49-F238E27FC236}">
                <a16:creationId xmlns:a16="http://schemas.microsoft.com/office/drawing/2014/main" id="{0D4CA70E-766D-461E-ABC1-65CAF2038690}"/>
              </a:ext>
            </a:extLst>
          </p:cNvPr>
          <p:cNvSpPr>
            <a:spLocks noGrp="1"/>
          </p:cNvSpPr>
          <p:nvPr>
            <p:ph idx="1"/>
          </p:nvPr>
        </p:nvSpPr>
        <p:spPr>
          <a:xfrm>
            <a:off x="503238" y="1638300"/>
            <a:ext cx="8137525" cy="922338"/>
          </a:xfrm>
        </p:spPr>
        <p:txBody>
          <a:bodyPr/>
          <a:lstStyle/>
          <a:p>
            <a:pPr marL="0" indent="0" algn="ctr" eaLnBrk="1" hangingPunct="1">
              <a:buFont typeface="Arial" panose="020B0604020202020204" pitchFamily="34" charset="0"/>
              <a:buNone/>
            </a:pPr>
            <a:r>
              <a:rPr lang="en-GB" altLang="en-US"/>
              <a:t>Use the information you have learnt about the Maya number system to help you work out the numbers on the </a:t>
            </a:r>
            <a:r>
              <a:rPr lang="en-GB" altLang="en-US" b="1"/>
              <a:t>Maya Number System Activity Sheet.</a:t>
            </a:r>
          </a:p>
        </p:txBody>
      </p:sp>
      <p:pic>
        <p:nvPicPr>
          <p:cNvPr id="17414" name="Picture 4">
            <a:extLst>
              <a:ext uri="{FF2B5EF4-FFF2-40B4-BE49-F238E27FC236}">
                <a16:creationId xmlns:a16="http://schemas.microsoft.com/office/drawing/2014/main" id="{714BD7A7-AC2B-470B-B4B3-C54C6B34379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9150" y="3309938"/>
            <a:ext cx="3675063" cy="2600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7415" name="Individual Work">
            <a:extLst>
              <a:ext uri="{FF2B5EF4-FFF2-40B4-BE49-F238E27FC236}">
                <a16:creationId xmlns:a16="http://schemas.microsoft.com/office/drawing/2014/main" id="{D3AF7610-BFB5-4778-B154-898D3EF77B8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1">
            <a:extLst>
              <a:ext uri="{FF2B5EF4-FFF2-40B4-BE49-F238E27FC236}">
                <a16:creationId xmlns:a16="http://schemas.microsoft.com/office/drawing/2014/main" id="{6CC2DCB9-BCC9-42B9-9B12-02566E3ECAB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28913" y="2790825"/>
            <a:ext cx="3676650" cy="2600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5">
            <a:extLst>
              <a:ext uri="{FF2B5EF4-FFF2-40B4-BE49-F238E27FC236}">
                <a16:creationId xmlns:a16="http://schemas.microsoft.com/office/drawing/2014/main" id="{BC7BB488-7D17-467C-860B-D1EF45093BA5}"/>
              </a:ext>
            </a:extLst>
          </p:cNvPr>
          <p:cNvSpPr>
            <a:spLocks noGrp="1"/>
          </p:cNvSpPr>
          <p:nvPr>
            <p:ph type="title"/>
          </p:nvPr>
        </p:nvSpPr>
        <p:spPr>
          <a:xfrm>
            <a:off x="503238" y="636588"/>
            <a:ext cx="8137525" cy="741362"/>
          </a:xfrm>
        </p:spPr>
        <p:txBody>
          <a:bodyPr>
            <a:normAutofit fontScale="90000"/>
          </a:bodyPr>
          <a:lstStyle/>
          <a:p>
            <a:pPr algn="ctr" eaLnBrk="1" hangingPunct="1">
              <a:defRPr/>
            </a:pPr>
            <a:r>
              <a:rPr lang="en-GB" altLang="en-US"/>
              <a:t>Maya Calculations</a:t>
            </a:r>
          </a:p>
        </p:txBody>
      </p:sp>
      <p:sp>
        <p:nvSpPr>
          <p:cNvPr id="18435" name="Content Placeholder 6">
            <a:extLst>
              <a:ext uri="{FF2B5EF4-FFF2-40B4-BE49-F238E27FC236}">
                <a16:creationId xmlns:a16="http://schemas.microsoft.com/office/drawing/2014/main" id="{53F71780-DAB0-4AEC-BEFD-B56DCEE9E9AB}"/>
              </a:ext>
            </a:extLst>
          </p:cNvPr>
          <p:cNvSpPr>
            <a:spLocks noGrp="1"/>
          </p:cNvSpPr>
          <p:nvPr>
            <p:ph idx="1"/>
          </p:nvPr>
        </p:nvSpPr>
        <p:spPr>
          <a:xfrm>
            <a:off x="503238" y="1244600"/>
            <a:ext cx="8137525" cy="922338"/>
          </a:xfrm>
        </p:spPr>
        <p:txBody>
          <a:bodyPr/>
          <a:lstStyle/>
          <a:p>
            <a:pPr marL="0" indent="0" algn="ctr" eaLnBrk="1" hangingPunct="1">
              <a:buFont typeface="Arial" panose="020B0604020202020204" pitchFamily="34" charset="0"/>
              <a:buNone/>
            </a:pPr>
            <a:r>
              <a:rPr lang="en-GB" altLang="en-US"/>
              <a:t>Now you know all about Maya numbers are you able to solve this calculation?</a:t>
            </a:r>
          </a:p>
          <a:p>
            <a:pPr marL="0" indent="0" algn="ctr" eaLnBrk="1" hangingPunct="1">
              <a:buFont typeface="Arial" panose="020B0604020202020204" pitchFamily="34" charset="0"/>
              <a:buNone/>
            </a:pPr>
            <a:r>
              <a:rPr lang="en-GB" altLang="en-US"/>
              <a:t>Write down the answer and show me. Remember to use the Maya symbols!</a:t>
            </a:r>
          </a:p>
        </p:txBody>
      </p:sp>
      <p:sp>
        <p:nvSpPr>
          <p:cNvPr id="8" name="Rectangle 7">
            <a:extLst>
              <a:ext uri="{FF2B5EF4-FFF2-40B4-BE49-F238E27FC236}">
                <a16:creationId xmlns:a16="http://schemas.microsoft.com/office/drawing/2014/main" id="{D3043E3E-826B-4501-A24A-BB7FF5A095FD}"/>
              </a:ext>
            </a:extLst>
          </p:cNvPr>
          <p:cNvSpPr/>
          <p:nvPr/>
        </p:nvSpPr>
        <p:spPr>
          <a:xfrm>
            <a:off x="901700" y="2378075"/>
            <a:ext cx="7327900" cy="1493838"/>
          </a:xfrm>
          <a:prstGeom prst="rect">
            <a:avLst/>
          </a:prstGeom>
          <a:noFill/>
          <a:ln w="38100">
            <a:solidFill>
              <a:srgbClr val="F55D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8437" name="Group 8">
            <a:extLst>
              <a:ext uri="{FF2B5EF4-FFF2-40B4-BE49-F238E27FC236}">
                <a16:creationId xmlns:a16="http://schemas.microsoft.com/office/drawing/2014/main" id="{B2E3CA57-5FC5-4ECC-8854-6511975517C5}"/>
              </a:ext>
            </a:extLst>
          </p:cNvPr>
          <p:cNvGrpSpPr>
            <a:grpSpLocks/>
          </p:cNvGrpSpPr>
          <p:nvPr/>
        </p:nvGrpSpPr>
        <p:grpSpPr bwMode="auto">
          <a:xfrm>
            <a:off x="1304925" y="2760663"/>
            <a:ext cx="1506538" cy="695325"/>
            <a:chOff x="5354594" y="3559775"/>
            <a:chExt cx="1507524" cy="695068"/>
          </a:xfrm>
        </p:grpSpPr>
        <p:cxnSp>
          <p:nvCxnSpPr>
            <p:cNvPr id="10" name="Straight Connector 9">
              <a:extLst>
                <a:ext uri="{FF2B5EF4-FFF2-40B4-BE49-F238E27FC236}">
                  <a16:creationId xmlns:a16="http://schemas.microsoft.com/office/drawing/2014/main" id="{97AE9263-88FD-451B-BDE5-A419D7041138}"/>
                </a:ext>
              </a:extLst>
            </p:cNvPr>
            <p:cNvCxnSpPr/>
            <p:nvPr/>
          </p:nvCxnSpPr>
          <p:spPr>
            <a:xfrm>
              <a:off x="5354594" y="4118368"/>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A68984B-1B49-4782-8F1E-94571E377CA3}"/>
                </a:ext>
              </a:extLst>
            </p:cNvPr>
            <p:cNvCxnSpPr/>
            <p:nvPr/>
          </p:nvCxnSpPr>
          <p:spPr>
            <a:xfrm>
              <a:off x="5354594" y="4254843"/>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0CE1EA4-0294-4B38-B2E1-7D4834315B77}"/>
                </a:ext>
              </a:extLst>
            </p:cNvPr>
            <p:cNvCxnSpPr/>
            <p:nvPr/>
          </p:nvCxnSpPr>
          <p:spPr>
            <a:xfrm>
              <a:off x="5354594" y="3985068"/>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2A3AEDED-8B90-4B42-9089-EEACD99F09CC}"/>
                </a:ext>
              </a:extLst>
            </p:cNvPr>
            <p:cNvSpPr/>
            <p:nvPr/>
          </p:nvSpPr>
          <p:spPr>
            <a:xfrm>
              <a:off x="5530922" y="3566123"/>
              <a:ext cx="338358"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 name="Oval 13">
              <a:extLst>
                <a:ext uri="{FF2B5EF4-FFF2-40B4-BE49-F238E27FC236}">
                  <a16:creationId xmlns:a16="http://schemas.microsoft.com/office/drawing/2014/main" id="{1ED07F11-60A2-405E-BAA3-B02D0E8C101A}"/>
                </a:ext>
              </a:extLst>
            </p:cNvPr>
            <p:cNvSpPr/>
            <p:nvPr/>
          </p:nvSpPr>
          <p:spPr>
            <a:xfrm>
              <a:off x="5951885" y="3566123"/>
              <a:ext cx="338359"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Oval 14">
              <a:extLst>
                <a:ext uri="{FF2B5EF4-FFF2-40B4-BE49-F238E27FC236}">
                  <a16:creationId xmlns:a16="http://schemas.microsoft.com/office/drawing/2014/main" id="{487CA241-7AD2-4450-9CBA-218B92B511CE}"/>
                </a:ext>
              </a:extLst>
            </p:cNvPr>
            <p:cNvSpPr/>
            <p:nvPr/>
          </p:nvSpPr>
          <p:spPr>
            <a:xfrm>
              <a:off x="6371259" y="3559775"/>
              <a:ext cx="338359" cy="3380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nvGrpSpPr>
          <p:cNvPr id="18438" name="Group 15">
            <a:extLst>
              <a:ext uri="{FF2B5EF4-FFF2-40B4-BE49-F238E27FC236}">
                <a16:creationId xmlns:a16="http://schemas.microsoft.com/office/drawing/2014/main" id="{41924035-D941-4A5F-BEB0-241DDCAAF76B}"/>
              </a:ext>
            </a:extLst>
          </p:cNvPr>
          <p:cNvGrpSpPr>
            <a:grpSpLocks/>
          </p:cNvGrpSpPr>
          <p:nvPr/>
        </p:nvGrpSpPr>
        <p:grpSpPr bwMode="auto">
          <a:xfrm>
            <a:off x="3979863" y="2878138"/>
            <a:ext cx="1508125" cy="441325"/>
            <a:chOff x="1659924" y="4728520"/>
            <a:chExt cx="1507524" cy="440723"/>
          </a:xfrm>
        </p:grpSpPr>
        <p:cxnSp>
          <p:nvCxnSpPr>
            <p:cNvPr id="17" name="Straight Connector 16">
              <a:extLst>
                <a:ext uri="{FF2B5EF4-FFF2-40B4-BE49-F238E27FC236}">
                  <a16:creationId xmlns:a16="http://schemas.microsoft.com/office/drawing/2014/main" id="{430B3A69-4740-46B8-8BE8-CC3AE9D2F7B7}"/>
                </a:ext>
              </a:extLst>
            </p:cNvPr>
            <p:cNvCxnSpPr/>
            <p:nvPr/>
          </p:nvCxnSpPr>
          <p:spPr>
            <a:xfrm>
              <a:off x="1659924" y="5169243"/>
              <a:ext cx="150752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29240407-D9CC-4401-BF68-B43FD8033E0F}"/>
                </a:ext>
              </a:extLst>
            </p:cNvPr>
            <p:cNvSpPr/>
            <p:nvPr/>
          </p:nvSpPr>
          <p:spPr>
            <a:xfrm>
              <a:off x="2245478" y="4728520"/>
              <a:ext cx="336416" cy="33767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18439" name="Content Placeholder 6">
            <a:extLst>
              <a:ext uri="{FF2B5EF4-FFF2-40B4-BE49-F238E27FC236}">
                <a16:creationId xmlns:a16="http://schemas.microsoft.com/office/drawing/2014/main" id="{ADE4231D-BCC7-4218-B7A7-DA5657048230}"/>
              </a:ext>
            </a:extLst>
          </p:cNvPr>
          <p:cNvSpPr>
            <a:spLocks/>
          </p:cNvSpPr>
          <p:nvPr/>
        </p:nvSpPr>
        <p:spPr bwMode="auto">
          <a:xfrm>
            <a:off x="2998788" y="2613025"/>
            <a:ext cx="771525" cy="7905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3600" b="1">
                <a:solidFill>
                  <a:schemeClr val="tx1"/>
                </a:solidFill>
              </a:rPr>
              <a:t>+</a:t>
            </a:r>
          </a:p>
        </p:txBody>
      </p:sp>
      <p:sp>
        <p:nvSpPr>
          <p:cNvPr id="18440" name="Content Placeholder 6">
            <a:extLst>
              <a:ext uri="{FF2B5EF4-FFF2-40B4-BE49-F238E27FC236}">
                <a16:creationId xmlns:a16="http://schemas.microsoft.com/office/drawing/2014/main" id="{80AD7362-0F98-45A5-907C-430DD119035C}"/>
              </a:ext>
            </a:extLst>
          </p:cNvPr>
          <p:cNvSpPr>
            <a:spLocks/>
          </p:cNvSpPr>
          <p:nvPr/>
        </p:nvSpPr>
        <p:spPr bwMode="auto">
          <a:xfrm>
            <a:off x="6678613" y="2603500"/>
            <a:ext cx="1516062" cy="4953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4000" b="1">
                <a:solidFill>
                  <a:srgbClr val="F55D36"/>
                </a:solidFill>
              </a:rPr>
              <a:t>24</a:t>
            </a:r>
          </a:p>
        </p:txBody>
      </p:sp>
      <p:sp>
        <p:nvSpPr>
          <p:cNvPr id="18441" name="Content Placeholder 6">
            <a:extLst>
              <a:ext uri="{FF2B5EF4-FFF2-40B4-BE49-F238E27FC236}">
                <a16:creationId xmlns:a16="http://schemas.microsoft.com/office/drawing/2014/main" id="{B13998DA-544C-4957-A634-06C1C31F373E}"/>
              </a:ext>
            </a:extLst>
          </p:cNvPr>
          <p:cNvSpPr>
            <a:spLocks/>
          </p:cNvSpPr>
          <p:nvPr/>
        </p:nvSpPr>
        <p:spPr bwMode="auto">
          <a:xfrm>
            <a:off x="5697538" y="2613025"/>
            <a:ext cx="771525" cy="7905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3600" b="1">
                <a:solidFill>
                  <a:schemeClr val="tx1"/>
                </a:solidFill>
              </a:rPr>
              <a:t>=</a:t>
            </a:r>
          </a:p>
        </p:txBody>
      </p:sp>
      <p:sp>
        <p:nvSpPr>
          <p:cNvPr id="18442" name="Content Placeholder 6">
            <a:extLst>
              <a:ext uri="{FF2B5EF4-FFF2-40B4-BE49-F238E27FC236}">
                <a16:creationId xmlns:a16="http://schemas.microsoft.com/office/drawing/2014/main" id="{408DB3C4-DC02-42B0-ADBA-910FCD30096C}"/>
              </a:ext>
            </a:extLst>
          </p:cNvPr>
          <p:cNvSpPr>
            <a:spLocks/>
          </p:cNvSpPr>
          <p:nvPr/>
        </p:nvSpPr>
        <p:spPr bwMode="auto">
          <a:xfrm>
            <a:off x="512763" y="4041775"/>
            <a:ext cx="8137525" cy="25209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t"/>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dirty="0">
                <a:latin typeface="Sassoon Infant Rg"/>
              </a:rPr>
              <a:t>Now write 3 calculations of your own and challenge your partner/parent to solve them. The calculations can be addition, subtraction, or a mixture.</a:t>
            </a:r>
          </a:p>
          <a:p>
            <a:pPr algn="ctr" eaLnBrk="1" hangingPunct="1">
              <a:buFont typeface="Arial" panose="020B0604020202020204" pitchFamily="34" charset="0"/>
              <a:buNone/>
            </a:pPr>
            <a:r>
              <a:rPr lang="en-GB" altLang="en-US" dirty="0">
                <a:latin typeface="Sassoon Infant Rg"/>
              </a:rPr>
              <a:t>Use the numbers from your activity sheet to help you write the calculations then swap with your partner/parent and work out each other’s calculations.</a:t>
            </a:r>
          </a:p>
          <a:p>
            <a:pPr algn="ctr" eaLnBrk="1" hangingPunct="1">
              <a:buFont typeface="Arial" panose="020B0604020202020204" pitchFamily="34" charset="0"/>
              <a:buNone/>
            </a:pPr>
            <a:r>
              <a:rPr lang="en-GB" altLang="en-US" dirty="0">
                <a:latin typeface="Sassoon Infant Rg"/>
              </a:rPr>
              <a:t>When you have finished, check the answers together.</a:t>
            </a:r>
          </a:p>
        </p:txBody>
      </p:sp>
      <p:pic>
        <p:nvPicPr>
          <p:cNvPr id="18443" name="Pairs">
            <a:extLst>
              <a:ext uri="{FF2B5EF4-FFF2-40B4-BE49-F238E27FC236}">
                <a16:creationId xmlns:a16="http://schemas.microsoft.com/office/drawing/2014/main" id="{1D01A283-8704-4627-9CAD-CAD5C8450A7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E1750109-3B91-4506-B997-0CD8E35A14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E72D8D1B-59F6-4FF3-8547-9BBB6129F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998" y="480060"/>
            <a:ext cx="2581915"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diagram&#10;&#10;Description automatically generated">
            <a:extLst>
              <a:ext uri="{FF2B5EF4-FFF2-40B4-BE49-F238E27FC236}">
                <a16:creationId xmlns:a16="http://schemas.microsoft.com/office/drawing/2014/main" id="{D3A70979-530A-48B8-8987-4C8DAA06185A}"/>
              </a:ext>
            </a:extLst>
          </p:cNvPr>
          <p:cNvPicPr>
            <a:picLocks noChangeAspect="1"/>
          </p:cNvPicPr>
          <p:nvPr/>
        </p:nvPicPr>
        <p:blipFill>
          <a:blip r:embed="rId2"/>
          <a:stretch>
            <a:fillRect/>
          </a:stretch>
        </p:blipFill>
        <p:spPr>
          <a:xfrm>
            <a:off x="466911" y="1117344"/>
            <a:ext cx="2341608" cy="1527899"/>
          </a:xfrm>
          <a:prstGeom prst="rect">
            <a:avLst/>
          </a:prstGeom>
        </p:spPr>
      </p:pic>
      <p:sp>
        <p:nvSpPr>
          <p:cNvPr id="78" name="Rectangle 77">
            <a:extLst>
              <a:ext uri="{FF2B5EF4-FFF2-40B4-BE49-F238E27FC236}">
                <a16:creationId xmlns:a16="http://schemas.microsoft.com/office/drawing/2014/main" id="{8FC8C21F-9484-4A71-ABFA-6C10682FA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998" y="3603670"/>
            <a:ext cx="2581915"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7" name="Picture 6">
            <a:extLst>
              <a:ext uri="{FF2B5EF4-FFF2-40B4-BE49-F238E27FC236}">
                <a16:creationId xmlns:a16="http://schemas.microsoft.com/office/drawing/2014/main" id="{0710CE2D-D213-49B2-8A45-EDFA13854A60}"/>
              </a:ext>
            </a:extLst>
          </p:cNvPr>
          <p:cNvPicPr>
            <a:picLocks noChangeAspect="1"/>
          </p:cNvPicPr>
          <p:nvPr/>
        </p:nvPicPr>
        <p:blipFill>
          <a:blip r:embed="rId3">
            <a:extLst>
              <a:ext uri="{28A0092B-C50C-407E-A947-70E740481C1C}">
                <a14:useLocalDpi xmlns:a14="http://schemas.microsoft.com/office/drawing/2010/main" val="0"/>
              </a:ext>
            </a:extLst>
          </a:blip>
          <a:srcRect l="-3172" t="26086" r="77144" b="54784"/>
          <a:stretch>
            <a:fillRect/>
          </a:stretch>
        </p:blipFill>
        <p:spPr bwMode="auto">
          <a:xfrm>
            <a:off x="466911" y="3977214"/>
            <a:ext cx="2328708" cy="20135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Rectangle 79">
            <a:extLst>
              <a:ext uri="{FF2B5EF4-FFF2-40B4-BE49-F238E27FC236}">
                <a16:creationId xmlns:a16="http://schemas.microsoft.com/office/drawing/2014/main" id="{2C444748-5A8D-4B53-89FE-42B455DFA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69213" y="487090"/>
            <a:ext cx="2691128" cy="589788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5" name="Picture 4">
            <a:extLst>
              <a:ext uri="{FF2B5EF4-FFF2-40B4-BE49-F238E27FC236}">
                <a16:creationId xmlns:a16="http://schemas.microsoft.com/office/drawing/2014/main" id="{4C715164-5503-4B90-AB80-F72C63B760BE}"/>
              </a:ext>
            </a:extLst>
          </p:cNvPr>
          <p:cNvPicPr>
            <a:picLocks noChangeAspect="1"/>
          </p:cNvPicPr>
          <p:nvPr/>
        </p:nvPicPr>
        <p:blipFill>
          <a:blip r:embed="rId3">
            <a:extLst>
              <a:ext uri="{28A0092B-C50C-407E-A947-70E740481C1C}">
                <a14:useLocalDpi xmlns:a14="http://schemas.microsoft.com/office/drawing/2010/main" val="0"/>
              </a:ext>
            </a:extLst>
          </a:blip>
          <a:srcRect r="79025" b="80870"/>
          <a:stretch>
            <a:fillRect/>
          </a:stretch>
        </p:blipFill>
        <p:spPr bwMode="auto">
          <a:xfrm>
            <a:off x="3412717" y="3693314"/>
            <a:ext cx="2439677" cy="26177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a:extLst>
              <a:ext uri="{FF2B5EF4-FFF2-40B4-BE49-F238E27FC236}">
                <a16:creationId xmlns:a16="http://schemas.microsoft.com/office/drawing/2014/main" id="{14044C96-7CFD-44DB-A579-D77B0D37C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01643" y="487090"/>
            <a:ext cx="2691130" cy="589788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6" name="Picture 5">
            <a:extLst>
              <a:ext uri="{FF2B5EF4-FFF2-40B4-BE49-F238E27FC236}">
                <a16:creationId xmlns:a16="http://schemas.microsoft.com/office/drawing/2014/main" id="{1F959E47-0F62-4553-83FC-711408BB0947}"/>
              </a:ext>
            </a:extLst>
          </p:cNvPr>
          <p:cNvPicPr>
            <a:picLocks noChangeAspect="1"/>
          </p:cNvPicPr>
          <p:nvPr/>
        </p:nvPicPr>
        <p:blipFill>
          <a:blip r:embed="rId3">
            <a:extLst>
              <a:ext uri="{28A0092B-C50C-407E-A947-70E740481C1C}">
                <a14:useLocalDpi xmlns:a14="http://schemas.microsoft.com/office/drawing/2010/main" val="0"/>
              </a:ext>
            </a:extLst>
          </a:blip>
          <a:srcRect l="55698" r="18274" b="80870"/>
          <a:stretch>
            <a:fillRect/>
          </a:stretch>
        </p:blipFill>
        <p:spPr bwMode="auto">
          <a:xfrm>
            <a:off x="6118406" y="4064146"/>
            <a:ext cx="2439677" cy="21095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8CFDC455-2211-4055-BEE0-E93C43F2CCB1}"/>
              </a:ext>
            </a:extLst>
          </p:cNvPr>
          <p:cNvSpPr txBox="1"/>
          <p:nvPr/>
        </p:nvSpPr>
        <p:spPr>
          <a:xfrm>
            <a:off x="3307405" y="690664"/>
            <a:ext cx="5330756" cy="2123658"/>
          </a:xfrm>
          <a:prstGeom prst="rect">
            <a:avLst/>
          </a:prstGeom>
          <a:solidFill>
            <a:srgbClr val="ED7D3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400" b="1" dirty="0">
                <a:latin typeface="Sassoon Infant Rg"/>
              </a:rPr>
              <a:t>LC: Can I explain the Maya number system?</a:t>
            </a:r>
            <a:endParaRPr lang="en-US" dirty="0"/>
          </a:p>
        </p:txBody>
      </p:sp>
    </p:spTree>
    <p:extLst>
      <p:ext uri="{BB962C8B-B14F-4D97-AF65-F5344CB8AC3E}">
        <p14:creationId xmlns:p14="http://schemas.microsoft.com/office/powerpoint/2010/main" val="2671558931"/>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1080</TotalTime>
  <Words>650</Words>
  <Application>Microsoft Office PowerPoint</Application>
  <PresentationFormat>On-screen Show (4:3)</PresentationFormat>
  <Paragraphs>117</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The Maya week 3</vt:lpstr>
      <vt:lpstr>PowerPoint Presentation</vt:lpstr>
      <vt:lpstr>PowerPoint Presentation</vt:lpstr>
      <vt:lpstr>The Maya and Numbers</vt:lpstr>
      <vt:lpstr>Number Symbols</vt:lpstr>
      <vt:lpstr>Shells, Sticks and Pebbles</vt:lpstr>
      <vt:lpstr>Maya Numbers</vt:lpstr>
      <vt:lpstr>Maya Numbers</vt:lpstr>
      <vt:lpstr>Working it Out</vt:lpstr>
      <vt:lpstr>Larger Numbers</vt:lpstr>
      <vt:lpstr>Maya Number System Activity Sheets</vt:lpstr>
      <vt:lpstr>Maya Calculations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Jon Seaton</cp:lastModifiedBy>
  <cp:revision>131</cp:revision>
  <dcterms:created xsi:type="dcterms:W3CDTF">2014-10-01T16:09:27Z</dcterms:created>
  <dcterms:modified xsi:type="dcterms:W3CDTF">2021-01-15T20:16:12Z</dcterms:modified>
</cp:coreProperties>
</file>