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86" r:id="rId5"/>
  </p:sldMasterIdLst>
  <p:notesMasterIdLst>
    <p:notesMasterId r:id="rId25"/>
  </p:notesMasterIdLst>
  <p:sldIdLst>
    <p:sldId id="267" r:id="rId6"/>
    <p:sldId id="290" r:id="rId7"/>
    <p:sldId id="319" r:id="rId8"/>
    <p:sldId id="318" r:id="rId9"/>
    <p:sldId id="297" r:id="rId10"/>
    <p:sldId id="295" r:id="rId11"/>
    <p:sldId id="292" r:id="rId12"/>
    <p:sldId id="322" r:id="rId13"/>
    <p:sldId id="263" r:id="rId14"/>
    <p:sldId id="294" r:id="rId15"/>
    <p:sldId id="278" r:id="rId16"/>
    <p:sldId id="324" r:id="rId17"/>
    <p:sldId id="321" r:id="rId18"/>
    <p:sldId id="291" r:id="rId19"/>
    <p:sldId id="320" r:id="rId20"/>
    <p:sldId id="293" r:id="rId21"/>
    <p:sldId id="302" r:id="rId22"/>
    <p:sldId id="305" r:id="rId23"/>
    <p:sldId id="325"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9D6D3"/>
    <a:srgbClr val="046762"/>
    <a:srgbClr val="2C31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7F9CC2-4CC9-F251-1388-04C024EA2441}" v="4" dt="2025-09-08T13:11:33.988"/>
    <p1510:client id="{7A5A7EB5-4BCF-E941-91A8-B83BE2D74609}" v="174" dt="2025-09-08T10:23:04.8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0" d="100"/>
          <a:sy n="90" d="100"/>
        </p:scale>
        <p:origin x="44" y="-6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 Id="rId30" Type="http://schemas.microsoft.com/office/2015/10/relationships/revisionInfo" Target="revisionInfo.xml"/></Relationships>
</file>

<file path=ppt/diagrams/_rels/data4.xml.rels><?xml version="1.0" encoding="UTF-8" standalone="yes"?>
<Relationships xmlns="http://schemas.openxmlformats.org/package/2006/relationships"><Relationship Id="rId1" Type="http://schemas.openxmlformats.org/officeDocument/2006/relationships/image" Target="../media/image10.jpg"/></Relationships>
</file>

<file path=ppt/diagrams/_rels/data5.xml.rels><?xml version="1.0" encoding="UTF-8" standalone="yes"?>
<Relationships xmlns="http://schemas.openxmlformats.org/package/2006/relationships"><Relationship Id="rId1" Type="http://schemas.openxmlformats.org/officeDocument/2006/relationships/image" Target="../media/image10.jpg"/></Relationships>
</file>

<file path=ppt/diagrams/_rels/data6.xml.rels><?xml version="1.0" encoding="UTF-8" standalone="yes"?>
<Relationships xmlns="http://schemas.openxmlformats.org/package/2006/relationships"><Relationship Id="rId1" Type="http://schemas.openxmlformats.org/officeDocument/2006/relationships/image" Target="../media/image10.jpg"/></Relationships>
</file>

<file path=ppt/diagrams/_rels/drawing4.xml.rels><?xml version="1.0" encoding="UTF-8" standalone="yes"?>
<Relationships xmlns="http://schemas.openxmlformats.org/package/2006/relationships"><Relationship Id="rId1" Type="http://schemas.openxmlformats.org/officeDocument/2006/relationships/image" Target="../media/image10.jpg"/></Relationships>
</file>

<file path=ppt/diagrams/_rels/drawing5.xml.rels><?xml version="1.0" encoding="UTF-8" standalone="yes"?>
<Relationships xmlns="http://schemas.openxmlformats.org/package/2006/relationships"><Relationship Id="rId1" Type="http://schemas.openxmlformats.org/officeDocument/2006/relationships/image" Target="../media/image10.jpg"/></Relationships>
</file>

<file path=ppt/diagrams/_rels/drawing6.xml.rels><?xml version="1.0" encoding="UTF-8" standalone="yes"?>
<Relationships xmlns="http://schemas.openxmlformats.org/package/2006/relationships"><Relationship Id="rId1" Type="http://schemas.openxmlformats.org/officeDocument/2006/relationships/image" Target="../media/image10.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B7E5BA-1601-4F48-8F91-ECDB775FB3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5BEFF8E-5A86-456C-ABB7-AC4CA19DB8B0}">
      <dgm:prSet/>
      <dgm:spPr/>
      <dgm:t>
        <a:bodyPr/>
        <a:lstStyle/>
        <a:p>
          <a:r>
            <a:rPr lang="en-US" b="1" u="sng" dirty="0"/>
            <a:t>Aims of today’s meetings</a:t>
          </a:r>
          <a:endParaRPr lang="en-US" dirty="0"/>
        </a:p>
      </dgm:t>
    </dgm:pt>
    <dgm:pt modelId="{BD58F2B1-919A-4602-8BC0-DF4921DB3F17}" type="parTrans" cxnId="{39195A78-12D3-49A2-828F-D55B2B521215}">
      <dgm:prSet/>
      <dgm:spPr/>
      <dgm:t>
        <a:bodyPr/>
        <a:lstStyle/>
        <a:p>
          <a:endParaRPr lang="en-US"/>
        </a:p>
      </dgm:t>
    </dgm:pt>
    <dgm:pt modelId="{598A912A-39CA-46F9-9F32-1B7230C7F92F}" type="sibTrans" cxnId="{39195A78-12D3-49A2-828F-D55B2B521215}">
      <dgm:prSet/>
      <dgm:spPr/>
      <dgm:t>
        <a:bodyPr/>
        <a:lstStyle/>
        <a:p>
          <a:endParaRPr lang="en-US"/>
        </a:p>
      </dgm:t>
    </dgm:pt>
    <dgm:pt modelId="{DF249E76-D6D4-4195-8EB7-D69AE91EDE0E}">
      <dgm:prSet/>
      <dgm:spPr/>
      <dgm:t>
        <a:bodyPr/>
        <a:lstStyle/>
        <a:p>
          <a:r>
            <a:rPr lang="en-US" dirty="0"/>
            <a:t>Share our celebrations and our challenges</a:t>
          </a:r>
        </a:p>
      </dgm:t>
    </dgm:pt>
    <dgm:pt modelId="{8B30C635-C82E-4C30-8486-657869136BB7}" type="parTrans" cxnId="{CBAF7BE8-08CD-439A-81B2-163ACA96EE6A}">
      <dgm:prSet/>
      <dgm:spPr/>
      <dgm:t>
        <a:bodyPr/>
        <a:lstStyle/>
        <a:p>
          <a:endParaRPr lang="en-US"/>
        </a:p>
      </dgm:t>
    </dgm:pt>
    <dgm:pt modelId="{0E5F4667-9E3D-4AB3-BB46-1591ACA46770}" type="sibTrans" cxnId="{CBAF7BE8-08CD-439A-81B2-163ACA96EE6A}">
      <dgm:prSet/>
      <dgm:spPr/>
      <dgm:t>
        <a:bodyPr/>
        <a:lstStyle/>
        <a:p>
          <a:endParaRPr lang="en-US"/>
        </a:p>
      </dgm:t>
    </dgm:pt>
    <dgm:pt modelId="{33D48432-04D3-47CD-85F1-9405EC4E69C8}">
      <dgm:prSet phldr="0"/>
      <dgm:spPr/>
      <dgm:t>
        <a:bodyPr/>
        <a:lstStyle/>
        <a:p>
          <a:pPr rtl="0"/>
          <a:r>
            <a:rPr lang="en-US" dirty="0">
              <a:latin typeface="Calibri Light" panose="020F0302020204030204"/>
            </a:rPr>
            <a:t>Share our priorities for this year</a:t>
          </a:r>
          <a:endParaRPr lang="en-US" dirty="0"/>
        </a:p>
      </dgm:t>
    </dgm:pt>
    <dgm:pt modelId="{936CDD2E-3126-4AE3-9A21-1F0DE1418DAC}" type="parTrans" cxnId="{10E1BB0B-7163-402F-802A-1C34C12990B0}">
      <dgm:prSet/>
      <dgm:spPr/>
      <dgm:t>
        <a:bodyPr/>
        <a:lstStyle/>
        <a:p>
          <a:endParaRPr lang="en-US"/>
        </a:p>
      </dgm:t>
    </dgm:pt>
    <dgm:pt modelId="{DCE2A47B-E1AA-4126-95AB-E760E0129A33}" type="sibTrans" cxnId="{10E1BB0B-7163-402F-802A-1C34C12990B0}">
      <dgm:prSet/>
      <dgm:spPr/>
      <dgm:t>
        <a:bodyPr/>
        <a:lstStyle/>
        <a:p>
          <a:endParaRPr lang="en-US"/>
        </a:p>
      </dgm:t>
    </dgm:pt>
    <dgm:pt modelId="{3FBB8293-667D-4686-AF0C-4379A31F190A}">
      <dgm:prSet/>
      <dgm:spPr/>
      <dgm:t>
        <a:bodyPr/>
        <a:lstStyle/>
        <a:p>
          <a:r>
            <a:rPr lang="en-US" b="1" dirty="0"/>
            <a:t>Build relationships with class teachers </a:t>
          </a:r>
          <a:endParaRPr lang="en-US" dirty="0"/>
        </a:p>
      </dgm:t>
    </dgm:pt>
    <dgm:pt modelId="{574DF6B6-3CB9-4DB1-AB83-F6687D1A6B4A}" type="parTrans" cxnId="{DB7C7822-4201-4CC1-BB13-A1F55A1CF4BF}">
      <dgm:prSet/>
      <dgm:spPr/>
      <dgm:t>
        <a:bodyPr/>
        <a:lstStyle/>
        <a:p>
          <a:endParaRPr lang="en-US"/>
        </a:p>
      </dgm:t>
    </dgm:pt>
    <dgm:pt modelId="{2A06509D-122C-43B8-BB50-61E5DDD6C231}" type="sibTrans" cxnId="{DB7C7822-4201-4CC1-BB13-A1F55A1CF4BF}">
      <dgm:prSet/>
      <dgm:spPr/>
      <dgm:t>
        <a:bodyPr/>
        <a:lstStyle/>
        <a:p>
          <a:endParaRPr lang="en-US"/>
        </a:p>
      </dgm:t>
    </dgm:pt>
    <dgm:pt modelId="{D742AA26-5337-410C-92F1-B0BA8FE90478}">
      <dgm:prSet/>
      <dgm:spPr/>
      <dgm:t>
        <a:bodyPr/>
        <a:lstStyle/>
        <a:p>
          <a:r>
            <a:rPr lang="en-US" b="1" dirty="0"/>
            <a:t>Find out how best to help your child</a:t>
          </a:r>
          <a:endParaRPr lang="en-US" dirty="0"/>
        </a:p>
      </dgm:t>
    </dgm:pt>
    <dgm:pt modelId="{504A8EFA-125A-4166-AFF4-3F9715074BE2}" type="parTrans" cxnId="{109EB5BC-9103-4D9C-A8C8-0FC39948F0AE}">
      <dgm:prSet/>
      <dgm:spPr/>
      <dgm:t>
        <a:bodyPr/>
        <a:lstStyle/>
        <a:p>
          <a:endParaRPr lang="en-US"/>
        </a:p>
      </dgm:t>
    </dgm:pt>
    <dgm:pt modelId="{9892F51E-BEAE-4CF7-82F8-93A590A42856}" type="sibTrans" cxnId="{109EB5BC-9103-4D9C-A8C8-0FC39948F0AE}">
      <dgm:prSet/>
      <dgm:spPr/>
      <dgm:t>
        <a:bodyPr/>
        <a:lstStyle/>
        <a:p>
          <a:endParaRPr lang="en-US"/>
        </a:p>
      </dgm:t>
    </dgm:pt>
    <dgm:pt modelId="{C8250299-ECA8-40A5-810D-3914C2EB785B}">
      <dgm:prSet/>
      <dgm:spPr/>
      <dgm:t>
        <a:bodyPr/>
        <a:lstStyle/>
        <a:p>
          <a:r>
            <a:rPr lang="en-US" dirty="0">
              <a:latin typeface="Calibri Light" panose="020F0302020204030204"/>
            </a:rPr>
            <a:t>Share our</a:t>
          </a:r>
          <a:r>
            <a:rPr lang="en-US" dirty="0"/>
            <a:t> strengths  </a:t>
          </a:r>
        </a:p>
      </dgm:t>
    </dgm:pt>
    <dgm:pt modelId="{EDBE7FD4-5CF6-445D-9ED8-775E2A2421A6}" type="parTrans" cxnId="{8608A837-D3A1-4DD2-9631-A0DCCE322B05}">
      <dgm:prSet/>
      <dgm:spPr/>
      <dgm:t>
        <a:bodyPr/>
        <a:lstStyle/>
        <a:p>
          <a:endParaRPr lang="en-GB"/>
        </a:p>
      </dgm:t>
    </dgm:pt>
    <dgm:pt modelId="{8FD04008-3C73-47C6-9A3F-525E976919B6}" type="sibTrans" cxnId="{8608A837-D3A1-4DD2-9631-A0DCCE322B05}">
      <dgm:prSet/>
      <dgm:spPr/>
      <dgm:t>
        <a:bodyPr/>
        <a:lstStyle/>
        <a:p>
          <a:endParaRPr lang="en-GB"/>
        </a:p>
      </dgm:t>
    </dgm:pt>
    <dgm:pt modelId="{9397779D-2489-4509-ADE1-5FE1195CEDAE}">
      <dgm:prSet/>
      <dgm:spPr/>
      <dgm:t>
        <a:bodyPr/>
        <a:lstStyle/>
        <a:p>
          <a:r>
            <a:rPr lang="en-US" b="1" dirty="0"/>
            <a:t>Find out about the ‘Great to wait’ campaign</a:t>
          </a:r>
        </a:p>
      </dgm:t>
    </dgm:pt>
    <dgm:pt modelId="{EB33BA91-3380-4AC4-93D2-C499C409798A}" type="parTrans" cxnId="{0E70CA25-FD28-4992-A8A8-DC0A6C0FEB5E}">
      <dgm:prSet/>
      <dgm:spPr/>
      <dgm:t>
        <a:bodyPr/>
        <a:lstStyle/>
        <a:p>
          <a:endParaRPr lang="en-GB"/>
        </a:p>
      </dgm:t>
    </dgm:pt>
    <dgm:pt modelId="{7179638E-07F7-4DF7-B7DE-6540D6E26CF9}" type="sibTrans" cxnId="{0E70CA25-FD28-4992-A8A8-DC0A6C0FEB5E}">
      <dgm:prSet/>
      <dgm:spPr/>
      <dgm:t>
        <a:bodyPr/>
        <a:lstStyle/>
        <a:p>
          <a:endParaRPr lang="en-GB"/>
        </a:p>
      </dgm:t>
    </dgm:pt>
    <dgm:pt modelId="{32C5B928-8E3D-4DD8-BC2D-46195F626C20}" type="pres">
      <dgm:prSet presAssocID="{AEB7E5BA-1601-4F48-8F91-ECDB775FB30C}" presName="linear" presStyleCnt="0">
        <dgm:presLayoutVars>
          <dgm:animLvl val="lvl"/>
          <dgm:resizeHandles val="exact"/>
        </dgm:presLayoutVars>
      </dgm:prSet>
      <dgm:spPr/>
    </dgm:pt>
    <dgm:pt modelId="{2712E2CA-178C-405A-9B0F-12E11EDD6A69}" type="pres">
      <dgm:prSet presAssocID="{A5BEFF8E-5A86-456C-ABB7-AC4CA19DB8B0}" presName="parentText" presStyleLbl="node1" presStyleIdx="0" presStyleCnt="1">
        <dgm:presLayoutVars>
          <dgm:chMax val="0"/>
          <dgm:bulletEnabled val="1"/>
        </dgm:presLayoutVars>
      </dgm:prSet>
      <dgm:spPr/>
    </dgm:pt>
    <dgm:pt modelId="{2B168709-A19C-4C2B-B8B7-589AAC695186}" type="pres">
      <dgm:prSet presAssocID="{A5BEFF8E-5A86-456C-ABB7-AC4CA19DB8B0}" presName="childText" presStyleLbl="revTx" presStyleIdx="0" presStyleCnt="1">
        <dgm:presLayoutVars>
          <dgm:bulletEnabled val="1"/>
        </dgm:presLayoutVars>
      </dgm:prSet>
      <dgm:spPr/>
    </dgm:pt>
  </dgm:ptLst>
  <dgm:cxnLst>
    <dgm:cxn modelId="{11DA3100-E1C4-4EB1-816D-327C625227B0}" type="presOf" srcId="{9397779D-2489-4509-ADE1-5FE1195CEDAE}" destId="{2B168709-A19C-4C2B-B8B7-589AAC695186}" srcOrd="0" destOrd="5" presId="urn:microsoft.com/office/officeart/2005/8/layout/vList2"/>
    <dgm:cxn modelId="{10E1BB0B-7163-402F-802A-1C34C12990B0}" srcId="{A5BEFF8E-5A86-456C-ABB7-AC4CA19DB8B0}" destId="{33D48432-04D3-47CD-85F1-9405EC4E69C8}" srcOrd="2" destOrd="0" parTransId="{936CDD2E-3126-4AE3-9A21-1F0DE1418DAC}" sibTransId="{DCE2A47B-E1AA-4126-95AB-E760E0129A33}"/>
    <dgm:cxn modelId="{DB7C7822-4201-4CC1-BB13-A1F55A1CF4BF}" srcId="{A5BEFF8E-5A86-456C-ABB7-AC4CA19DB8B0}" destId="{3FBB8293-667D-4686-AF0C-4379A31F190A}" srcOrd="3" destOrd="0" parTransId="{574DF6B6-3CB9-4DB1-AB83-F6687D1A6B4A}" sibTransId="{2A06509D-122C-43B8-BB50-61E5DDD6C231}"/>
    <dgm:cxn modelId="{0E70CA25-FD28-4992-A8A8-DC0A6C0FEB5E}" srcId="{A5BEFF8E-5A86-456C-ABB7-AC4CA19DB8B0}" destId="{9397779D-2489-4509-ADE1-5FE1195CEDAE}" srcOrd="5" destOrd="0" parTransId="{EB33BA91-3380-4AC4-93D2-C499C409798A}" sibTransId="{7179638E-07F7-4DF7-B7DE-6540D6E26CF9}"/>
    <dgm:cxn modelId="{8608A837-D3A1-4DD2-9631-A0DCCE322B05}" srcId="{A5BEFF8E-5A86-456C-ABB7-AC4CA19DB8B0}" destId="{C8250299-ECA8-40A5-810D-3914C2EB785B}" srcOrd="1" destOrd="0" parTransId="{EDBE7FD4-5CF6-445D-9ED8-775E2A2421A6}" sibTransId="{8FD04008-3C73-47C6-9A3F-525E976919B6}"/>
    <dgm:cxn modelId="{6D835B4B-F850-4927-A76F-60BB4D0E0F8B}" type="presOf" srcId="{AEB7E5BA-1601-4F48-8F91-ECDB775FB30C}" destId="{32C5B928-8E3D-4DD8-BC2D-46195F626C20}" srcOrd="0" destOrd="0" presId="urn:microsoft.com/office/officeart/2005/8/layout/vList2"/>
    <dgm:cxn modelId="{39195A78-12D3-49A2-828F-D55B2B521215}" srcId="{AEB7E5BA-1601-4F48-8F91-ECDB775FB30C}" destId="{A5BEFF8E-5A86-456C-ABB7-AC4CA19DB8B0}" srcOrd="0" destOrd="0" parTransId="{BD58F2B1-919A-4602-8BC0-DF4921DB3F17}" sibTransId="{598A912A-39CA-46F9-9F32-1B7230C7F92F}"/>
    <dgm:cxn modelId="{59CFA378-EC10-496D-B9DC-06EFE62381EC}" type="presOf" srcId="{D742AA26-5337-410C-92F1-B0BA8FE90478}" destId="{2B168709-A19C-4C2B-B8B7-589AAC695186}" srcOrd="0" destOrd="4" presId="urn:microsoft.com/office/officeart/2005/8/layout/vList2"/>
    <dgm:cxn modelId="{9256A7A7-B70E-4180-8CEB-1C6BE21CD667}" type="presOf" srcId="{A5BEFF8E-5A86-456C-ABB7-AC4CA19DB8B0}" destId="{2712E2CA-178C-405A-9B0F-12E11EDD6A69}" srcOrd="0" destOrd="0" presId="urn:microsoft.com/office/officeart/2005/8/layout/vList2"/>
    <dgm:cxn modelId="{C46859AB-E505-4433-80E5-91FCB0C697D1}" type="presOf" srcId="{33D48432-04D3-47CD-85F1-9405EC4E69C8}" destId="{2B168709-A19C-4C2B-B8B7-589AAC695186}" srcOrd="0" destOrd="2" presId="urn:microsoft.com/office/officeart/2005/8/layout/vList2"/>
    <dgm:cxn modelId="{109EB5BC-9103-4D9C-A8C8-0FC39948F0AE}" srcId="{A5BEFF8E-5A86-456C-ABB7-AC4CA19DB8B0}" destId="{D742AA26-5337-410C-92F1-B0BA8FE90478}" srcOrd="4" destOrd="0" parTransId="{504A8EFA-125A-4166-AFF4-3F9715074BE2}" sibTransId="{9892F51E-BEAE-4CF7-82F8-93A590A42856}"/>
    <dgm:cxn modelId="{0DB6D2DB-E25F-455D-9485-7E88376B4AB6}" type="presOf" srcId="{C8250299-ECA8-40A5-810D-3914C2EB785B}" destId="{2B168709-A19C-4C2B-B8B7-589AAC695186}" srcOrd="0" destOrd="1" presId="urn:microsoft.com/office/officeart/2005/8/layout/vList2"/>
    <dgm:cxn modelId="{2CD0D9E7-2E73-4672-9424-228B8B82CF45}" type="presOf" srcId="{DF249E76-D6D4-4195-8EB7-D69AE91EDE0E}" destId="{2B168709-A19C-4C2B-B8B7-589AAC695186}" srcOrd="0" destOrd="0" presId="urn:microsoft.com/office/officeart/2005/8/layout/vList2"/>
    <dgm:cxn modelId="{CBAF7BE8-08CD-439A-81B2-163ACA96EE6A}" srcId="{A5BEFF8E-5A86-456C-ABB7-AC4CA19DB8B0}" destId="{DF249E76-D6D4-4195-8EB7-D69AE91EDE0E}" srcOrd="0" destOrd="0" parTransId="{8B30C635-C82E-4C30-8486-657869136BB7}" sibTransId="{0E5F4667-9E3D-4AB3-BB46-1591ACA46770}"/>
    <dgm:cxn modelId="{097440EC-0CB8-47F3-AACD-B0A10281C5D0}" type="presOf" srcId="{3FBB8293-667D-4686-AF0C-4379A31F190A}" destId="{2B168709-A19C-4C2B-B8B7-589AAC695186}" srcOrd="0" destOrd="3" presId="urn:microsoft.com/office/officeart/2005/8/layout/vList2"/>
    <dgm:cxn modelId="{10CB2789-B269-4F6D-A16B-20FDE1842702}" type="presParOf" srcId="{32C5B928-8E3D-4DD8-BC2D-46195F626C20}" destId="{2712E2CA-178C-405A-9B0F-12E11EDD6A69}" srcOrd="0" destOrd="0" presId="urn:microsoft.com/office/officeart/2005/8/layout/vList2"/>
    <dgm:cxn modelId="{1679FD7C-3D1D-46AF-A1E0-AB454A87AD66}" type="presParOf" srcId="{32C5B928-8E3D-4DD8-BC2D-46195F626C20}" destId="{2B168709-A19C-4C2B-B8B7-589AAC69518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364972-1FE0-46D1-BE34-AD6EFA16AB9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GB"/>
        </a:p>
      </dgm:t>
    </dgm:pt>
    <dgm:pt modelId="{946AEBCC-870D-4FCC-88D4-E75F8C2D63EE}">
      <dgm:prSet phldrT="[Text]"/>
      <dgm:spPr>
        <a:solidFill>
          <a:srgbClr val="FFC000"/>
        </a:solidFill>
      </dgm:spPr>
      <dgm:t>
        <a:bodyPr/>
        <a:lstStyle/>
        <a:p>
          <a:r>
            <a:rPr lang="en-GB" dirty="0"/>
            <a:t>National Curriculum</a:t>
          </a:r>
        </a:p>
      </dgm:t>
    </dgm:pt>
    <dgm:pt modelId="{45051769-86A1-440D-B5D0-125551892E71}" type="parTrans" cxnId="{B3374946-E150-4E12-9ED8-532836354F45}">
      <dgm:prSet/>
      <dgm:spPr/>
      <dgm:t>
        <a:bodyPr/>
        <a:lstStyle/>
        <a:p>
          <a:endParaRPr lang="en-GB"/>
        </a:p>
      </dgm:t>
    </dgm:pt>
    <dgm:pt modelId="{9974973C-8EFF-416E-884D-25BA30CAFE57}" type="sibTrans" cxnId="{B3374946-E150-4E12-9ED8-532836354F45}">
      <dgm:prSet/>
      <dgm:spPr/>
      <dgm:t>
        <a:bodyPr/>
        <a:lstStyle/>
        <a:p>
          <a:endParaRPr lang="en-GB"/>
        </a:p>
      </dgm:t>
    </dgm:pt>
    <dgm:pt modelId="{1B47B753-45C6-43E8-AA86-7253DC6B46EF}">
      <dgm:prSet phldrT="[Text]"/>
      <dgm:spPr/>
      <dgm:t>
        <a:bodyPr/>
        <a:lstStyle/>
        <a:p>
          <a:r>
            <a:rPr lang="en-GB" dirty="0"/>
            <a:t>Statutory document set out by the Department for Education.</a:t>
          </a:r>
        </a:p>
      </dgm:t>
    </dgm:pt>
    <dgm:pt modelId="{B53A307E-E700-46D8-B713-77A168BF45A3}" type="parTrans" cxnId="{7DBB62E9-5006-4D62-BB33-11645CDA049B}">
      <dgm:prSet/>
      <dgm:spPr/>
      <dgm:t>
        <a:bodyPr/>
        <a:lstStyle/>
        <a:p>
          <a:endParaRPr lang="en-GB"/>
        </a:p>
      </dgm:t>
    </dgm:pt>
    <dgm:pt modelId="{06C07A22-80C7-47E5-BF91-6EA545CA040F}" type="sibTrans" cxnId="{7DBB62E9-5006-4D62-BB33-11645CDA049B}">
      <dgm:prSet/>
      <dgm:spPr/>
      <dgm:t>
        <a:bodyPr/>
        <a:lstStyle/>
        <a:p>
          <a:endParaRPr lang="en-GB"/>
        </a:p>
      </dgm:t>
    </dgm:pt>
    <dgm:pt modelId="{8DE680FA-0629-4C31-A0E5-083FB3E76A71}">
      <dgm:prSet phldrT="[Text]"/>
      <dgm:spPr/>
      <dgm:t>
        <a:bodyPr/>
        <a:lstStyle/>
        <a:p>
          <a:r>
            <a:rPr lang="en-US" dirty="0"/>
            <a:t>Sets out the </a:t>
          </a:r>
          <a:r>
            <a:rPr lang="en-US" dirty="0" err="1"/>
            <a:t>programmes</a:t>
          </a:r>
          <a:r>
            <a:rPr lang="en-US" dirty="0"/>
            <a:t> of study and attainment targets for all subjects at all 4 key stages (primary and secondary).</a:t>
          </a:r>
          <a:endParaRPr lang="en-GB" dirty="0"/>
        </a:p>
      </dgm:t>
    </dgm:pt>
    <dgm:pt modelId="{E82DABEB-CA1B-4116-A6C7-4BAB5504505C}" type="parTrans" cxnId="{5000E899-47F6-4225-9D9C-061F09162AE9}">
      <dgm:prSet/>
      <dgm:spPr/>
      <dgm:t>
        <a:bodyPr/>
        <a:lstStyle/>
        <a:p>
          <a:endParaRPr lang="en-GB"/>
        </a:p>
      </dgm:t>
    </dgm:pt>
    <dgm:pt modelId="{94683A6F-6487-4BCB-904E-C00CE52C82B7}" type="sibTrans" cxnId="{5000E899-47F6-4225-9D9C-061F09162AE9}">
      <dgm:prSet/>
      <dgm:spPr/>
      <dgm:t>
        <a:bodyPr/>
        <a:lstStyle/>
        <a:p>
          <a:endParaRPr lang="en-GB"/>
        </a:p>
      </dgm:t>
    </dgm:pt>
    <dgm:pt modelId="{EC8C1209-FF92-45EE-B6B7-7067B8CDDB75}">
      <dgm:prSet phldrT="[Text]"/>
      <dgm:spPr>
        <a:solidFill>
          <a:srgbClr val="92D050"/>
        </a:solidFill>
      </dgm:spPr>
      <dgm:t>
        <a:bodyPr/>
        <a:lstStyle/>
        <a:p>
          <a:r>
            <a:rPr lang="en-GB" dirty="0"/>
            <a:t>Long Term Plans</a:t>
          </a:r>
        </a:p>
      </dgm:t>
    </dgm:pt>
    <dgm:pt modelId="{38A1FB0D-3F84-4E1F-B83F-1F1814D6346A}" type="parTrans" cxnId="{D49BA46E-FD4C-4478-AF1A-C6DDF81EA303}">
      <dgm:prSet/>
      <dgm:spPr/>
      <dgm:t>
        <a:bodyPr/>
        <a:lstStyle/>
        <a:p>
          <a:endParaRPr lang="en-GB"/>
        </a:p>
      </dgm:t>
    </dgm:pt>
    <dgm:pt modelId="{696E68F1-4978-4DAE-BCBB-FDB9F26D46F0}" type="sibTrans" cxnId="{D49BA46E-FD4C-4478-AF1A-C6DDF81EA303}">
      <dgm:prSet/>
      <dgm:spPr/>
      <dgm:t>
        <a:bodyPr/>
        <a:lstStyle/>
        <a:p>
          <a:endParaRPr lang="en-GB"/>
        </a:p>
      </dgm:t>
    </dgm:pt>
    <dgm:pt modelId="{1E6AE651-47F8-4F5A-B871-F6F8430DFC82}">
      <dgm:prSet phldrT="[Text]"/>
      <dgm:spPr/>
      <dgm:t>
        <a:bodyPr/>
        <a:lstStyle/>
        <a:p>
          <a:r>
            <a:rPr lang="en-GB" dirty="0"/>
            <a:t>Maps out the learning across the school for each subject.</a:t>
          </a:r>
        </a:p>
      </dgm:t>
    </dgm:pt>
    <dgm:pt modelId="{A44B7E2A-27E0-435E-946A-21F4B910725B}" type="parTrans" cxnId="{F3D62249-28E7-4BD6-AF07-5D3BF00D8B3E}">
      <dgm:prSet/>
      <dgm:spPr/>
      <dgm:t>
        <a:bodyPr/>
        <a:lstStyle/>
        <a:p>
          <a:endParaRPr lang="en-GB"/>
        </a:p>
      </dgm:t>
    </dgm:pt>
    <dgm:pt modelId="{51DE5F36-6101-4567-BEDE-6282F4A503F0}" type="sibTrans" cxnId="{F3D62249-28E7-4BD6-AF07-5D3BF00D8B3E}">
      <dgm:prSet/>
      <dgm:spPr/>
      <dgm:t>
        <a:bodyPr/>
        <a:lstStyle/>
        <a:p>
          <a:endParaRPr lang="en-GB"/>
        </a:p>
      </dgm:t>
    </dgm:pt>
    <dgm:pt modelId="{5F071B3B-82D1-446C-A7DF-1263C6E49D95}">
      <dgm:prSet phldrT="[Text]"/>
      <dgm:spPr>
        <a:solidFill>
          <a:srgbClr val="00B0F0"/>
        </a:solidFill>
      </dgm:spPr>
      <dgm:t>
        <a:bodyPr/>
        <a:lstStyle/>
        <a:p>
          <a:r>
            <a:rPr lang="en-GB" dirty="0"/>
            <a:t>Knowledge Overviews</a:t>
          </a:r>
        </a:p>
      </dgm:t>
    </dgm:pt>
    <dgm:pt modelId="{C8C4A3A4-8E45-4969-8BFA-DD39E78B0119}" type="parTrans" cxnId="{116FE78A-E2BF-4CB3-BB25-B88E4613ABEB}">
      <dgm:prSet/>
      <dgm:spPr/>
      <dgm:t>
        <a:bodyPr/>
        <a:lstStyle/>
        <a:p>
          <a:endParaRPr lang="en-GB"/>
        </a:p>
      </dgm:t>
    </dgm:pt>
    <dgm:pt modelId="{0ACC871E-67C0-4BCB-A9AE-F92CE8F7EDDA}" type="sibTrans" cxnId="{116FE78A-E2BF-4CB3-BB25-B88E4613ABEB}">
      <dgm:prSet/>
      <dgm:spPr/>
      <dgm:t>
        <a:bodyPr/>
        <a:lstStyle/>
        <a:p>
          <a:endParaRPr lang="en-GB"/>
        </a:p>
      </dgm:t>
    </dgm:pt>
    <dgm:pt modelId="{C3911A37-40DA-40D6-A234-47ECB8C21889}">
      <dgm:prSet phldrT="[Text]"/>
      <dgm:spPr/>
      <dgm:t>
        <a:bodyPr/>
        <a:lstStyle/>
        <a:p>
          <a:r>
            <a:rPr lang="en-GB" dirty="0"/>
            <a:t>Clear sequence of learning through a subject from Reception to Year 6.</a:t>
          </a:r>
        </a:p>
      </dgm:t>
    </dgm:pt>
    <dgm:pt modelId="{EE06B154-01FC-4496-8E78-755458B7B5F4}" type="parTrans" cxnId="{5B947C2E-F2D6-4CD1-8D1C-236A4A856DE0}">
      <dgm:prSet/>
      <dgm:spPr/>
      <dgm:t>
        <a:bodyPr/>
        <a:lstStyle/>
        <a:p>
          <a:endParaRPr lang="en-GB"/>
        </a:p>
      </dgm:t>
    </dgm:pt>
    <dgm:pt modelId="{7676B264-E2E3-41BE-9081-4D1232C2FCC8}" type="sibTrans" cxnId="{5B947C2E-F2D6-4CD1-8D1C-236A4A856DE0}">
      <dgm:prSet/>
      <dgm:spPr/>
      <dgm:t>
        <a:bodyPr/>
        <a:lstStyle/>
        <a:p>
          <a:endParaRPr lang="en-GB"/>
        </a:p>
      </dgm:t>
    </dgm:pt>
    <dgm:pt modelId="{50FBAA34-FE1B-4E5A-9E68-9F3496EEF898}">
      <dgm:prSet phldrT="[Text]"/>
      <dgm:spPr>
        <a:solidFill>
          <a:srgbClr val="0070C0"/>
        </a:solidFill>
      </dgm:spPr>
      <dgm:t>
        <a:bodyPr/>
        <a:lstStyle/>
        <a:p>
          <a:r>
            <a:rPr lang="en-GB" dirty="0"/>
            <a:t>Short term plans</a:t>
          </a:r>
        </a:p>
      </dgm:t>
    </dgm:pt>
    <dgm:pt modelId="{4DBE19A8-2B1D-4BD8-BC44-CC648EEA931A}" type="parTrans" cxnId="{0440F008-B1A2-4A19-BB51-BCFC552751C7}">
      <dgm:prSet/>
      <dgm:spPr/>
      <dgm:t>
        <a:bodyPr/>
        <a:lstStyle/>
        <a:p>
          <a:endParaRPr lang="en-GB"/>
        </a:p>
      </dgm:t>
    </dgm:pt>
    <dgm:pt modelId="{2307D175-6926-4D18-8D43-697D378524D3}" type="sibTrans" cxnId="{0440F008-B1A2-4A19-BB51-BCFC552751C7}">
      <dgm:prSet/>
      <dgm:spPr/>
      <dgm:t>
        <a:bodyPr/>
        <a:lstStyle/>
        <a:p>
          <a:endParaRPr lang="en-GB"/>
        </a:p>
      </dgm:t>
    </dgm:pt>
    <dgm:pt modelId="{CE5F1C57-F2AE-4E9E-9A7C-00B8A5B83DCF}">
      <dgm:prSet phldrT="[Text]"/>
      <dgm:spPr/>
      <dgm:t>
        <a:bodyPr/>
        <a:lstStyle/>
        <a:p>
          <a:r>
            <a:rPr lang="en-GB" dirty="0"/>
            <a:t>Used where appropriate to detail specific elements of the lesson</a:t>
          </a:r>
        </a:p>
      </dgm:t>
    </dgm:pt>
    <dgm:pt modelId="{D7983415-6D68-4B5F-921E-E8BF91E15468}" type="parTrans" cxnId="{F1D2B160-E7CF-4CD1-BA8C-B206C684CE34}">
      <dgm:prSet/>
      <dgm:spPr/>
      <dgm:t>
        <a:bodyPr/>
        <a:lstStyle/>
        <a:p>
          <a:endParaRPr lang="en-GB"/>
        </a:p>
      </dgm:t>
    </dgm:pt>
    <dgm:pt modelId="{48E22FB8-918E-4955-AC4F-DBE08005C840}" type="sibTrans" cxnId="{F1D2B160-E7CF-4CD1-BA8C-B206C684CE34}">
      <dgm:prSet/>
      <dgm:spPr/>
      <dgm:t>
        <a:bodyPr/>
        <a:lstStyle/>
        <a:p>
          <a:endParaRPr lang="en-GB"/>
        </a:p>
      </dgm:t>
    </dgm:pt>
    <dgm:pt modelId="{5C7210BD-8597-4352-A0A8-D664DC0099C2}">
      <dgm:prSet/>
      <dgm:spPr/>
      <dgm:t>
        <a:bodyPr/>
        <a:lstStyle/>
        <a:p>
          <a:r>
            <a:rPr lang="en-US" dirty="0"/>
            <a:t>All local-authority-maintained schools in England must teach these </a:t>
          </a:r>
          <a:r>
            <a:rPr lang="en-US" dirty="0" err="1"/>
            <a:t>programmes</a:t>
          </a:r>
          <a:r>
            <a:rPr lang="en-US" dirty="0"/>
            <a:t> of study. Academies can choose to adopt the national curriculum.</a:t>
          </a:r>
          <a:endParaRPr lang="en-GB" dirty="0"/>
        </a:p>
      </dgm:t>
    </dgm:pt>
    <dgm:pt modelId="{733A60AF-6C28-49C1-B2F2-C9E3FDD1E6C6}" type="parTrans" cxnId="{2204D714-DE25-4EBA-BADA-886637C51443}">
      <dgm:prSet/>
      <dgm:spPr/>
      <dgm:t>
        <a:bodyPr/>
        <a:lstStyle/>
        <a:p>
          <a:endParaRPr lang="en-GB"/>
        </a:p>
      </dgm:t>
    </dgm:pt>
    <dgm:pt modelId="{F2D06DBC-FAB4-4D0E-9EAB-6DF4530B97B3}" type="sibTrans" cxnId="{2204D714-DE25-4EBA-BADA-886637C51443}">
      <dgm:prSet/>
      <dgm:spPr/>
      <dgm:t>
        <a:bodyPr/>
        <a:lstStyle/>
        <a:p>
          <a:endParaRPr lang="en-GB"/>
        </a:p>
      </dgm:t>
    </dgm:pt>
    <dgm:pt modelId="{7F7BF92F-8A50-4B9C-B315-313F0EC41CC5}">
      <dgm:prSet/>
      <dgm:spPr/>
      <dgm:t>
        <a:bodyPr/>
        <a:lstStyle/>
        <a:p>
          <a:r>
            <a:rPr lang="en-GB" dirty="0"/>
            <a:t>Contains clear end points for each year group. </a:t>
          </a:r>
        </a:p>
      </dgm:t>
    </dgm:pt>
    <dgm:pt modelId="{E740CA5D-6277-4F87-BAE3-8C0E85C2D5C5}" type="parTrans" cxnId="{B274DB40-ABA5-4917-891A-DD01B6E7FE1D}">
      <dgm:prSet/>
      <dgm:spPr/>
      <dgm:t>
        <a:bodyPr/>
        <a:lstStyle/>
        <a:p>
          <a:endParaRPr lang="en-GB"/>
        </a:p>
      </dgm:t>
    </dgm:pt>
    <dgm:pt modelId="{6BD041E1-3446-420C-BCF3-CD84850C2915}" type="sibTrans" cxnId="{B274DB40-ABA5-4917-891A-DD01B6E7FE1D}">
      <dgm:prSet/>
      <dgm:spPr/>
      <dgm:t>
        <a:bodyPr/>
        <a:lstStyle/>
        <a:p>
          <a:endParaRPr lang="en-GB"/>
        </a:p>
      </dgm:t>
    </dgm:pt>
    <dgm:pt modelId="{0D1B8B01-0EE4-411C-9137-8BAA7B3F1DD4}">
      <dgm:prSet phldrT="[Text]"/>
      <dgm:spPr/>
      <dgm:t>
        <a:bodyPr/>
        <a:lstStyle/>
        <a:p>
          <a:r>
            <a:rPr lang="en-GB" dirty="0"/>
            <a:t>Provides a detailed map of what units will be taught including when and how they will be taught.</a:t>
          </a:r>
        </a:p>
      </dgm:t>
    </dgm:pt>
    <dgm:pt modelId="{08719D47-B876-4C50-9BB4-C3D87EA4705E}" type="parTrans" cxnId="{E979D096-5912-445A-9E57-2A85577C8D6F}">
      <dgm:prSet/>
      <dgm:spPr/>
      <dgm:t>
        <a:bodyPr/>
        <a:lstStyle/>
        <a:p>
          <a:endParaRPr lang="en-GB"/>
        </a:p>
      </dgm:t>
    </dgm:pt>
    <dgm:pt modelId="{1C6315DD-0F88-4416-AAFD-7F1BB97FB317}" type="sibTrans" cxnId="{E979D096-5912-445A-9E57-2A85577C8D6F}">
      <dgm:prSet/>
      <dgm:spPr/>
      <dgm:t>
        <a:bodyPr/>
        <a:lstStyle/>
        <a:p>
          <a:endParaRPr lang="en-GB"/>
        </a:p>
      </dgm:t>
    </dgm:pt>
    <dgm:pt modelId="{E946E100-28B6-4691-A509-D6C301F5E8A4}">
      <dgm:prSet phldrT="[Text]"/>
      <dgm:spPr/>
      <dgm:t>
        <a:bodyPr/>
        <a:lstStyle/>
        <a:p>
          <a:r>
            <a:rPr lang="en-GB" dirty="0"/>
            <a:t>Progression of knowledge and skills for each subject.</a:t>
          </a:r>
        </a:p>
      </dgm:t>
    </dgm:pt>
    <dgm:pt modelId="{4EFCA09D-AC77-4AC0-9360-E37ABDFA7295}" type="parTrans" cxnId="{BD514B8C-9DC2-4B39-AD69-BA3024901DBD}">
      <dgm:prSet/>
      <dgm:spPr/>
      <dgm:t>
        <a:bodyPr/>
        <a:lstStyle/>
        <a:p>
          <a:endParaRPr lang="en-GB"/>
        </a:p>
      </dgm:t>
    </dgm:pt>
    <dgm:pt modelId="{B3CFDA3E-C7E8-4ADF-9EA4-4359F9683DB6}" type="sibTrans" cxnId="{BD514B8C-9DC2-4B39-AD69-BA3024901DBD}">
      <dgm:prSet/>
      <dgm:spPr/>
      <dgm:t>
        <a:bodyPr/>
        <a:lstStyle/>
        <a:p>
          <a:endParaRPr lang="en-GB"/>
        </a:p>
      </dgm:t>
    </dgm:pt>
    <dgm:pt modelId="{279CA785-6CA1-40EF-BDEA-B381D42047D6}" type="pres">
      <dgm:prSet presAssocID="{C2364972-1FE0-46D1-BE34-AD6EFA16AB9B}" presName="linearFlow" presStyleCnt="0">
        <dgm:presLayoutVars>
          <dgm:dir/>
          <dgm:animLvl val="lvl"/>
          <dgm:resizeHandles val="exact"/>
        </dgm:presLayoutVars>
      </dgm:prSet>
      <dgm:spPr/>
    </dgm:pt>
    <dgm:pt modelId="{DC6342AD-3622-4545-967D-074E8DAC2037}" type="pres">
      <dgm:prSet presAssocID="{946AEBCC-870D-4FCC-88D4-E75F8C2D63EE}" presName="composite" presStyleCnt="0"/>
      <dgm:spPr/>
    </dgm:pt>
    <dgm:pt modelId="{CFF6544D-71BA-486F-90D8-014023578F4D}" type="pres">
      <dgm:prSet presAssocID="{946AEBCC-870D-4FCC-88D4-E75F8C2D63EE}" presName="parentText" presStyleLbl="alignNode1" presStyleIdx="0" presStyleCnt="4">
        <dgm:presLayoutVars>
          <dgm:chMax val="1"/>
          <dgm:bulletEnabled val="1"/>
        </dgm:presLayoutVars>
      </dgm:prSet>
      <dgm:spPr/>
    </dgm:pt>
    <dgm:pt modelId="{7D8F63EB-EF66-4456-9824-89D489A25473}" type="pres">
      <dgm:prSet presAssocID="{946AEBCC-870D-4FCC-88D4-E75F8C2D63EE}" presName="descendantText" presStyleLbl="alignAcc1" presStyleIdx="0" presStyleCnt="4">
        <dgm:presLayoutVars>
          <dgm:bulletEnabled val="1"/>
        </dgm:presLayoutVars>
      </dgm:prSet>
      <dgm:spPr/>
    </dgm:pt>
    <dgm:pt modelId="{50ACA323-272D-4AF9-A41C-56B444921FB1}" type="pres">
      <dgm:prSet presAssocID="{9974973C-8EFF-416E-884D-25BA30CAFE57}" presName="sp" presStyleCnt="0"/>
      <dgm:spPr/>
    </dgm:pt>
    <dgm:pt modelId="{01DC210C-40C7-43B8-9BDF-A115F4E97C33}" type="pres">
      <dgm:prSet presAssocID="{EC8C1209-FF92-45EE-B6B7-7067B8CDDB75}" presName="composite" presStyleCnt="0"/>
      <dgm:spPr/>
    </dgm:pt>
    <dgm:pt modelId="{AA07CF65-394B-47A3-80C5-FA7197B6D8B7}" type="pres">
      <dgm:prSet presAssocID="{EC8C1209-FF92-45EE-B6B7-7067B8CDDB75}" presName="parentText" presStyleLbl="alignNode1" presStyleIdx="1" presStyleCnt="4">
        <dgm:presLayoutVars>
          <dgm:chMax val="1"/>
          <dgm:bulletEnabled val="1"/>
        </dgm:presLayoutVars>
      </dgm:prSet>
      <dgm:spPr/>
    </dgm:pt>
    <dgm:pt modelId="{7B0469BF-45D2-4271-AAAA-3EA20C43B46B}" type="pres">
      <dgm:prSet presAssocID="{EC8C1209-FF92-45EE-B6B7-7067B8CDDB75}" presName="descendantText" presStyleLbl="alignAcc1" presStyleIdx="1" presStyleCnt="4">
        <dgm:presLayoutVars>
          <dgm:bulletEnabled val="1"/>
        </dgm:presLayoutVars>
      </dgm:prSet>
      <dgm:spPr/>
    </dgm:pt>
    <dgm:pt modelId="{6FEE790A-4823-40BF-AB8A-847A2074E353}" type="pres">
      <dgm:prSet presAssocID="{696E68F1-4978-4DAE-BCBB-FDB9F26D46F0}" presName="sp" presStyleCnt="0"/>
      <dgm:spPr/>
    </dgm:pt>
    <dgm:pt modelId="{88633163-1A60-4FA9-813A-A492D49B25CD}" type="pres">
      <dgm:prSet presAssocID="{5F071B3B-82D1-446C-A7DF-1263C6E49D95}" presName="composite" presStyleCnt="0"/>
      <dgm:spPr/>
    </dgm:pt>
    <dgm:pt modelId="{039BA3BF-1042-416D-99FA-766711872A8D}" type="pres">
      <dgm:prSet presAssocID="{5F071B3B-82D1-446C-A7DF-1263C6E49D95}" presName="parentText" presStyleLbl="alignNode1" presStyleIdx="2" presStyleCnt="4">
        <dgm:presLayoutVars>
          <dgm:chMax val="1"/>
          <dgm:bulletEnabled val="1"/>
        </dgm:presLayoutVars>
      </dgm:prSet>
      <dgm:spPr/>
    </dgm:pt>
    <dgm:pt modelId="{53658A6B-3D65-4145-AB30-F762AAC50C43}" type="pres">
      <dgm:prSet presAssocID="{5F071B3B-82D1-446C-A7DF-1263C6E49D95}" presName="descendantText" presStyleLbl="alignAcc1" presStyleIdx="2" presStyleCnt="4">
        <dgm:presLayoutVars>
          <dgm:bulletEnabled val="1"/>
        </dgm:presLayoutVars>
      </dgm:prSet>
      <dgm:spPr/>
    </dgm:pt>
    <dgm:pt modelId="{8BE6F0D4-8E5C-4952-BD0A-0E14E91F219C}" type="pres">
      <dgm:prSet presAssocID="{0ACC871E-67C0-4BCB-A9AE-F92CE8F7EDDA}" presName="sp" presStyleCnt="0"/>
      <dgm:spPr/>
    </dgm:pt>
    <dgm:pt modelId="{2BE2B993-92F2-4E1D-B826-A7D15C5C7025}" type="pres">
      <dgm:prSet presAssocID="{50FBAA34-FE1B-4E5A-9E68-9F3496EEF898}" presName="composite" presStyleCnt="0"/>
      <dgm:spPr/>
    </dgm:pt>
    <dgm:pt modelId="{796F4BD1-4B52-4448-BC24-6B9D423D319F}" type="pres">
      <dgm:prSet presAssocID="{50FBAA34-FE1B-4E5A-9E68-9F3496EEF898}" presName="parentText" presStyleLbl="alignNode1" presStyleIdx="3" presStyleCnt="4">
        <dgm:presLayoutVars>
          <dgm:chMax val="1"/>
          <dgm:bulletEnabled val="1"/>
        </dgm:presLayoutVars>
      </dgm:prSet>
      <dgm:spPr/>
    </dgm:pt>
    <dgm:pt modelId="{35A09466-DBDA-4F78-9B54-ED39500BA723}" type="pres">
      <dgm:prSet presAssocID="{50FBAA34-FE1B-4E5A-9E68-9F3496EEF898}" presName="descendantText" presStyleLbl="alignAcc1" presStyleIdx="3" presStyleCnt="4">
        <dgm:presLayoutVars>
          <dgm:bulletEnabled val="1"/>
        </dgm:presLayoutVars>
      </dgm:prSet>
      <dgm:spPr/>
    </dgm:pt>
  </dgm:ptLst>
  <dgm:cxnLst>
    <dgm:cxn modelId="{0440F008-B1A2-4A19-BB51-BCFC552751C7}" srcId="{C2364972-1FE0-46D1-BE34-AD6EFA16AB9B}" destId="{50FBAA34-FE1B-4E5A-9E68-9F3496EEF898}" srcOrd="3" destOrd="0" parTransId="{4DBE19A8-2B1D-4BD8-BC44-CC648EEA931A}" sibTransId="{2307D175-6926-4D18-8D43-697D378524D3}"/>
    <dgm:cxn modelId="{2204D714-DE25-4EBA-BADA-886637C51443}" srcId="{946AEBCC-870D-4FCC-88D4-E75F8C2D63EE}" destId="{5C7210BD-8597-4352-A0A8-D664DC0099C2}" srcOrd="2" destOrd="0" parTransId="{733A60AF-6C28-49C1-B2F2-C9E3FDD1E6C6}" sibTransId="{F2D06DBC-FAB4-4D0E-9EAB-6DF4530B97B3}"/>
    <dgm:cxn modelId="{D8424415-3027-4AC2-941F-CEEAA993E3E6}" type="presOf" srcId="{7F7BF92F-8A50-4B9C-B315-313F0EC41CC5}" destId="{53658A6B-3D65-4145-AB30-F762AAC50C43}" srcOrd="0" destOrd="2" presId="urn:microsoft.com/office/officeart/2005/8/layout/chevron2"/>
    <dgm:cxn modelId="{131AF125-6874-47CF-B102-BEECB4FF3F14}" type="presOf" srcId="{8DE680FA-0629-4C31-A0E5-083FB3E76A71}" destId="{7D8F63EB-EF66-4456-9824-89D489A25473}" srcOrd="0" destOrd="1" presId="urn:microsoft.com/office/officeart/2005/8/layout/chevron2"/>
    <dgm:cxn modelId="{A92F2128-D9CF-448A-AE3F-96B71D8524A8}" type="presOf" srcId="{946AEBCC-870D-4FCC-88D4-E75F8C2D63EE}" destId="{CFF6544D-71BA-486F-90D8-014023578F4D}" srcOrd="0" destOrd="0" presId="urn:microsoft.com/office/officeart/2005/8/layout/chevron2"/>
    <dgm:cxn modelId="{5B947C2E-F2D6-4CD1-8D1C-236A4A856DE0}" srcId="{5F071B3B-82D1-446C-A7DF-1263C6E49D95}" destId="{C3911A37-40DA-40D6-A234-47ECB8C21889}" srcOrd="1" destOrd="0" parTransId="{EE06B154-01FC-4496-8E78-755458B7B5F4}" sibTransId="{7676B264-E2E3-41BE-9081-4D1232C2FCC8}"/>
    <dgm:cxn modelId="{9F187939-0232-4C45-B2DB-A2CB94940D2B}" type="presOf" srcId="{0D1B8B01-0EE4-411C-9137-8BAA7B3F1DD4}" destId="{53658A6B-3D65-4145-AB30-F762AAC50C43}" srcOrd="0" destOrd="0" presId="urn:microsoft.com/office/officeart/2005/8/layout/chevron2"/>
    <dgm:cxn modelId="{B274DB40-ABA5-4917-891A-DD01B6E7FE1D}" srcId="{5F071B3B-82D1-446C-A7DF-1263C6E49D95}" destId="{7F7BF92F-8A50-4B9C-B315-313F0EC41CC5}" srcOrd="2" destOrd="0" parTransId="{E740CA5D-6277-4F87-BAE3-8C0E85C2D5C5}" sibTransId="{6BD041E1-3446-420C-BCF3-CD84850C2915}"/>
    <dgm:cxn modelId="{F1D2B160-E7CF-4CD1-BA8C-B206C684CE34}" srcId="{50FBAA34-FE1B-4E5A-9E68-9F3496EEF898}" destId="{CE5F1C57-F2AE-4E9E-9A7C-00B8A5B83DCF}" srcOrd="0" destOrd="0" parTransId="{D7983415-6D68-4B5F-921E-E8BF91E15468}" sibTransId="{48E22FB8-918E-4955-AC4F-DBE08005C840}"/>
    <dgm:cxn modelId="{B3374946-E150-4E12-9ED8-532836354F45}" srcId="{C2364972-1FE0-46D1-BE34-AD6EFA16AB9B}" destId="{946AEBCC-870D-4FCC-88D4-E75F8C2D63EE}" srcOrd="0" destOrd="0" parTransId="{45051769-86A1-440D-B5D0-125551892E71}" sibTransId="{9974973C-8EFF-416E-884D-25BA30CAFE57}"/>
    <dgm:cxn modelId="{5658DC46-44BE-4BF0-B377-67231753664B}" type="presOf" srcId="{1E6AE651-47F8-4F5A-B871-F6F8430DFC82}" destId="{7B0469BF-45D2-4271-AAAA-3EA20C43B46B}" srcOrd="0" destOrd="0" presId="urn:microsoft.com/office/officeart/2005/8/layout/chevron2"/>
    <dgm:cxn modelId="{F3D62249-28E7-4BD6-AF07-5D3BF00D8B3E}" srcId="{EC8C1209-FF92-45EE-B6B7-7067B8CDDB75}" destId="{1E6AE651-47F8-4F5A-B871-F6F8430DFC82}" srcOrd="0" destOrd="0" parTransId="{A44B7E2A-27E0-435E-946A-21F4B910725B}" sibTransId="{51DE5F36-6101-4567-BEDE-6282F4A503F0}"/>
    <dgm:cxn modelId="{7278B14A-7E1A-47A5-9155-AEB6E3984157}" type="presOf" srcId="{1B47B753-45C6-43E8-AA86-7253DC6B46EF}" destId="{7D8F63EB-EF66-4456-9824-89D489A25473}" srcOrd="0" destOrd="0" presId="urn:microsoft.com/office/officeart/2005/8/layout/chevron2"/>
    <dgm:cxn modelId="{644D9C6D-32DC-4EC1-A2E7-30E942B73CB5}" type="presOf" srcId="{5C7210BD-8597-4352-A0A8-D664DC0099C2}" destId="{7D8F63EB-EF66-4456-9824-89D489A25473}" srcOrd="0" destOrd="2" presId="urn:microsoft.com/office/officeart/2005/8/layout/chevron2"/>
    <dgm:cxn modelId="{D49BA46E-FD4C-4478-AF1A-C6DDF81EA303}" srcId="{C2364972-1FE0-46D1-BE34-AD6EFA16AB9B}" destId="{EC8C1209-FF92-45EE-B6B7-7067B8CDDB75}" srcOrd="1" destOrd="0" parTransId="{38A1FB0D-3F84-4E1F-B83F-1F1814D6346A}" sibTransId="{696E68F1-4978-4DAE-BCBB-FDB9F26D46F0}"/>
    <dgm:cxn modelId="{D621B673-289E-44EA-AB64-3789FBC8C501}" type="presOf" srcId="{CE5F1C57-F2AE-4E9E-9A7C-00B8A5B83DCF}" destId="{35A09466-DBDA-4F78-9B54-ED39500BA723}" srcOrd="0" destOrd="0" presId="urn:microsoft.com/office/officeart/2005/8/layout/chevron2"/>
    <dgm:cxn modelId="{14D2CE76-BE3F-4324-AD17-74F826D6030F}" type="presOf" srcId="{5F071B3B-82D1-446C-A7DF-1263C6E49D95}" destId="{039BA3BF-1042-416D-99FA-766711872A8D}" srcOrd="0" destOrd="0" presId="urn:microsoft.com/office/officeart/2005/8/layout/chevron2"/>
    <dgm:cxn modelId="{CD908677-29BF-4197-AAB3-77AD867CE319}" type="presOf" srcId="{50FBAA34-FE1B-4E5A-9E68-9F3496EEF898}" destId="{796F4BD1-4B52-4448-BC24-6B9D423D319F}" srcOrd="0" destOrd="0" presId="urn:microsoft.com/office/officeart/2005/8/layout/chevron2"/>
    <dgm:cxn modelId="{C72E5782-D5DC-431A-B684-5FB8B8528578}" type="presOf" srcId="{E946E100-28B6-4691-A509-D6C301F5E8A4}" destId="{7B0469BF-45D2-4271-AAAA-3EA20C43B46B}" srcOrd="0" destOrd="1" presId="urn:microsoft.com/office/officeart/2005/8/layout/chevron2"/>
    <dgm:cxn modelId="{7258A888-706C-41AB-937F-7D0DDBFBFD57}" type="presOf" srcId="{C3911A37-40DA-40D6-A234-47ECB8C21889}" destId="{53658A6B-3D65-4145-AB30-F762AAC50C43}" srcOrd="0" destOrd="1" presId="urn:microsoft.com/office/officeart/2005/8/layout/chevron2"/>
    <dgm:cxn modelId="{116FE78A-E2BF-4CB3-BB25-B88E4613ABEB}" srcId="{C2364972-1FE0-46D1-BE34-AD6EFA16AB9B}" destId="{5F071B3B-82D1-446C-A7DF-1263C6E49D95}" srcOrd="2" destOrd="0" parTransId="{C8C4A3A4-8E45-4969-8BFA-DD39E78B0119}" sibTransId="{0ACC871E-67C0-4BCB-A9AE-F92CE8F7EDDA}"/>
    <dgm:cxn modelId="{BD514B8C-9DC2-4B39-AD69-BA3024901DBD}" srcId="{EC8C1209-FF92-45EE-B6B7-7067B8CDDB75}" destId="{E946E100-28B6-4691-A509-D6C301F5E8A4}" srcOrd="1" destOrd="0" parTransId="{4EFCA09D-AC77-4AC0-9360-E37ABDFA7295}" sibTransId="{B3CFDA3E-C7E8-4ADF-9EA4-4359F9683DB6}"/>
    <dgm:cxn modelId="{E979D096-5912-445A-9E57-2A85577C8D6F}" srcId="{5F071B3B-82D1-446C-A7DF-1263C6E49D95}" destId="{0D1B8B01-0EE4-411C-9137-8BAA7B3F1DD4}" srcOrd="0" destOrd="0" parTransId="{08719D47-B876-4C50-9BB4-C3D87EA4705E}" sibTransId="{1C6315DD-0F88-4416-AAFD-7F1BB97FB317}"/>
    <dgm:cxn modelId="{5000E899-47F6-4225-9D9C-061F09162AE9}" srcId="{946AEBCC-870D-4FCC-88D4-E75F8C2D63EE}" destId="{8DE680FA-0629-4C31-A0E5-083FB3E76A71}" srcOrd="1" destOrd="0" parTransId="{E82DABEB-CA1B-4116-A6C7-4BAB5504505C}" sibTransId="{94683A6F-6487-4BCB-904E-C00CE52C82B7}"/>
    <dgm:cxn modelId="{79F8EE9A-6A0C-4F84-A4EB-7D3B60D1DAA7}" type="presOf" srcId="{EC8C1209-FF92-45EE-B6B7-7067B8CDDB75}" destId="{AA07CF65-394B-47A3-80C5-FA7197B6D8B7}" srcOrd="0" destOrd="0" presId="urn:microsoft.com/office/officeart/2005/8/layout/chevron2"/>
    <dgm:cxn modelId="{7DBB62E9-5006-4D62-BB33-11645CDA049B}" srcId="{946AEBCC-870D-4FCC-88D4-E75F8C2D63EE}" destId="{1B47B753-45C6-43E8-AA86-7253DC6B46EF}" srcOrd="0" destOrd="0" parTransId="{B53A307E-E700-46D8-B713-77A168BF45A3}" sibTransId="{06C07A22-80C7-47E5-BF91-6EA545CA040F}"/>
    <dgm:cxn modelId="{2DF53FFF-94FA-4E91-B79C-44C94847D522}" type="presOf" srcId="{C2364972-1FE0-46D1-BE34-AD6EFA16AB9B}" destId="{279CA785-6CA1-40EF-BDEA-B381D42047D6}" srcOrd="0" destOrd="0" presId="urn:microsoft.com/office/officeart/2005/8/layout/chevron2"/>
    <dgm:cxn modelId="{25255C31-889E-491A-8B1B-A84985FA9D22}" type="presParOf" srcId="{279CA785-6CA1-40EF-BDEA-B381D42047D6}" destId="{DC6342AD-3622-4545-967D-074E8DAC2037}" srcOrd="0" destOrd="0" presId="urn:microsoft.com/office/officeart/2005/8/layout/chevron2"/>
    <dgm:cxn modelId="{A1E333B4-2AE6-4D3A-BB6B-55232ACE814C}" type="presParOf" srcId="{DC6342AD-3622-4545-967D-074E8DAC2037}" destId="{CFF6544D-71BA-486F-90D8-014023578F4D}" srcOrd="0" destOrd="0" presId="urn:microsoft.com/office/officeart/2005/8/layout/chevron2"/>
    <dgm:cxn modelId="{CFB254C9-53FC-4F7B-99B6-1B200EE520F7}" type="presParOf" srcId="{DC6342AD-3622-4545-967D-074E8DAC2037}" destId="{7D8F63EB-EF66-4456-9824-89D489A25473}" srcOrd="1" destOrd="0" presId="urn:microsoft.com/office/officeart/2005/8/layout/chevron2"/>
    <dgm:cxn modelId="{A9CB9692-A5AB-4290-ABF5-5BD888D96357}" type="presParOf" srcId="{279CA785-6CA1-40EF-BDEA-B381D42047D6}" destId="{50ACA323-272D-4AF9-A41C-56B444921FB1}" srcOrd="1" destOrd="0" presId="urn:microsoft.com/office/officeart/2005/8/layout/chevron2"/>
    <dgm:cxn modelId="{151852D8-29E0-4673-AFD2-A6401EEC298F}" type="presParOf" srcId="{279CA785-6CA1-40EF-BDEA-B381D42047D6}" destId="{01DC210C-40C7-43B8-9BDF-A115F4E97C33}" srcOrd="2" destOrd="0" presId="urn:microsoft.com/office/officeart/2005/8/layout/chevron2"/>
    <dgm:cxn modelId="{E13BE108-78D2-4E6B-B696-C62F5D48CF7D}" type="presParOf" srcId="{01DC210C-40C7-43B8-9BDF-A115F4E97C33}" destId="{AA07CF65-394B-47A3-80C5-FA7197B6D8B7}" srcOrd="0" destOrd="0" presId="urn:microsoft.com/office/officeart/2005/8/layout/chevron2"/>
    <dgm:cxn modelId="{62601A23-7906-4B34-A50E-B343DA50996E}" type="presParOf" srcId="{01DC210C-40C7-43B8-9BDF-A115F4E97C33}" destId="{7B0469BF-45D2-4271-AAAA-3EA20C43B46B}" srcOrd="1" destOrd="0" presId="urn:microsoft.com/office/officeart/2005/8/layout/chevron2"/>
    <dgm:cxn modelId="{0128BF44-D246-4A48-BDA2-F512CDFA7AC2}" type="presParOf" srcId="{279CA785-6CA1-40EF-BDEA-B381D42047D6}" destId="{6FEE790A-4823-40BF-AB8A-847A2074E353}" srcOrd="3" destOrd="0" presId="urn:microsoft.com/office/officeart/2005/8/layout/chevron2"/>
    <dgm:cxn modelId="{7690B7EC-36AB-44D8-80ED-0F1F2140B51A}" type="presParOf" srcId="{279CA785-6CA1-40EF-BDEA-B381D42047D6}" destId="{88633163-1A60-4FA9-813A-A492D49B25CD}" srcOrd="4" destOrd="0" presId="urn:microsoft.com/office/officeart/2005/8/layout/chevron2"/>
    <dgm:cxn modelId="{ED6E7B83-FD90-4CDB-BCC4-EB956099B74F}" type="presParOf" srcId="{88633163-1A60-4FA9-813A-A492D49B25CD}" destId="{039BA3BF-1042-416D-99FA-766711872A8D}" srcOrd="0" destOrd="0" presId="urn:microsoft.com/office/officeart/2005/8/layout/chevron2"/>
    <dgm:cxn modelId="{1EFFE9DD-E8B2-48EE-B128-2CA80899739E}" type="presParOf" srcId="{88633163-1A60-4FA9-813A-A492D49B25CD}" destId="{53658A6B-3D65-4145-AB30-F762AAC50C43}" srcOrd="1" destOrd="0" presId="urn:microsoft.com/office/officeart/2005/8/layout/chevron2"/>
    <dgm:cxn modelId="{21309412-8AAF-46A0-BC23-FE2E27108079}" type="presParOf" srcId="{279CA785-6CA1-40EF-BDEA-B381D42047D6}" destId="{8BE6F0D4-8E5C-4952-BD0A-0E14E91F219C}" srcOrd="5" destOrd="0" presId="urn:microsoft.com/office/officeart/2005/8/layout/chevron2"/>
    <dgm:cxn modelId="{C4C6CD29-443B-4A7F-8CEC-A54074837C8B}" type="presParOf" srcId="{279CA785-6CA1-40EF-BDEA-B381D42047D6}" destId="{2BE2B993-92F2-4E1D-B826-A7D15C5C7025}" srcOrd="6" destOrd="0" presId="urn:microsoft.com/office/officeart/2005/8/layout/chevron2"/>
    <dgm:cxn modelId="{F0888D72-4B47-438A-BBB2-4345B490E3F9}" type="presParOf" srcId="{2BE2B993-92F2-4E1D-B826-A7D15C5C7025}" destId="{796F4BD1-4B52-4448-BC24-6B9D423D319F}" srcOrd="0" destOrd="0" presId="urn:microsoft.com/office/officeart/2005/8/layout/chevron2"/>
    <dgm:cxn modelId="{AC31E525-F678-4188-9938-6DC7CC15702D}" type="presParOf" srcId="{2BE2B993-92F2-4E1D-B826-A7D15C5C7025}" destId="{35A09466-DBDA-4F78-9B54-ED39500BA723}"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CA98A0-A629-4E30-A23D-DC861951FD4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ED54C520-2B92-4EF1-A9DE-8A89EDDBC2F8}">
      <dgm:prSet phldrT="[Text]"/>
      <dgm:spPr>
        <a:solidFill>
          <a:srgbClr val="0070C0"/>
        </a:solidFill>
      </dgm:spPr>
      <dgm:t>
        <a:bodyPr/>
        <a:lstStyle/>
        <a:p>
          <a:r>
            <a:rPr lang="en-GB" dirty="0"/>
            <a:t>Mathematics</a:t>
          </a:r>
        </a:p>
        <a:p>
          <a:r>
            <a:rPr lang="en-GB" dirty="0"/>
            <a:t>Science</a:t>
          </a:r>
        </a:p>
        <a:p>
          <a:r>
            <a:rPr lang="en-GB" dirty="0"/>
            <a:t>Computing</a:t>
          </a:r>
        </a:p>
      </dgm:t>
    </dgm:pt>
    <dgm:pt modelId="{736771B9-2D44-48BA-9D3C-C439CCDB8DB8}" type="parTrans" cxnId="{8294B2D1-CF2A-445D-8188-550C0A2237BB}">
      <dgm:prSet/>
      <dgm:spPr/>
      <dgm:t>
        <a:bodyPr/>
        <a:lstStyle/>
        <a:p>
          <a:endParaRPr lang="en-GB"/>
        </a:p>
      </dgm:t>
    </dgm:pt>
    <dgm:pt modelId="{EE633081-6AE2-4E4F-ADCD-46153652254F}" type="sibTrans" cxnId="{8294B2D1-CF2A-445D-8188-550C0A2237BB}">
      <dgm:prSet/>
      <dgm:spPr/>
      <dgm:t>
        <a:bodyPr/>
        <a:lstStyle/>
        <a:p>
          <a:endParaRPr lang="en-GB"/>
        </a:p>
      </dgm:t>
    </dgm:pt>
    <dgm:pt modelId="{B7F5D224-0C41-4A46-A927-66915B7C8F21}">
      <dgm:prSet phldrT="[Text]"/>
      <dgm:spPr>
        <a:solidFill>
          <a:srgbClr val="E9EE12"/>
        </a:solidFill>
      </dgm:spPr>
      <dgm:t>
        <a:bodyPr/>
        <a:lstStyle/>
        <a:p>
          <a:r>
            <a:rPr lang="en-GB" dirty="0"/>
            <a:t>English:</a:t>
          </a:r>
        </a:p>
        <a:p>
          <a:r>
            <a:rPr lang="en-GB" dirty="0"/>
            <a:t>Phonics</a:t>
          </a:r>
        </a:p>
        <a:p>
          <a:r>
            <a:rPr lang="en-GB" dirty="0"/>
            <a:t>Reading </a:t>
          </a:r>
        </a:p>
        <a:p>
          <a:r>
            <a:rPr lang="en-GB" dirty="0"/>
            <a:t>Writing</a:t>
          </a:r>
        </a:p>
      </dgm:t>
    </dgm:pt>
    <dgm:pt modelId="{990BBE7B-6447-461F-A9A2-E04E37CA14C9}" type="parTrans" cxnId="{96C94291-9978-430F-8417-D136C7ABC07D}">
      <dgm:prSet/>
      <dgm:spPr/>
      <dgm:t>
        <a:bodyPr/>
        <a:lstStyle/>
        <a:p>
          <a:endParaRPr lang="en-GB"/>
        </a:p>
      </dgm:t>
    </dgm:pt>
    <dgm:pt modelId="{E11075DF-2086-4DF6-AE4B-A1C01A91193E}" type="sibTrans" cxnId="{96C94291-9978-430F-8417-D136C7ABC07D}">
      <dgm:prSet/>
      <dgm:spPr/>
      <dgm:t>
        <a:bodyPr/>
        <a:lstStyle/>
        <a:p>
          <a:endParaRPr lang="en-GB"/>
        </a:p>
      </dgm:t>
    </dgm:pt>
    <dgm:pt modelId="{8F544F60-C3CA-4CD4-94D0-CCE0BA30AB92}">
      <dgm:prSet phldrT="[Text]"/>
      <dgm:spPr>
        <a:solidFill>
          <a:srgbClr val="00B050"/>
        </a:solidFill>
      </dgm:spPr>
      <dgm:t>
        <a:bodyPr/>
        <a:lstStyle/>
        <a:p>
          <a:r>
            <a:rPr lang="en-GB" dirty="0"/>
            <a:t>History</a:t>
          </a:r>
        </a:p>
        <a:p>
          <a:r>
            <a:rPr lang="en-GB" dirty="0"/>
            <a:t>Geography</a:t>
          </a:r>
        </a:p>
        <a:p>
          <a:r>
            <a:rPr lang="en-GB" dirty="0"/>
            <a:t>Spanish</a:t>
          </a:r>
        </a:p>
        <a:p>
          <a:r>
            <a:rPr lang="en-GB" dirty="0"/>
            <a:t>RE</a:t>
          </a:r>
        </a:p>
        <a:p>
          <a:r>
            <a:rPr lang="en-GB" dirty="0"/>
            <a:t>Personal, Social, Health Education (PSHE)</a:t>
          </a:r>
        </a:p>
      </dgm:t>
    </dgm:pt>
    <dgm:pt modelId="{DEBE8F3D-11B1-433C-84F2-55EED15B6325}" type="parTrans" cxnId="{F9EDE6FD-F05A-4632-B920-9CC686E653AF}">
      <dgm:prSet/>
      <dgm:spPr/>
      <dgm:t>
        <a:bodyPr/>
        <a:lstStyle/>
        <a:p>
          <a:endParaRPr lang="en-GB"/>
        </a:p>
      </dgm:t>
    </dgm:pt>
    <dgm:pt modelId="{01145A5C-677C-4EF3-B36F-B95EF92B3C0E}" type="sibTrans" cxnId="{F9EDE6FD-F05A-4632-B920-9CC686E653AF}">
      <dgm:prSet/>
      <dgm:spPr/>
      <dgm:t>
        <a:bodyPr/>
        <a:lstStyle/>
        <a:p>
          <a:endParaRPr lang="en-GB"/>
        </a:p>
      </dgm:t>
    </dgm:pt>
    <dgm:pt modelId="{D9F2B53A-51BF-4BAD-9302-F2AD8823E4B2}">
      <dgm:prSet phldrT="[Text]"/>
      <dgm:spPr>
        <a:solidFill>
          <a:srgbClr val="FFC000"/>
        </a:solidFill>
      </dgm:spPr>
      <dgm:t>
        <a:bodyPr/>
        <a:lstStyle/>
        <a:p>
          <a:r>
            <a:rPr lang="en-GB" dirty="0"/>
            <a:t>Art and Design</a:t>
          </a:r>
        </a:p>
        <a:p>
          <a:r>
            <a:rPr lang="en-GB" dirty="0"/>
            <a:t>Design and Technology</a:t>
          </a:r>
        </a:p>
        <a:p>
          <a:r>
            <a:rPr lang="en-GB" dirty="0"/>
            <a:t>Music</a:t>
          </a:r>
        </a:p>
        <a:p>
          <a:r>
            <a:rPr lang="en-GB" dirty="0"/>
            <a:t>Physical Education</a:t>
          </a:r>
        </a:p>
      </dgm:t>
    </dgm:pt>
    <dgm:pt modelId="{4FD4D8B6-F261-43CE-AAC6-99E90043C197}" type="parTrans" cxnId="{47ECDDEF-1FE1-40E9-A13E-9F442A7EE704}">
      <dgm:prSet/>
      <dgm:spPr/>
      <dgm:t>
        <a:bodyPr/>
        <a:lstStyle/>
        <a:p>
          <a:endParaRPr lang="en-GB"/>
        </a:p>
      </dgm:t>
    </dgm:pt>
    <dgm:pt modelId="{6E2C9AEC-3BAD-4CB0-9542-84D4EE745498}" type="sibTrans" cxnId="{47ECDDEF-1FE1-40E9-A13E-9F442A7EE704}">
      <dgm:prSet/>
      <dgm:spPr/>
      <dgm:t>
        <a:bodyPr/>
        <a:lstStyle/>
        <a:p>
          <a:endParaRPr lang="en-GB"/>
        </a:p>
      </dgm:t>
    </dgm:pt>
    <dgm:pt modelId="{ABE7761B-D3E4-401A-B768-55AFC7573493}" type="pres">
      <dgm:prSet presAssocID="{9CCA98A0-A629-4E30-A23D-DC861951FD42}" presName="diagram" presStyleCnt="0">
        <dgm:presLayoutVars>
          <dgm:dir/>
          <dgm:resizeHandles val="exact"/>
        </dgm:presLayoutVars>
      </dgm:prSet>
      <dgm:spPr/>
    </dgm:pt>
    <dgm:pt modelId="{1BBB5686-1BF2-4A1B-B35F-C8C34CDC827C}" type="pres">
      <dgm:prSet presAssocID="{ED54C520-2B92-4EF1-A9DE-8A89EDDBC2F8}" presName="node" presStyleLbl="node1" presStyleIdx="0" presStyleCnt="4">
        <dgm:presLayoutVars>
          <dgm:bulletEnabled val="1"/>
        </dgm:presLayoutVars>
      </dgm:prSet>
      <dgm:spPr/>
    </dgm:pt>
    <dgm:pt modelId="{5877B939-4F41-4C70-942D-E610FAB54852}" type="pres">
      <dgm:prSet presAssocID="{EE633081-6AE2-4E4F-ADCD-46153652254F}" presName="sibTrans" presStyleCnt="0"/>
      <dgm:spPr/>
    </dgm:pt>
    <dgm:pt modelId="{DBBD8439-F20F-4AE5-82BF-63D47E460EA4}" type="pres">
      <dgm:prSet presAssocID="{B7F5D224-0C41-4A46-A927-66915B7C8F21}" presName="node" presStyleLbl="node1" presStyleIdx="1" presStyleCnt="4">
        <dgm:presLayoutVars>
          <dgm:bulletEnabled val="1"/>
        </dgm:presLayoutVars>
      </dgm:prSet>
      <dgm:spPr/>
    </dgm:pt>
    <dgm:pt modelId="{4E3381DB-D31D-4C12-8484-5532BE76D842}" type="pres">
      <dgm:prSet presAssocID="{E11075DF-2086-4DF6-AE4B-A1C01A91193E}" presName="sibTrans" presStyleCnt="0"/>
      <dgm:spPr/>
    </dgm:pt>
    <dgm:pt modelId="{BA3EC724-BE30-4640-818B-A5873FFD5297}" type="pres">
      <dgm:prSet presAssocID="{8F544F60-C3CA-4CD4-94D0-CCE0BA30AB92}" presName="node" presStyleLbl="node1" presStyleIdx="2" presStyleCnt="4" custLinFactNeighborX="-396" custLinFactNeighborY="-1979">
        <dgm:presLayoutVars>
          <dgm:bulletEnabled val="1"/>
        </dgm:presLayoutVars>
      </dgm:prSet>
      <dgm:spPr/>
    </dgm:pt>
    <dgm:pt modelId="{2EC35890-D545-488C-B982-7BBA19C54CDF}" type="pres">
      <dgm:prSet presAssocID="{01145A5C-677C-4EF3-B36F-B95EF92B3C0E}" presName="sibTrans" presStyleCnt="0"/>
      <dgm:spPr/>
    </dgm:pt>
    <dgm:pt modelId="{36E06D98-A5AA-47E8-A195-261257FAFA2A}" type="pres">
      <dgm:prSet presAssocID="{D9F2B53A-51BF-4BAD-9302-F2AD8823E4B2}" presName="node" presStyleLbl="node1" presStyleIdx="3" presStyleCnt="4">
        <dgm:presLayoutVars>
          <dgm:bulletEnabled val="1"/>
        </dgm:presLayoutVars>
      </dgm:prSet>
      <dgm:spPr/>
    </dgm:pt>
  </dgm:ptLst>
  <dgm:cxnLst>
    <dgm:cxn modelId="{D4BE9477-07D3-45F8-8846-B20B55CC9D4C}" type="presOf" srcId="{8F544F60-C3CA-4CD4-94D0-CCE0BA30AB92}" destId="{BA3EC724-BE30-4640-818B-A5873FFD5297}" srcOrd="0" destOrd="0" presId="urn:microsoft.com/office/officeart/2005/8/layout/default"/>
    <dgm:cxn modelId="{AD793B83-ABD8-4B0B-8832-8E37CB09A173}" type="presOf" srcId="{ED54C520-2B92-4EF1-A9DE-8A89EDDBC2F8}" destId="{1BBB5686-1BF2-4A1B-B35F-C8C34CDC827C}" srcOrd="0" destOrd="0" presId="urn:microsoft.com/office/officeart/2005/8/layout/default"/>
    <dgm:cxn modelId="{1155FB85-A469-4786-9E0B-A492DE99B084}" type="presOf" srcId="{D9F2B53A-51BF-4BAD-9302-F2AD8823E4B2}" destId="{36E06D98-A5AA-47E8-A195-261257FAFA2A}" srcOrd="0" destOrd="0" presId="urn:microsoft.com/office/officeart/2005/8/layout/default"/>
    <dgm:cxn modelId="{96C94291-9978-430F-8417-D136C7ABC07D}" srcId="{9CCA98A0-A629-4E30-A23D-DC861951FD42}" destId="{B7F5D224-0C41-4A46-A927-66915B7C8F21}" srcOrd="1" destOrd="0" parTransId="{990BBE7B-6447-461F-A9A2-E04E37CA14C9}" sibTransId="{E11075DF-2086-4DF6-AE4B-A1C01A91193E}"/>
    <dgm:cxn modelId="{917FECA2-ACDA-4A63-8EC2-3BA8D1AEE58B}" type="presOf" srcId="{9CCA98A0-A629-4E30-A23D-DC861951FD42}" destId="{ABE7761B-D3E4-401A-B768-55AFC7573493}" srcOrd="0" destOrd="0" presId="urn:microsoft.com/office/officeart/2005/8/layout/default"/>
    <dgm:cxn modelId="{AA6A88D0-2463-4A53-935D-E081DA5B4587}" type="presOf" srcId="{B7F5D224-0C41-4A46-A927-66915B7C8F21}" destId="{DBBD8439-F20F-4AE5-82BF-63D47E460EA4}" srcOrd="0" destOrd="0" presId="urn:microsoft.com/office/officeart/2005/8/layout/default"/>
    <dgm:cxn modelId="{8294B2D1-CF2A-445D-8188-550C0A2237BB}" srcId="{9CCA98A0-A629-4E30-A23D-DC861951FD42}" destId="{ED54C520-2B92-4EF1-A9DE-8A89EDDBC2F8}" srcOrd="0" destOrd="0" parTransId="{736771B9-2D44-48BA-9D3C-C439CCDB8DB8}" sibTransId="{EE633081-6AE2-4E4F-ADCD-46153652254F}"/>
    <dgm:cxn modelId="{47ECDDEF-1FE1-40E9-A13E-9F442A7EE704}" srcId="{9CCA98A0-A629-4E30-A23D-DC861951FD42}" destId="{D9F2B53A-51BF-4BAD-9302-F2AD8823E4B2}" srcOrd="3" destOrd="0" parTransId="{4FD4D8B6-F261-43CE-AAC6-99E90043C197}" sibTransId="{6E2C9AEC-3BAD-4CB0-9542-84D4EE745498}"/>
    <dgm:cxn modelId="{F9EDE6FD-F05A-4632-B920-9CC686E653AF}" srcId="{9CCA98A0-A629-4E30-A23D-DC861951FD42}" destId="{8F544F60-C3CA-4CD4-94D0-CCE0BA30AB92}" srcOrd="2" destOrd="0" parTransId="{DEBE8F3D-11B1-433C-84F2-55EED15B6325}" sibTransId="{01145A5C-677C-4EF3-B36F-B95EF92B3C0E}"/>
    <dgm:cxn modelId="{FF0588D6-50D4-4C52-9EF2-B57D4CDD8DEF}" type="presParOf" srcId="{ABE7761B-D3E4-401A-B768-55AFC7573493}" destId="{1BBB5686-1BF2-4A1B-B35F-C8C34CDC827C}" srcOrd="0" destOrd="0" presId="urn:microsoft.com/office/officeart/2005/8/layout/default"/>
    <dgm:cxn modelId="{D6BA5998-5C25-495E-AC18-05B47E6CAB31}" type="presParOf" srcId="{ABE7761B-D3E4-401A-B768-55AFC7573493}" destId="{5877B939-4F41-4C70-942D-E610FAB54852}" srcOrd="1" destOrd="0" presId="urn:microsoft.com/office/officeart/2005/8/layout/default"/>
    <dgm:cxn modelId="{86911720-20A9-4E41-90DD-045EF7534CDF}" type="presParOf" srcId="{ABE7761B-D3E4-401A-B768-55AFC7573493}" destId="{DBBD8439-F20F-4AE5-82BF-63D47E460EA4}" srcOrd="2" destOrd="0" presId="urn:microsoft.com/office/officeart/2005/8/layout/default"/>
    <dgm:cxn modelId="{2471C0AE-E644-4BE6-BB76-CBEABB1BE2CD}" type="presParOf" srcId="{ABE7761B-D3E4-401A-B768-55AFC7573493}" destId="{4E3381DB-D31D-4C12-8484-5532BE76D842}" srcOrd="3" destOrd="0" presId="urn:microsoft.com/office/officeart/2005/8/layout/default"/>
    <dgm:cxn modelId="{A6BB575D-FFB2-45B4-B375-1323F4DF3C42}" type="presParOf" srcId="{ABE7761B-D3E4-401A-B768-55AFC7573493}" destId="{BA3EC724-BE30-4640-818B-A5873FFD5297}" srcOrd="4" destOrd="0" presId="urn:microsoft.com/office/officeart/2005/8/layout/default"/>
    <dgm:cxn modelId="{9865F0BB-C16C-4F5B-9B96-A1D2101A2A51}" type="presParOf" srcId="{ABE7761B-D3E4-401A-B768-55AFC7573493}" destId="{2EC35890-D545-488C-B982-7BBA19C54CDF}" srcOrd="5" destOrd="0" presId="urn:microsoft.com/office/officeart/2005/8/layout/default"/>
    <dgm:cxn modelId="{511FCD83-9E0E-49E7-9037-819A5CFD363D}" type="presParOf" srcId="{ABE7761B-D3E4-401A-B768-55AFC7573493}" destId="{36E06D98-A5AA-47E8-A195-261257FAFA2A}"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DED432F-294F-4536-AA54-922C7EC1A944}"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GB"/>
        </a:p>
      </dgm:t>
    </dgm:pt>
    <dgm:pt modelId="{FDBCE1ED-9BA7-42C0-897A-EBBE56C17DBF}">
      <dgm:prSet phldrT="[Text]"/>
      <dgm:spPr/>
      <dgm:t>
        <a:bodyPr/>
        <a:lstStyle/>
        <a:p>
          <a:r>
            <a:rPr lang="en-GB" b="1" i="0" dirty="0"/>
            <a:t>Continue to enhance our QFT model to ensure the quality of teaching is consistently good or better and further develop staff confidence and expertise with SEND</a:t>
          </a:r>
          <a:r>
            <a:rPr lang="en-GB" b="0" i="0" dirty="0"/>
            <a:t> </a:t>
          </a:r>
          <a:endParaRPr lang="en-GB" dirty="0"/>
        </a:p>
      </dgm:t>
    </dgm:pt>
    <dgm:pt modelId="{C24361C7-A364-4039-B007-4E5A23FEB9FE}" type="parTrans" cxnId="{DF1F9DAE-1F28-4223-9BE9-810ABE7166DE}">
      <dgm:prSet/>
      <dgm:spPr/>
      <dgm:t>
        <a:bodyPr/>
        <a:lstStyle/>
        <a:p>
          <a:endParaRPr lang="en-GB"/>
        </a:p>
      </dgm:t>
    </dgm:pt>
    <dgm:pt modelId="{DA48CC3C-21A6-47C7-8FF5-763545F7B7DB}" type="sibTrans" cxnId="{DF1F9DAE-1F28-4223-9BE9-810ABE7166DE}">
      <dgm:prSet/>
      <dgm:spPr/>
      <dgm:t>
        <a:bodyPr/>
        <a:lstStyle/>
        <a:p>
          <a:endParaRPr lang="en-GB"/>
        </a:p>
      </dgm:t>
    </dgm:pt>
    <dgm:pt modelId="{AB621CB1-F405-4208-B0D5-A675E00F7FA1}">
      <dgm:prSet phldrT="[Text]"/>
      <dgm:spPr/>
      <dgm:t>
        <a:bodyPr/>
        <a:lstStyle/>
        <a:p>
          <a:r>
            <a:rPr lang="en-GB" b="0" i="0" dirty="0"/>
            <a:t>Review the school’s teaching and learning policy, ensuring that all staff understand the core principles for our quality first teaching model.  Create </a:t>
          </a:r>
          <a:r>
            <a:rPr lang="en-GB" b="1" i="0" dirty="0"/>
            <a:t>new shared principles</a:t>
          </a:r>
          <a:r>
            <a:rPr lang="en-GB" b="0" i="0" dirty="0"/>
            <a:t> document to show how this will be implemented within each year group. This will link to each area of the school’s QFT model. </a:t>
          </a:r>
          <a:endParaRPr lang="en-GB" dirty="0"/>
        </a:p>
      </dgm:t>
    </dgm:pt>
    <dgm:pt modelId="{F64EDC54-97A8-4411-A3FD-47B901B1CF36}" type="parTrans" cxnId="{6260BFFA-68FE-4D8C-A139-8D9587462F1E}">
      <dgm:prSet/>
      <dgm:spPr/>
      <dgm:t>
        <a:bodyPr/>
        <a:lstStyle/>
        <a:p>
          <a:endParaRPr lang="en-GB"/>
        </a:p>
      </dgm:t>
    </dgm:pt>
    <dgm:pt modelId="{9CC1FCE4-D840-4A53-8CF3-8B4898772F56}" type="sibTrans" cxnId="{6260BFFA-68FE-4D8C-A139-8D9587462F1E}">
      <dgm:prSet/>
      <dgm:spPr/>
      <dgm:t>
        <a:bodyPr/>
        <a:lstStyle/>
        <a:p>
          <a:endParaRPr lang="en-GB"/>
        </a:p>
      </dgm:t>
    </dgm:pt>
    <dgm:pt modelId="{1F69454E-FED6-45B7-8CA6-694C9D1D2313}">
      <dgm:prSet phldrT="[Text]"/>
      <dgm:spPr/>
      <dgm:t>
        <a:bodyPr/>
        <a:lstStyle/>
        <a:p>
          <a:r>
            <a:rPr lang="en-GB" dirty="0"/>
            <a:t>All staff have read updated policies for: </a:t>
          </a:r>
        </a:p>
        <a:p>
          <a:r>
            <a:rPr lang="en-GB" dirty="0"/>
            <a:t>1) Teaching and learning 2) Curriculum 3) Assessment 4) Marking and Feedback</a:t>
          </a:r>
        </a:p>
      </dgm:t>
    </dgm:pt>
    <dgm:pt modelId="{80D4248D-B01B-429A-8932-AAB87AD7B999}" type="parTrans" cxnId="{97A5D7C1-C977-4ED5-BC7C-0813393213FD}">
      <dgm:prSet/>
      <dgm:spPr/>
      <dgm:t>
        <a:bodyPr/>
        <a:lstStyle/>
        <a:p>
          <a:endParaRPr lang="en-GB"/>
        </a:p>
      </dgm:t>
    </dgm:pt>
    <dgm:pt modelId="{A6BA6F8C-D539-43E9-A3D4-8A93A854C248}" type="sibTrans" cxnId="{97A5D7C1-C977-4ED5-BC7C-0813393213FD}">
      <dgm:prSet/>
      <dgm:spPr/>
      <dgm:t>
        <a:bodyPr/>
        <a:lstStyle/>
        <a:p>
          <a:endParaRPr lang="en-GB"/>
        </a:p>
      </dgm:t>
    </dgm:pt>
    <dgm:pt modelId="{19405DA8-3D0A-4EFB-838C-3C71F13E1262}">
      <dgm:prSet phldrT="[Text]"/>
      <dgm:spPr/>
      <dgm:t>
        <a:bodyPr/>
        <a:lstStyle/>
        <a:p>
          <a:r>
            <a:rPr lang="en-GB" b="0" i="0" dirty="0"/>
            <a:t>Finalise curriculum intent documents for: </a:t>
          </a:r>
          <a:r>
            <a:rPr lang="en-GB" b="1" i="0" dirty="0"/>
            <a:t>D&amp;T, music and PSHE</a:t>
          </a:r>
          <a:r>
            <a:rPr lang="en-GB" b="0" i="0" dirty="0"/>
            <a:t> </a:t>
          </a:r>
          <a:endParaRPr lang="en-GB" dirty="0"/>
        </a:p>
      </dgm:t>
    </dgm:pt>
    <dgm:pt modelId="{145E203D-F2AA-471D-8EAC-3DA4A4562046}" type="parTrans" cxnId="{7D075F93-CD7B-4754-88F6-991AC83760DC}">
      <dgm:prSet/>
      <dgm:spPr/>
      <dgm:t>
        <a:bodyPr/>
        <a:lstStyle/>
        <a:p>
          <a:endParaRPr lang="en-GB"/>
        </a:p>
      </dgm:t>
    </dgm:pt>
    <dgm:pt modelId="{7AE71EF2-B2C5-4C6C-AB2A-E0727E1F0031}" type="sibTrans" cxnId="{7D075F93-CD7B-4754-88F6-991AC83760DC}">
      <dgm:prSet/>
      <dgm:spPr/>
      <dgm:t>
        <a:bodyPr/>
        <a:lstStyle/>
        <a:p>
          <a:endParaRPr lang="en-GB"/>
        </a:p>
      </dgm:t>
    </dgm:pt>
    <dgm:pt modelId="{C8C7C683-03CE-4D25-B1B5-33A61F484C3D}" type="pres">
      <dgm:prSet presAssocID="{FDED432F-294F-4536-AA54-922C7EC1A944}" presName="layout" presStyleCnt="0">
        <dgm:presLayoutVars>
          <dgm:chMax/>
          <dgm:chPref/>
          <dgm:dir/>
          <dgm:animOne val="branch"/>
          <dgm:animLvl val="lvl"/>
          <dgm:resizeHandles/>
        </dgm:presLayoutVars>
      </dgm:prSet>
      <dgm:spPr/>
    </dgm:pt>
    <dgm:pt modelId="{2B6609E0-D3D1-4C70-99FC-669EDD425897}" type="pres">
      <dgm:prSet presAssocID="{FDBCE1ED-9BA7-42C0-897A-EBBE56C17DBF}" presName="root" presStyleCnt="0">
        <dgm:presLayoutVars>
          <dgm:chMax/>
          <dgm:chPref val="4"/>
        </dgm:presLayoutVars>
      </dgm:prSet>
      <dgm:spPr/>
    </dgm:pt>
    <dgm:pt modelId="{4695429F-2C1B-4FCD-B079-EC91495705C1}" type="pres">
      <dgm:prSet presAssocID="{FDBCE1ED-9BA7-42C0-897A-EBBE56C17DBF}" presName="rootComposite" presStyleCnt="0">
        <dgm:presLayoutVars/>
      </dgm:prSet>
      <dgm:spPr/>
    </dgm:pt>
    <dgm:pt modelId="{D5E65C14-D5BD-42E9-A12E-02364F859472}" type="pres">
      <dgm:prSet presAssocID="{FDBCE1ED-9BA7-42C0-897A-EBBE56C17DBF}" presName="rootText" presStyleLbl="node0" presStyleIdx="0" presStyleCnt="1">
        <dgm:presLayoutVars>
          <dgm:chMax/>
          <dgm:chPref val="4"/>
        </dgm:presLayoutVars>
      </dgm:prSet>
      <dgm:spPr/>
    </dgm:pt>
    <dgm:pt modelId="{C3AEDEC4-9FF7-46C9-85A2-83D80F275AA4}" type="pres">
      <dgm:prSet presAssocID="{FDBCE1ED-9BA7-42C0-897A-EBBE56C17DBF}" presName="childShape" presStyleCnt="0">
        <dgm:presLayoutVars>
          <dgm:chMax val="0"/>
          <dgm:chPref val="0"/>
        </dgm:presLayoutVars>
      </dgm:prSet>
      <dgm:spPr/>
    </dgm:pt>
    <dgm:pt modelId="{94E89D9F-C48C-4E45-B98E-23D10DB06678}" type="pres">
      <dgm:prSet presAssocID="{AB621CB1-F405-4208-B0D5-A675E00F7FA1}" presName="childComposite" presStyleCnt="0">
        <dgm:presLayoutVars>
          <dgm:chMax val="0"/>
          <dgm:chPref val="0"/>
        </dgm:presLayoutVars>
      </dgm:prSet>
      <dgm:spPr/>
    </dgm:pt>
    <dgm:pt modelId="{105994E1-F3F1-4CB4-8C5A-A1C12ECAE189}" type="pres">
      <dgm:prSet presAssocID="{AB621CB1-F405-4208-B0D5-A675E00F7FA1}" presName="Image" presStyleLbl="node1" presStyleIdx="0" presStyleCnt="3" custLinFactNeighborY="2801"/>
      <dgm:spPr>
        <a:blipFill>
          <a:blip xmlns:r="http://schemas.openxmlformats.org/officeDocument/2006/relationships" r:embed="rId1"/>
          <a:srcRect/>
          <a:stretch>
            <a:fillRect/>
          </a:stretch>
        </a:blipFill>
      </dgm:spPr>
    </dgm:pt>
    <dgm:pt modelId="{4EFC6C4C-1903-4398-A2BD-B6F84E10A5C9}" type="pres">
      <dgm:prSet presAssocID="{AB621CB1-F405-4208-B0D5-A675E00F7FA1}" presName="childText" presStyleLbl="lnNode1" presStyleIdx="0" presStyleCnt="3">
        <dgm:presLayoutVars>
          <dgm:chMax val="0"/>
          <dgm:chPref val="0"/>
          <dgm:bulletEnabled val="1"/>
        </dgm:presLayoutVars>
      </dgm:prSet>
      <dgm:spPr/>
    </dgm:pt>
    <dgm:pt modelId="{1B18925F-1032-4D5A-A8FE-A4FF71497ACD}" type="pres">
      <dgm:prSet presAssocID="{1F69454E-FED6-45B7-8CA6-694C9D1D2313}" presName="childComposite" presStyleCnt="0">
        <dgm:presLayoutVars>
          <dgm:chMax val="0"/>
          <dgm:chPref val="0"/>
        </dgm:presLayoutVars>
      </dgm:prSet>
      <dgm:spPr/>
    </dgm:pt>
    <dgm:pt modelId="{A24347F3-64F9-475A-BAB0-EA2C01EB9BF4}" type="pres">
      <dgm:prSet presAssocID="{1F69454E-FED6-45B7-8CA6-694C9D1D2313}" presName="Image" presStyleLbl="node1" presStyleIdx="1" presStyleCnt="3"/>
      <dgm:spPr>
        <a:blipFill rotWithShape="1">
          <a:blip xmlns:r="http://schemas.openxmlformats.org/officeDocument/2006/relationships" r:embed="rId1"/>
          <a:srcRect/>
          <a:stretch>
            <a:fillRect/>
          </a:stretch>
        </a:blipFill>
      </dgm:spPr>
    </dgm:pt>
    <dgm:pt modelId="{754639CB-47F9-4606-BE84-E523CA5708AE}" type="pres">
      <dgm:prSet presAssocID="{1F69454E-FED6-45B7-8CA6-694C9D1D2313}" presName="childText" presStyleLbl="lnNode1" presStyleIdx="1" presStyleCnt="3">
        <dgm:presLayoutVars>
          <dgm:chMax val="0"/>
          <dgm:chPref val="0"/>
          <dgm:bulletEnabled val="1"/>
        </dgm:presLayoutVars>
      </dgm:prSet>
      <dgm:spPr/>
    </dgm:pt>
    <dgm:pt modelId="{976BE585-5D68-4F69-ABCF-8F9D29093983}" type="pres">
      <dgm:prSet presAssocID="{19405DA8-3D0A-4EFB-838C-3C71F13E1262}" presName="childComposite" presStyleCnt="0">
        <dgm:presLayoutVars>
          <dgm:chMax val="0"/>
          <dgm:chPref val="0"/>
        </dgm:presLayoutVars>
      </dgm:prSet>
      <dgm:spPr/>
    </dgm:pt>
    <dgm:pt modelId="{12B1F399-F3D7-4240-B4DC-2FD5E9CCF732}" type="pres">
      <dgm:prSet presAssocID="{19405DA8-3D0A-4EFB-838C-3C71F13E1262}" presName="Image" presStyleLbl="node1" presStyleIdx="2" presStyleCnt="3" custLinFactNeighborX="2633" custLinFactNeighborY="166"/>
      <dgm:spPr>
        <a:blipFill rotWithShape="1">
          <a:blip xmlns:r="http://schemas.openxmlformats.org/officeDocument/2006/relationships" r:embed="rId1"/>
          <a:srcRect/>
          <a:stretch>
            <a:fillRect/>
          </a:stretch>
        </a:blipFill>
      </dgm:spPr>
    </dgm:pt>
    <dgm:pt modelId="{C14E4441-F908-4F75-AA21-950A7CFE93E0}" type="pres">
      <dgm:prSet presAssocID="{19405DA8-3D0A-4EFB-838C-3C71F13E1262}" presName="childText" presStyleLbl="lnNode1" presStyleIdx="2" presStyleCnt="3">
        <dgm:presLayoutVars>
          <dgm:chMax val="0"/>
          <dgm:chPref val="0"/>
          <dgm:bulletEnabled val="1"/>
        </dgm:presLayoutVars>
      </dgm:prSet>
      <dgm:spPr/>
    </dgm:pt>
  </dgm:ptLst>
  <dgm:cxnLst>
    <dgm:cxn modelId="{671C727B-D725-40BA-8F2D-11C9ED57CE39}" type="presOf" srcId="{1F69454E-FED6-45B7-8CA6-694C9D1D2313}" destId="{754639CB-47F9-4606-BE84-E523CA5708AE}" srcOrd="0" destOrd="0" presId="urn:microsoft.com/office/officeart/2008/layout/PictureAccentList"/>
    <dgm:cxn modelId="{7D075F93-CD7B-4754-88F6-991AC83760DC}" srcId="{FDBCE1ED-9BA7-42C0-897A-EBBE56C17DBF}" destId="{19405DA8-3D0A-4EFB-838C-3C71F13E1262}" srcOrd="2" destOrd="0" parTransId="{145E203D-F2AA-471D-8EAC-3DA4A4562046}" sibTransId="{7AE71EF2-B2C5-4C6C-AB2A-E0727E1F0031}"/>
    <dgm:cxn modelId="{DF1F9DAE-1F28-4223-9BE9-810ABE7166DE}" srcId="{FDED432F-294F-4536-AA54-922C7EC1A944}" destId="{FDBCE1ED-9BA7-42C0-897A-EBBE56C17DBF}" srcOrd="0" destOrd="0" parTransId="{C24361C7-A364-4039-B007-4E5A23FEB9FE}" sibTransId="{DA48CC3C-21A6-47C7-8FF5-763545F7B7DB}"/>
    <dgm:cxn modelId="{97A5D7C1-C977-4ED5-BC7C-0813393213FD}" srcId="{FDBCE1ED-9BA7-42C0-897A-EBBE56C17DBF}" destId="{1F69454E-FED6-45B7-8CA6-694C9D1D2313}" srcOrd="1" destOrd="0" parTransId="{80D4248D-B01B-429A-8932-AAB87AD7B999}" sibTransId="{A6BA6F8C-D539-43E9-A3D4-8A93A854C248}"/>
    <dgm:cxn modelId="{186BE3C2-83DF-4C5D-A397-1313FC533CDF}" type="presOf" srcId="{FDBCE1ED-9BA7-42C0-897A-EBBE56C17DBF}" destId="{D5E65C14-D5BD-42E9-A12E-02364F859472}" srcOrd="0" destOrd="0" presId="urn:microsoft.com/office/officeart/2008/layout/PictureAccentList"/>
    <dgm:cxn modelId="{08EBCDCE-DA6D-4874-8B15-40D80AF7E846}" type="presOf" srcId="{FDED432F-294F-4536-AA54-922C7EC1A944}" destId="{C8C7C683-03CE-4D25-B1B5-33A61F484C3D}" srcOrd="0" destOrd="0" presId="urn:microsoft.com/office/officeart/2008/layout/PictureAccentList"/>
    <dgm:cxn modelId="{7335DCE9-A9A8-4072-BD52-D13CEC4D084E}" type="presOf" srcId="{AB621CB1-F405-4208-B0D5-A675E00F7FA1}" destId="{4EFC6C4C-1903-4398-A2BD-B6F84E10A5C9}" srcOrd="0" destOrd="0" presId="urn:microsoft.com/office/officeart/2008/layout/PictureAccentList"/>
    <dgm:cxn modelId="{4E3816F8-86C2-48CD-ADB1-DF4621539F92}" type="presOf" srcId="{19405DA8-3D0A-4EFB-838C-3C71F13E1262}" destId="{C14E4441-F908-4F75-AA21-950A7CFE93E0}" srcOrd="0" destOrd="0" presId="urn:microsoft.com/office/officeart/2008/layout/PictureAccentList"/>
    <dgm:cxn modelId="{6260BFFA-68FE-4D8C-A139-8D9587462F1E}" srcId="{FDBCE1ED-9BA7-42C0-897A-EBBE56C17DBF}" destId="{AB621CB1-F405-4208-B0D5-A675E00F7FA1}" srcOrd="0" destOrd="0" parTransId="{F64EDC54-97A8-4411-A3FD-47B901B1CF36}" sibTransId="{9CC1FCE4-D840-4A53-8CF3-8B4898772F56}"/>
    <dgm:cxn modelId="{8400EE3E-950B-4B8B-94DF-F481EBCEC8D1}" type="presParOf" srcId="{C8C7C683-03CE-4D25-B1B5-33A61F484C3D}" destId="{2B6609E0-D3D1-4C70-99FC-669EDD425897}" srcOrd="0" destOrd="0" presId="urn:microsoft.com/office/officeart/2008/layout/PictureAccentList"/>
    <dgm:cxn modelId="{8EF4A871-6005-4D69-8F87-A1A58D6CAC1B}" type="presParOf" srcId="{2B6609E0-D3D1-4C70-99FC-669EDD425897}" destId="{4695429F-2C1B-4FCD-B079-EC91495705C1}" srcOrd="0" destOrd="0" presId="urn:microsoft.com/office/officeart/2008/layout/PictureAccentList"/>
    <dgm:cxn modelId="{67AEE1BA-EC3A-4AD1-A57D-CE568EA28A5A}" type="presParOf" srcId="{4695429F-2C1B-4FCD-B079-EC91495705C1}" destId="{D5E65C14-D5BD-42E9-A12E-02364F859472}" srcOrd="0" destOrd="0" presId="urn:microsoft.com/office/officeart/2008/layout/PictureAccentList"/>
    <dgm:cxn modelId="{9F129A2F-DB21-456D-870B-17B0E99BDD21}" type="presParOf" srcId="{2B6609E0-D3D1-4C70-99FC-669EDD425897}" destId="{C3AEDEC4-9FF7-46C9-85A2-83D80F275AA4}" srcOrd="1" destOrd="0" presId="urn:microsoft.com/office/officeart/2008/layout/PictureAccentList"/>
    <dgm:cxn modelId="{DBABD74E-423B-4CE8-8CF1-10D36E67C6D9}" type="presParOf" srcId="{C3AEDEC4-9FF7-46C9-85A2-83D80F275AA4}" destId="{94E89D9F-C48C-4E45-B98E-23D10DB06678}" srcOrd="0" destOrd="0" presId="urn:microsoft.com/office/officeart/2008/layout/PictureAccentList"/>
    <dgm:cxn modelId="{BE77083B-53F5-4F86-A474-1DFB0D2F291B}" type="presParOf" srcId="{94E89D9F-C48C-4E45-B98E-23D10DB06678}" destId="{105994E1-F3F1-4CB4-8C5A-A1C12ECAE189}" srcOrd="0" destOrd="0" presId="urn:microsoft.com/office/officeart/2008/layout/PictureAccentList"/>
    <dgm:cxn modelId="{DA25161F-B8C5-4D8B-B8A0-BE7B126B89E8}" type="presParOf" srcId="{94E89D9F-C48C-4E45-B98E-23D10DB06678}" destId="{4EFC6C4C-1903-4398-A2BD-B6F84E10A5C9}" srcOrd="1" destOrd="0" presId="urn:microsoft.com/office/officeart/2008/layout/PictureAccentList"/>
    <dgm:cxn modelId="{5D3ADCF5-88E2-4283-8AE1-DA86400C7CF2}" type="presParOf" srcId="{C3AEDEC4-9FF7-46C9-85A2-83D80F275AA4}" destId="{1B18925F-1032-4D5A-A8FE-A4FF71497ACD}" srcOrd="1" destOrd="0" presId="urn:microsoft.com/office/officeart/2008/layout/PictureAccentList"/>
    <dgm:cxn modelId="{FD34DE09-7ED8-40D7-BBFC-F0A51514301D}" type="presParOf" srcId="{1B18925F-1032-4D5A-A8FE-A4FF71497ACD}" destId="{A24347F3-64F9-475A-BAB0-EA2C01EB9BF4}" srcOrd="0" destOrd="0" presId="urn:microsoft.com/office/officeart/2008/layout/PictureAccentList"/>
    <dgm:cxn modelId="{D7FE5BEB-FA45-4F76-A288-D64C10CFDF7F}" type="presParOf" srcId="{1B18925F-1032-4D5A-A8FE-A4FF71497ACD}" destId="{754639CB-47F9-4606-BE84-E523CA5708AE}" srcOrd="1" destOrd="0" presId="urn:microsoft.com/office/officeart/2008/layout/PictureAccentList"/>
    <dgm:cxn modelId="{9A8FBA1C-56AB-46B2-9FBE-AAD4E8A8A4A6}" type="presParOf" srcId="{C3AEDEC4-9FF7-46C9-85A2-83D80F275AA4}" destId="{976BE585-5D68-4F69-ABCF-8F9D29093983}" srcOrd="2" destOrd="0" presId="urn:microsoft.com/office/officeart/2008/layout/PictureAccentList"/>
    <dgm:cxn modelId="{24C60379-0E40-42C8-A2D8-5FBD27C4F248}" type="presParOf" srcId="{976BE585-5D68-4F69-ABCF-8F9D29093983}" destId="{12B1F399-F3D7-4240-B4DC-2FD5E9CCF732}" srcOrd="0" destOrd="0" presId="urn:microsoft.com/office/officeart/2008/layout/PictureAccentList"/>
    <dgm:cxn modelId="{48440123-7FD3-4A33-918E-595A848C8246}" type="presParOf" srcId="{976BE585-5D68-4F69-ABCF-8F9D29093983}" destId="{C14E4441-F908-4F75-AA21-950A7CFE93E0}"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DED432F-294F-4536-AA54-922C7EC1A944}"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GB"/>
        </a:p>
      </dgm:t>
    </dgm:pt>
    <dgm:pt modelId="{FDBCE1ED-9BA7-42C0-897A-EBBE56C17DBF}">
      <dgm:prSet phldrT="[Text]"/>
      <dgm:spPr/>
      <dgm:t>
        <a:bodyPr/>
        <a:lstStyle/>
        <a:p>
          <a:r>
            <a:rPr lang="en-GB" b="1" i="0" dirty="0"/>
            <a:t>Continue to enhance our QFT model to ensure the quality of teaching is consistently good or better and further develop staff confidence and expertise with SEND</a:t>
          </a:r>
          <a:r>
            <a:rPr lang="en-GB" b="0" i="0" dirty="0"/>
            <a:t> </a:t>
          </a:r>
          <a:endParaRPr lang="en-GB" dirty="0"/>
        </a:p>
      </dgm:t>
    </dgm:pt>
    <dgm:pt modelId="{C24361C7-A364-4039-B007-4E5A23FEB9FE}" type="parTrans" cxnId="{DF1F9DAE-1F28-4223-9BE9-810ABE7166DE}">
      <dgm:prSet/>
      <dgm:spPr/>
      <dgm:t>
        <a:bodyPr/>
        <a:lstStyle/>
        <a:p>
          <a:endParaRPr lang="en-GB"/>
        </a:p>
      </dgm:t>
    </dgm:pt>
    <dgm:pt modelId="{DA48CC3C-21A6-47C7-8FF5-763545F7B7DB}" type="sibTrans" cxnId="{DF1F9DAE-1F28-4223-9BE9-810ABE7166DE}">
      <dgm:prSet/>
      <dgm:spPr/>
      <dgm:t>
        <a:bodyPr/>
        <a:lstStyle/>
        <a:p>
          <a:endParaRPr lang="en-GB"/>
        </a:p>
      </dgm:t>
    </dgm:pt>
    <dgm:pt modelId="{AB621CB1-F405-4208-B0D5-A675E00F7FA1}">
      <dgm:prSet phldrT="[Text]"/>
      <dgm:spPr/>
      <dgm:t>
        <a:bodyPr/>
        <a:lstStyle/>
        <a:p>
          <a:r>
            <a:rPr lang="en-GB" b="0" i="0" dirty="0"/>
            <a:t>Ensure that the school meets the requirements of the </a:t>
          </a:r>
          <a:r>
            <a:rPr lang="en-GB" b="1" i="0" dirty="0"/>
            <a:t>DfE’s Writing Framework.</a:t>
          </a:r>
          <a:r>
            <a:rPr lang="en-GB" b="0" i="0" dirty="0"/>
            <a:t> </a:t>
          </a:r>
          <a:endParaRPr lang="en-GB" dirty="0"/>
        </a:p>
      </dgm:t>
    </dgm:pt>
    <dgm:pt modelId="{F64EDC54-97A8-4411-A3FD-47B901B1CF36}" type="parTrans" cxnId="{6260BFFA-68FE-4D8C-A139-8D9587462F1E}">
      <dgm:prSet/>
      <dgm:spPr/>
      <dgm:t>
        <a:bodyPr/>
        <a:lstStyle/>
        <a:p>
          <a:endParaRPr lang="en-GB"/>
        </a:p>
      </dgm:t>
    </dgm:pt>
    <dgm:pt modelId="{9CC1FCE4-D840-4A53-8CF3-8B4898772F56}" type="sibTrans" cxnId="{6260BFFA-68FE-4D8C-A139-8D9587462F1E}">
      <dgm:prSet/>
      <dgm:spPr/>
      <dgm:t>
        <a:bodyPr/>
        <a:lstStyle/>
        <a:p>
          <a:endParaRPr lang="en-GB"/>
        </a:p>
      </dgm:t>
    </dgm:pt>
    <dgm:pt modelId="{1F69454E-FED6-45B7-8CA6-694C9D1D2313}">
      <dgm:prSet phldrT="[Text]"/>
      <dgm:spPr/>
      <dgm:t>
        <a:bodyPr/>
        <a:lstStyle/>
        <a:p>
          <a:r>
            <a:rPr lang="en-GB" b="0" i="0" dirty="0"/>
            <a:t>Ensure that all teaching staff show fidelity to the </a:t>
          </a:r>
          <a:r>
            <a:rPr lang="en-GB" b="1" i="0" dirty="0"/>
            <a:t>Nelson handwriting scheme.</a:t>
          </a:r>
          <a:r>
            <a:rPr lang="en-GB" b="0" i="0" dirty="0"/>
            <a:t> </a:t>
          </a:r>
          <a:endParaRPr lang="en-GB" dirty="0"/>
        </a:p>
      </dgm:t>
    </dgm:pt>
    <dgm:pt modelId="{80D4248D-B01B-429A-8932-AAB87AD7B999}" type="parTrans" cxnId="{97A5D7C1-C977-4ED5-BC7C-0813393213FD}">
      <dgm:prSet/>
      <dgm:spPr/>
      <dgm:t>
        <a:bodyPr/>
        <a:lstStyle/>
        <a:p>
          <a:endParaRPr lang="en-GB"/>
        </a:p>
      </dgm:t>
    </dgm:pt>
    <dgm:pt modelId="{A6BA6F8C-D539-43E9-A3D4-8A93A854C248}" type="sibTrans" cxnId="{97A5D7C1-C977-4ED5-BC7C-0813393213FD}">
      <dgm:prSet/>
      <dgm:spPr/>
      <dgm:t>
        <a:bodyPr/>
        <a:lstStyle/>
        <a:p>
          <a:endParaRPr lang="en-GB"/>
        </a:p>
      </dgm:t>
    </dgm:pt>
    <dgm:pt modelId="{19405DA8-3D0A-4EFB-838C-3C71F13E1262}">
      <dgm:prSet phldrT="[Text]"/>
      <dgm:spPr/>
      <dgm:t>
        <a:bodyPr/>
        <a:lstStyle/>
        <a:p>
          <a:r>
            <a:rPr lang="en-GB" b="0" i="0" dirty="0"/>
            <a:t>Staff completing the </a:t>
          </a:r>
          <a:r>
            <a:rPr lang="en-GB" b="1" i="0" dirty="0"/>
            <a:t>ECT 1 and ECT2 </a:t>
          </a:r>
          <a:r>
            <a:rPr lang="en-GB" b="0" i="0" dirty="0"/>
            <a:t>programmes pass their respective assessments. </a:t>
          </a:r>
          <a:endParaRPr lang="en-GB" dirty="0"/>
        </a:p>
      </dgm:t>
    </dgm:pt>
    <dgm:pt modelId="{145E203D-F2AA-471D-8EAC-3DA4A4562046}" type="parTrans" cxnId="{7D075F93-CD7B-4754-88F6-991AC83760DC}">
      <dgm:prSet/>
      <dgm:spPr/>
      <dgm:t>
        <a:bodyPr/>
        <a:lstStyle/>
        <a:p>
          <a:endParaRPr lang="en-GB"/>
        </a:p>
      </dgm:t>
    </dgm:pt>
    <dgm:pt modelId="{7AE71EF2-B2C5-4C6C-AB2A-E0727E1F0031}" type="sibTrans" cxnId="{7D075F93-CD7B-4754-88F6-991AC83760DC}">
      <dgm:prSet/>
      <dgm:spPr/>
      <dgm:t>
        <a:bodyPr/>
        <a:lstStyle/>
        <a:p>
          <a:endParaRPr lang="en-GB"/>
        </a:p>
      </dgm:t>
    </dgm:pt>
    <dgm:pt modelId="{C8C7C683-03CE-4D25-B1B5-33A61F484C3D}" type="pres">
      <dgm:prSet presAssocID="{FDED432F-294F-4536-AA54-922C7EC1A944}" presName="layout" presStyleCnt="0">
        <dgm:presLayoutVars>
          <dgm:chMax/>
          <dgm:chPref/>
          <dgm:dir/>
          <dgm:animOne val="branch"/>
          <dgm:animLvl val="lvl"/>
          <dgm:resizeHandles/>
        </dgm:presLayoutVars>
      </dgm:prSet>
      <dgm:spPr/>
    </dgm:pt>
    <dgm:pt modelId="{2B6609E0-D3D1-4C70-99FC-669EDD425897}" type="pres">
      <dgm:prSet presAssocID="{FDBCE1ED-9BA7-42C0-897A-EBBE56C17DBF}" presName="root" presStyleCnt="0">
        <dgm:presLayoutVars>
          <dgm:chMax/>
          <dgm:chPref val="4"/>
        </dgm:presLayoutVars>
      </dgm:prSet>
      <dgm:spPr/>
    </dgm:pt>
    <dgm:pt modelId="{4695429F-2C1B-4FCD-B079-EC91495705C1}" type="pres">
      <dgm:prSet presAssocID="{FDBCE1ED-9BA7-42C0-897A-EBBE56C17DBF}" presName="rootComposite" presStyleCnt="0">
        <dgm:presLayoutVars/>
      </dgm:prSet>
      <dgm:spPr/>
    </dgm:pt>
    <dgm:pt modelId="{D5E65C14-D5BD-42E9-A12E-02364F859472}" type="pres">
      <dgm:prSet presAssocID="{FDBCE1ED-9BA7-42C0-897A-EBBE56C17DBF}" presName="rootText" presStyleLbl="node0" presStyleIdx="0" presStyleCnt="1">
        <dgm:presLayoutVars>
          <dgm:chMax/>
          <dgm:chPref val="4"/>
        </dgm:presLayoutVars>
      </dgm:prSet>
      <dgm:spPr/>
    </dgm:pt>
    <dgm:pt modelId="{C3AEDEC4-9FF7-46C9-85A2-83D80F275AA4}" type="pres">
      <dgm:prSet presAssocID="{FDBCE1ED-9BA7-42C0-897A-EBBE56C17DBF}" presName="childShape" presStyleCnt="0">
        <dgm:presLayoutVars>
          <dgm:chMax val="0"/>
          <dgm:chPref val="0"/>
        </dgm:presLayoutVars>
      </dgm:prSet>
      <dgm:spPr/>
    </dgm:pt>
    <dgm:pt modelId="{94E89D9F-C48C-4E45-B98E-23D10DB06678}" type="pres">
      <dgm:prSet presAssocID="{AB621CB1-F405-4208-B0D5-A675E00F7FA1}" presName="childComposite" presStyleCnt="0">
        <dgm:presLayoutVars>
          <dgm:chMax val="0"/>
          <dgm:chPref val="0"/>
        </dgm:presLayoutVars>
      </dgm:prSet>
      <dgm:spPr/>
    </dgm:pt>
    <dgm:pt modelId="{105994E1-F3F1-4CB4-8C5A-A1C12ECAE189}" type="pres">
      <dgm:prSet presAssocID="{AB621CB1-F405-4208-B0D5-A675E00F7FA1}" presName="Image" presStyleLbl="node1" presStyleIdx="0" presStyleCnt="3" custLinFactNeighborY="2801"/>
      <dgm:spPr>
        <a:blipFill>
          <a:blip xmlns:r="http://schemas.openxmlformats.org/officeDocument/2006/relationships" r:embed="rId1"/>
          <a:srcRect/>
          <a:stretch>
            <a:fillRect/>
          </a:stretch>
        </a:blipFill>
      </dgm:spPr>
    </dgm:pt>
    <dgm:pt modelId="{4EFC6C4C-1903-4398-A2BD-B6F84E10A5C9}" type="pres">
      <dgm:prSet presAssocID="{AB621CB1-F405-4208-B0D5-A675E00F7FA1}" presName="childText" presStyleLbl="lnNode1" presStyleIdx="0" presStyleCnt="3" custLinFactNeighborX="261">
        <dgm:presLayoutVars>
          <dgm:chMax val="0"/>
          <dgm:chPref val="0"/>
          <dgm:bulletEnabled val="1"/>
        </dgm:presLayoutVars>
      </dgm:prSet>
      <dgm:spPr/>
    </dgm:pt>
    <dgm:pt modelId="{1B18925F-1032-4D5A-A8FE-A4FF71497ACD}" type="pres">
      <dgm:prSet presAssocID="{1F69454E-FED6-45B7-8CA6-694C9D1D2313}" presName="childComposite" presStyleCnt="0">
        <dgm:presLayoutVars>
          <dgm:chMax val="0"/>
          <dgm:chPref val="0"/>
        </dgm:presLayoutVars>
      </dgm:prSet>
      <dgm:spPr/>
    </dgm:pt>
    <dgm:pt modelId="{A24347F3-64F9-475A-BAB0-EA2C01EB9BF4}" type="pres">
      <dgm:prSet presAssocID="{1F69454E-FED6-45B7-8CA6-694C9D1D2313}" presName="Image" presStyleLbl="node1" presStyleIdx="1" presStyleCnt="3"/>
      <dgm:spPr>
        <a:blipFill rotWithShape="1">
          <a:blip xmlns:r="http://schemas.openxmlformats.org/officeDocument/2006/relationships" r:embed="rId1"/>
          <a:srcRect/>
          <a:stretch>
            <a:fillRect/>
          </a:stretch>
        </a:blipFill>
      </dgm:spPr>
    </dgm:pt>
    <dgm:pt modelId="{754639CB-47F9-4606-BE84-E523CA5708AE}" type="pres">
      <dgm:prSet presAssocID="{1F69454E-FED6-45B7-8CA6-694C9D1D2313}" presName="childText" presStyleLbl="lnNode1" presStyleIdx="1" presStyleCnt="3">
        <dgm:presLayoutVars>
          <dgm:chMax val="0"/>
          <dgm:chPref val="0"/>
          <dgm:bulletEnabled val="1"/>
        </dgm:presLayoutVars>
      </dgm:prSet>
      <dgm:spPr/>
    </dgm:pt>
    <dgm:pt modelId="{976BE585-5D68-4F69-ABCF-8F9D29093983}" type="pres">
      <dgm:prSet presAssocID="{19405DA8-3D0A-4EFB-838C-3C71F13E1262}" presName="childComposite" presStyleCnt="0">
        <dgm:presLayoutVars>
          <dgm:chMax val="0"/>
          <dgm:chPref val="0"/>
        </dgm:presLayoutVars>
      </dgm:prSet>
      <dgm:spPr/>
    </dgm:pt>
    <dgm:pt modelId="{12B1F399-F3D7-4240-B4DC-2FD5E9CCF732}" type="pres">
      <dgm:prSet presAssocID="{19405DA8-3D0A-4EFB-838C-3C71F13E1262}" presName="Image" presStyleLbl="node1" presStyleIdx="2" presStyleCnt="3" custLinFactNeighborX="2633" custLinFactNeighborY="166"/>
      <dgm:spPr>
        <a:blipFill rotWithShape="1">
          <a:blip xmlns:r="http://schemas.openxmlformats.org/officeDocument/2006/relationships" r:embed="rId1"/>
          <a:srcRect/>
          <a:stretch>
            <a:fillRect/>
          </a:stretch>
        </a:blipFill>
      </dgm:spPr>
    </dgm:pt>
    <dgm:pt modelId="{C14E4441-F908-4F75-AA21-950A7CFE93E0}" type="pres">
      <dgm:prSet presAssocID="{19405DA8-3D0A-4EFB-838C-3C71F13E1262}" presName="childText" presStyleLbl="lnNode1" presStyleIdx="2" presStyleCnt="3">
        <dgm:presLayoutVars>
          <dgm:chMax val="0"/>
          <dgm:chPref val="0"/>
          <dgm:bulletEnabled val="1"/>
        </dgm:presLayoutVars>
      </dgm:prSet>
      <dgm:spPr/>
    </dgm:pt>
  </dgm:ptLst>
  <dgm:cxnLst>
    <dgm:cxn modelId="{671C727B-D725-40BA-8F2D-11C9ED57CE39}" type="presOf" srcId="{1F69454E-FED6-45B7-8CA6-694C9D1D2313}" destId="{754639CB-47F9-4606-BE84-E523CA5708AE}" srcOrd="0" destOrd="0" presId="urn:microsoft.com/office/officeart/2008/layout/PictureAccentList"/>
    <dgm:cxn modelId="{7D075F93-CD7B-4754-88F6-991AC83760DC}" srcId="{FDBCE1ED-9BA7-42C0-897A-EBBE56C17DBF}" destId="{19405DA8-3D0A-4EFB-838C-3C71F13E1262}" srcOrd="2" destOrd="0" parTransId="{145E203D-F2AA-471D-8EAC-3DA4A4562046}" sibTransId="{7AE71EF2-B2C5-4C6C-AB2A-E0727E1F0031}"/>
    <dgm:cxn modelId="{DF1F9DAE-1F28-4223-9BE9-810ABE7166DE}" srcId="{FDED432F-294F-4536-AA54-922C7EC1A944}" destId="{FDBCE1ED-9BA7-42C0-897A-EBBE56C17DBF}" srcOrd="0" destOrd="0" parTransId="{C24361C7-A364-4039-B007-4E5A23FEB9FE}" sibTransId="{DA48CC3C-21A6-47C7-8FF5-763545F7B7DB}"/>
    <dgm:cxn modelId="{97A5D7C1-C977-4ED5-BC7C-0813393213FD}" srcId="{FDBCE1ED-9BA7-42C0-897A-EBBE56C17DBF}" destId="{1F69454E-FED6-45B7-8CA6-694C9D1D2313}" srcOrd="1" destOrd="0" parTransId="{80D4248D-B01B-429A-8932-AAB87AD7B999}" sibTransId="{A6BA6F8C-D539-43E9-A3D4-8A93A854C248}"/>
    <dgm:cxn modelId="{186BE3C2-83DF-4C5D-A397-1313FC533CDF}" type="presOf" srcId="{FDBCE1ED-9BA7-42C0-897A-EBBE56C17DBF}" destId="{D5E65C14-D5BD-42E9-A12E-02364F859472}" srcOrd="0" destOrd="0" presId="urn:microsoft.com/office/officeart/2008/layout/PictureAccentList"/>
    <dgm:cxn modelId="{08EBCDCE-DA6D-4874-8B15-40D80AF7E846}" type="presOf" srcId="{FDED432F-294F-4536-AA54-922C7EC1A944}" destId="{C8C7C683-03CE-4D25-B1B5-33A61F484C3D}" srcOrd="0" destOrd="0" presId="urn:microsoft.com/office/officeart/2008/layout/PictureAccentList"/>
    <dgm:cxn modelId="{7335DCE9-A9A8-4072-BD52-D13CEC4D084E}" type="presOf" srcId="{AB621CB1-F405-4208-B0D5-A675E00F7FA1}" destId="{4EFC6C4C-1903-4398-A2BD-B6F84E10A5C9}" srcOrd="0" destOrd="0" presId="urn:microsoft.com/office/officeart/2008/layout/PictureAccentList"/>
    <dgm:cxn modelId="{4E3816F8-86C2-48CD-ADB1-DF4621539F92}" type="presOf" srcId="{19405DA8-3D0A-4EFB-838C-3C71F13E1262}" destId="{C14E4441-F908-4F75-AA21-950A7CFE93E0}" srcOrd="0" destOrd="0" presId="urn:microsoft.com/office/officeart/2008/layout/PictureAccentList"/>
    <dgm:cxn modelId="{6260BFFA-68FE-4D8C-A139-8D9587462F1E}" srcId="{FDBCE1ED-9BA7-42C0-897A-EBBE56C17DBF}" destId="{AB621CB1-F405-4208-B0D5-A675E00F7FA1}" srcOrd="0" destOrd="0" parTransId="{F64EDC54-97A8-4411-A3FD-47B901B1CF36}" sibTransId="{9CC1FCE4-D840-4A53-8CF3-8B4898772F56}"/>
    <dgm:cxn modelId="{8400EE3E-950B-4B8B-94DF-F481EBCEC8D1}" type="presParOf" srcId="{C8C7C683-03CE-4D25-B1B5-33A61F484C3D}" destId="{2B6609E0-D3D1-4C70-99FC-669EDD425897}" srcOrd="0" destOrd="0" presId="urn:microsoft.com/office/officeart/2008/layout/PictureAccentList"/>
    <dgm:cxn modelId="{8EF4A871-6005-4D69-8F87-A1A58D6CAC1B}" type="presParOf" srcId="{2B6609E0-D3D1-4C70-99FC-669EDD425897}" destId="{4695429F-2C1B-4FCD-B079-EC91495705C1}" srcOrd="0" destOrd="0" presId="urn:microsoft.com/office/officeart/2008/layout/PictureAccentList"/>
    <dgm:cxn modelId="{67AEE1BA-EC3A-4AD1-A57D-CE568EA28A5A}" type="presParOf" srcId="{4695429F-2C1B-4FCD-B079-EC91495705C1}" destId="{D5E65C14-D5BD-42E9-A12E-02364F859472}" srcOrd="0" destOrd="0" presId="urn:microsoft.com/office/officeart/2008/layout/PictureAccentList"/>
    <dgm:cxn modelId="{9F129A2F-DB21-456D-870B-17B0E99BDD21}" type="presParOf" srcId="{2B6609E0-D3D1-4C70-99FC-669EDD425897}" destId="{C3AEDEC4-9FF7-46C9-85A2-83D80F275AA4}" srcOrd="1" destOrd="0" presId="urn:microsoft.com/office/officeart/2008/layout/PictureAccentList"/>
    <dgm:cxn modelId="{DBABD74E-423B-4CE8-8CF1-10D36E67C6D9}" type="presParOf" srcId="{C3AEDEC4-9FF7-46C9-85A2-83D80F275AA4}" destId="{94E89D9F-C48C-4E45-B98E-23D10DB06678}" srcOrd="0" destOrd="0" presId="urn:microsoft.com/office/officeart/2008/layout/PictureAccentList"/>
    <dgm:cxn modelId="{BE77083B-53F5-4F86-A474-1DFB0D2F291B}" type="presParOf" srcId="{94E89D9F-C48C-4E45-B98E-23D10DB06678}" destId="{105994E1-F3F1-4CB4-8C5A-A1C12ECAE189}" srcOrd="0" destOrd="0" presId="urn:microsoft.com/office/officeart/2008/layout/PictureAccentList"/>
    <dgm:cxn modelId="{DA25161F-B8C5-4D8B-B8A0-BE7B126B89E8}" type="presParOf" srcId="{94E89D9F-C48C-4E45-B98E-23D10DB06678}" destId="{4EFC6C4C-1903-4398-A2BD-B6F84E10A5C9}" srcOrd="1" destOrd="0" presId="urn:microsoft.com/office/officeart/2008/layout/PictureAccentList"/>
    <dgm:cxn modelId="{5D3ADCF5-88E2-4283-8AE1-DA86400C7CF2}" type="presParOf" srcId="{C3AEDEC4-9FF7-46C9-85A2-83D80F275AA4}" destId="{1B18925F-1032-4D5A-A8FE-A4FF71497ACD}" srcOrd="1" destOrd="0" presId="urn:microsoft.com/office/officeart/2008/layout/PictureAccentList"/>
    <dgm:cxn modelId="{FD34DE09-7ED8-40D7-BBFC-F0A51514301D}" type="presParOf" srcId="{1B18925F-1032-4D5A-A8FE-A4FF71497ACD}" destId="{A24347F3-64F9-475A-BAB0-EA2C01EB9BF4}" srcOrd="0" destOrd="0" presId="urn:microsoft.com/office/officeart/2008/layout/PictureAccentList"/>
    <dgm:cxn modelId="{D7FE5BEB-FA45-4F76-A288-D64C10CFDF7F}" type="presParOf" srcId="{1B18925F-1032-4D5A-A8FE-A4FF71497ACD}" destId="{754639CB-47F9-4606-BE84-E523CA5708AE}" srcOrd="1" destOrd="0" presId="urn:microsoft.com/office/officeart/2008/layout/PictureAccentList"/>
    <dgm:cxn modelId="{9A8FBA1C-56AB-46B2-9FBE-AAD4E8A8A4A6}" type="presParOf" srcId="{C3AEDEC4-9FF7-46C9-85A2-83D80F275AA4}" destId="{976BE585-5D68-4F69-ABCF-8F9D29093983}" srcOrd="2" destOrd="0" presId="urn:microsoft.com/office/officeart/2008/layout/PictureAccentList"/>
    <dgm:cxn modelId="{24C60379-0E40-42C8-A2D8-5FBD27C4F248}" type="presParOf" srcId="{976BE585-5D68-4F69-ABCF-8F9D29093983}" destId="{12B1F399-F3D7-4240-B4DC-2FD5E9CCF732}" srcOrd="0" destOrd="0" presId="urn:microsoft.com/office/officeart/2008/layout/PictureAccentList"/>
    <dgm:cxn modelId="{48440123-7FD3-4A33-918E-595A848C8246}" type="presParOf" srcId="{976BE585-5D68-4F69-ABCF-8F9D29093983}" destId="{C14E4441-F908-4F75-AA21-950A7CFE93E0}"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DED432F-294F-4536-AA54-922C7EC1A944}"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GB"/>
        </a:p>
      </dgm:t>
    </dgm:pt>
    <dgm:pt modelId="{FDBCE1ED-9BA7-42C0-897A-EBBE56C17DBF}">
      <dgm:prSet phldrT="[Text]"/>
      <dgm:spPr/>
      <dgm:t>
        <a:bodyPr/>
        <a:lstStyle/>
        <a:p>
          <a:r>
            <a:rPr lang="en-GB" b="1" i="0" dirty="0"/>
            <a:t>Continue to enhance our QFT model to ensure the quality of teaching is consistently good or better and further develop staff confidence and expertise with SEND</a:t>
          </a:r>
          <a:r>
            <a:rPr lang="en-GB" b="0" i="0" dirty="0"/>
            <a:t> </a:t>
          </a:r>
          <a:endParaRPr lang="en-GB" dirty="0"/>
        </a:p>
      </dgm:t>
    </dgm:pt>
    <dgm:pt modelId="{C24361C7-A364-4039-B007-4E5A23FEB9FE}" type="parTrans" cxnId="{DF1F9DAE-1F28-4223-9BE9-810ABE7166DE}">
      <dgm:prSet/>
      <dgm:spPr/>
      <dgm:t>
        <a:bodyPr/>
        <a:lstStyle/>
        <a:p>
          <a:endParaRPr lang="en-GB"/>
        </a:p>
      </dgm:t>
    </dgm:pt>
    <dgm:pt modelId="{DA48CC3C-21A6-47C7-8FF5-763545F7B7DB}" type="sibTrans" cxnId="{DF1F9DAE-1F28-4223-9BE9-810ABE7166DE}">
      <dgm:prSet/>
      <dgm:spPr/>
      <dgm:t>
        <a:bodyPr/>
        <a:lstStyle/>
        <a:p>
          <a:endParaRPr lang="en-GB"/>
        </a:p>
      </dgm:t>
    </dgm:pt>
    <dgm:pt modelId="{AB621CB1-F405-4208-B0D5-A675E00F7FA1}">
      <dgm:prSet phldrT="[Text]"/>
      <dgm:spPr/>
      <dgm:t>
        <a:bodyPr/>
        <a:lstStyle/>
        <a:p>
          <a:r>
            <a:rPr lang="en-GB" b="0" i="0" dirty="0"/>
            <a:t>Implement the </a:t>
          </a:r>
          <a:r>
            <a:rPr lang="en-GB" b="1" i="0" dirty="0"/>
            <a:t>IASEND assessment programme</a:t>
          </a:r>
          <a:r>
            <a:rPr lang="en-GB" b="0" i="0" dirty="0"/>
            <a:t> for pupils working pre-key stage. </a:t>
          </a:r>
          <a:endParaRPr lang="en-GB" dirty="0"/>
        </a:p>
      </dgm:t>
    </dgm:pt>
    <dgm:pt modelId="{F64EDC54-97A8-4411-A3FD-47B901B1CF36}" type="parTrans" cxnId="{6260BFFA-68FE-4D8C-A139-8D9587462F1E}">
      <dgm:prSet/>
      <dgm:spPr/>
      <dgm:t>
        <a:bodyPr/>
        <a:lstStyle/>
        <a:p>
          <a:endParaRPr lang="en-GB"/>
        </a:p>
      </dgm:t>
    </dgm:pt>
    <dgm:pt modelId="{9CC1FCE4-D840-4A53-8CF3-8B4898772F56}" type="sibTrans" cxnId="{6260BFFA-68FE-4D8C-A139-8D9587462F1E}">
      <dgm:prSet/>
      <dgm:spPr/>
      <dgm:t>
        <a:bodyPr/>
        <a:lstStyle/>
        <a:p>
          <a:endParaRPr lang="en-GB"/>
        </a:p>
      </dgm:t>
    </dgm:pt>
    <dgm:pt modelId="{1F69454E-FED6-45B7-8CA6-694C9D1D2313}">
      <dgm:prSet phldrT="[Text]"/>
      <dgm:spPr/>
      <dgm:t>
        <a:bodyPr/>
        <a:lstStyle/>
        <a:p>
          <a:r>
            <a:rPr lang="en-GB" b="0" i="0" dirty="0"/>
            <a:t>Implement any changes to curriculum/ teaching and learning/ assessment principles following an audit of the </a:t>
          </a:r>
          <a:r>
            <a:rPr lang="en-GB" b="1" i="0" dirty="0"/>
            <a:t>‘Strong Foundations’</a:t>
          </a:r>
          <a:r>
            <a:rPr lang="en-GB" b="0" i="0" dirty="0"/>
            <a:t> document. </a:t>
          </a:r>
          <a:endParaRPr lang="en-GB" dirty="0"/>
        </a:p>
      </dgm:t>
    </dgm:pt>
    <dgm:pt modelId="{80D4248D-B01B-429A-8932-AAB87AD7B999}" type="parTrans" cxnId="{97A5D7C1-C977-4ED5-BC7C-0813393213FD}">
      <dgm:prSet/>
      <dgm:spPr/>
      <dgm:t>
        <a:bodyPr/>
        <a:lstStyle/>
        <a:p>
          <a:endParaRPr lang="en-GB"/>
        </a:p>
      </dgm:t>
    </dgm:pt>
    <dgm:pt modelId="{A6BA6F8C-D539-43E9-A3D4-8A93A854C248}" type="sibTrans" cxnId="{97A5D7C1-C977-4ED5-BC7C-0813393213FD}">
      <dgm:prSet/>
      <dgm:spPr/>
      <dgm:t>
        <a:bodyPr/>
        <a:lstStyle/>
        <a:p>
          <a:endParaRPr lang="en-GB"/>
        </a:p>
      </dgm:t>
    </dgm:pt>
    <dgm:pt modelId="{19405DA8-3D0A-4EFB-838C-3C71F13E1262}">
      <dgm:prSet phldrT="[Text]"/>
      <dgm:spPr/>
      <dgm:t>
        <a:bodyPr/>
        <a:lstStyle/>
        <a:p>
          <a:r>
            <a:rPr lang="en-GB" b="0" i="0" dirty="0"/>
            <a:t>Implement any changes to curriculum/ teaching and learning/ assessment principles following an audit of the ‘</a:t>
          </a:r>
          <a:r>
            <a:rPr lang="en-GB" b="1" i="0" dirty="0"/>
            <a:t>Best Start in Life’</a:t>
          </a:r>
          <a:r>
            <a:rPr lang="en-GB" b="0" i="0" dirty="0"/>
            <a:t> document.</a:t>
          </a:r>
          <a:endParaRPr lang="en-GB" dirty="0"/>
        </a:p>
      </dgm:t>
    </dgm:pt>
    <dgm:pt modelId="{145E203D-F2AA-471D-8EAC-3DA4A4562046}" type="parTrans" cxnId="{7D075F93-CD7B-4754-88F6-991AC83760DC}">
      <dgm:prSet/>
      <dgm:spPr/>
      <dgm:t>
        <a:bodyPr/>
        <a:lstStyle/>
        <a:p>
          <a:endParaRPr lang="en-GB"/>
        </a:p>
      </dgm:t>
    </dgm:pt>
    <dgm:pt modelId="{7AE71EF2-B2C5-4C6C-AB2A-E0727E1F0031}" type="sibTrans" cxnId="{7D075F93-CD7B-4754-88F6-991AC83760DC}">
      <dgm:prSet/>
      <dgm:spPr/>
      <dgm:t>
        <a:bodyPr/>
        <a:lstStyle/>
        <a:p>
          <a:endParaRPr lang="en-GB"/>
        </a:p>
      </dgm:t>
    </dgm:pt>
    <dgm:pt modelId="{5AD8BBB0-20B5-4131-A2B2-9975F45E715A}">
      <dgm:prSet/>
      <dgm:spPr/>
      <dgm:t>
        <a:bodyPr/>
        <a:lstStyle/>
        <a:p>
          <a:r>
            <a:rPr lang="en-GB"/>
            <a:t>Work towards national Inclusion Quality Mark (2 year programme). </a:t>
          </a:r>
          <a:endParaRPr lang="en-GB" dirty="0"/>
        </a:p>
      </dgm:t>
    </dgm:pt>
    <dgm:pt modelId="{C52FC3C1-69CB-4FA9-9F8B-567E04DFBF0E}" type="parTrans" cxnId="{00C76594-92F4-459F-A879-46DB5DFE3802}">
      <dgm:prSet/>
      <dgm:spPr/>
      <dgm:t>
        <a:bodyPr/>
        <a:lstStyle/>
        <a:p>
          <a:endParaRPr lang="en-GB"/>
        </a:p>
      </dgm:t>
    </dgm:pt>
    <dgm:pt modelId="{C8E8987B-565C-44E7-A6BC-A8583EA98C6C}" type="sibTrans" cxnId="{00C76594-92F4-459F-A879-46DB5DFE3802}">
      <dgm:prSet/>
      <dgm:spPr/>
      <dgm:t>
        <a:bodyPr/>
        <a:lstStyle/>
        <a:p>
          <a:endParaRPr lang="en-GB"/>
        </a:p>
      </dgm:t>
    </dgm:pt>
    <dgm:pt modelId="{C8C7C683-03CE-4D25-B1B5-33A61F484C3D}" type="pres">
      <dgm:prSet presAssocID="{FDED432F-294F-4536-AA54-922C7EC1A944}" presName="layout" presStyleCnt="0">
        <dgm:presLayoutVars>
          <dgm:chMax/>
          <dgm:chPref/>
          <dgm:dir/>
          <dgm:animOne val="branch"/>
          <dgm:animLvl val="lvl"/>
          <dgm:resizeHandles/>
        </dgm:presLayoutVars>
      </dgm:prSet>
      <dgm:spPr/>
    </dgm:pt>
    <dgm:pt modelId="{2B6609E0-D3D1-4C70-99FC-669EDD425897}" type="pres">
      <dgm:prSet presAssocID="{FDBCE1ED-9BA7-42C0-897A-EBBE56C17DBF}" presName="root" presStyleCnt="0">
        <dgm:presLayoutVars>
          <dgm:chMax/>
          <dgm:chPref val="4"/>
        </dgm:presLayoutVars>
      </dgm:prSet>
      <dgm:spPr/>
    </dgm:pt>
    <dgm:pt modelId="{4695429F-2C1B-4FCD-B079-EC91495705C1}" type="pres">
      <dgm:prSet presAssocID="{FDBCE1ED-9BA7-42C0-897A-EBBE56C17DBF}" presName="rootComposite" presStyleCnt="0">
        <dgm:presLayoutVars/>
      </dgm:prSet>
      <dgm:spPr/>
    </dgm:pt>
    <dgm:pt modelId="{D5E65C14-D5BD-42E9-A12E-02364F859472}" type="pres">
      <dgm:prSet presAssocID="{FDBCE1ED-9BA7-42C0-897A-EBBE56C17DBF}" presName="rootText" presStyleLbl="node0" presStyleIdx="0" presStyleCnt="1">
        <dgm:presLayoutVars>
          <dgm:chMax/>
          <dgm:chPref val="4"/>
        </dgm:presLayoutVars>
      </dgm:prSet>
      <dgm:spPr/>
    </dgm:pt>
    <dgm:pt modelId="{C3AEDEC4-9FF7-46C9-85A2-83D80F275AA4}" type="pres">
      <dgm:prSet presAssocID="{FDBCE1ED-9BA7-42C0-897A-EBBE56C17DBF}" presName="childShape" presStyleCnt="0">
        <dgm:presLayoutVars>
          <dgm:chMax val="0"/>
          <dgm:chPref val="0"/>
        </dgm:presLayoutVars>
      </dgm:prSet>
      <dgm:spPr/>
    </dgm:pt>
    <dgm:pt modelId="{94E89D9F-C48C-4E45-B98E-23D10DB06678}" type="pres">
      <dgm:prSet presAssocID="{AB621CB1-F405-4208-B0D5-A675E00F7FA1}" presName="childComposite" presStyleCnt="0">
        <dgm:presLayoutVars>
          <dgm:chMax val="0"/>
          <dgm:chPref val="0"/>
        </dgm:presLayoutVars>
      </dgm:prSet>
      <dgm:spPr/>
    </dgm:pt>
    <dgm:pt modelId="{105994E1-F3F1-4CB4-8C5A-A1C12ECAE189}" type="pres">
      <dgm:prSet presAssocID="{AB621CB1-F405-4208-B0D5-A675E00F7FA1}" presName="Image" presStyleLbl="node1" presStyleIdx="0" presStyleCnt="4" custLinFactNeighborY="2801"/>
      <dgm:spPr>
        <a:blipFill>
          <a:blip xmlns:r="http://schemas.openxmlformats.org/officeDocument/2006/relationships" r:embed="rId1"/>
          <a:srcRect/>
          <a:stretch>
            <a:fillRect/>
          </a:stretch>
        </a:blipFill>
      </dgm:spPr>
    </dgm:pt>
    <dgm:pt modelId="{4EFC6C4C-1903-4398-A2BD-B6F84E10A5C9}" type="pres">
      <dgm:prSet presAssocID="{AB621CB1-F405-4208-B0D5-A675E00F7FA1}" presName="childText" presStyleLbl="lnNode1" presStyleIdx="0" presStyleCnt="4" custLinFactNeighborX="261">
        <dgm:presLayoutVars>
          <dgm:chMax val="0"/>
          <dgm:chPref val="0"/>
          <dgm:bulletEnabled val="1"/>
        </dgm:presLayoutVars>
      </dgm:prSet>
      <dgm:spPr/>
    </dgm:pt>
    <dgm:pt modelId="{1B18925F-1032-4D5A-A8FE-A4FF71497ACD}" type="pres">
      <dgm:prSet presAssocID="{1F69454E-FED6-45B7-8CA6-694C9D1D2313}" presName="childComposite" presStyleCnt="0">
        <dgm:presLayoutVars>
          <dgm:chMax val="0"/>
          <dgm:chPref val="0"/>
        </dgm:presLayoutVars>
      </dgm:prSet>
      <dgm:spPr/>
    </dgm:pt>
    <dgm:pt modelId="{A24347F3-64F9-475A-BAB0-EA2C01EB9BF4}" type="pres">
      <dgm:prSet presAssocID="{1F69454E-FED6-45B7-8CA6-694C9D1D2313}" presName="Image" presStyleLbl="node1" presStyleIdx="1" presStyleCnt="4"/>
      <dgm:spPr>
        <a:blipFill rotWithShape="1">
          <a:blip xmlns:r="http://schemas.openxmlformats.org/officeDocument/2006/relationships" r:embed="rId1"/>
          <a:srcRect/>
          <a:stretch>
            <a:fillRect/>
          </a:stretch>
        </a:blipFill>
      </dgm:spPr>
    </dgm:pt>
    <dgm:pt modelId="{754639CB-47F9-4606-BE84-E523CA5708AE}" type="pres">
      <dgm:prSet presAssocID="{1F69454E-FED6-45B7-8CA6-694C9D1D2313}" presName="childText" presStyleLbl="lnNode1" presStyleIdx="1" presStyleCnt="4">
        <dgm:presLayoutVars>
          <dgm:chMax val="0"/>
          <dgm:chPref val="0"/>
          <dgm:bulletEnabled val="1"/>
        </dgm:presLayoutVars>
      </dgm:prSet>
      <dgm:spPr/>
    </dgm:pt>
    <dgm:pt modelId="{976BE585-5D68-4F69-ABCF-8F9D29093983}" type="pres">
      <dgm:prSet presAssocID="{19405DA8-3D0A-4EFB-838C-3C71F13E1262}" presName="childComposite" presStyleCnt="0">
        <dgm:presLayoutVars>
          <dgm:chMax val="0"/>
          <dgm:chPref val="0"/>
        </dgm:presLayoutVars>
      </dgm:prSet>
      <dgm:spPr/>
    </dgm:pt>
    <dgm:pt modelId="{12B1F399-F3D7-4240-B4DC-2FD5E9CCF732}" type="pres">
      <dgm:prSet presAssocID="{19405DA8-3D0A-4EFB-838C-3C71F13E1262}" presName="Image" presStyleLbl="node1" presStyleIdx="2" presStyleCnt="4" custLinFactNeighborX="2633" custLinFactNeighborY="166"/>
      <dgm:spPr>
        <a:blipFill rotWithShape="1">
          <a:blip xmlns:r="http://schemas.openxmlformats.org/officeDocument/2006/relationships" r:embed="rId1"/>
          <a:srcRect/>
          <a:stretch>
            <a:fillRect/>
          </a:stretch>
        </a:blipFill>
      </dgm:spPr>
    </dgm:pt>
    <dgm:pt modelId="{C14E4441-F908-4F75-AA21-950A7CFE93E0}" type="pres">
      <dgm:prSet presAssocID="{19405DA8-3D0A-4EFB-838C-3C71F13E1262}" presName="childText" presStyleLbl="lnNode1" presStyleIdx="2" presStyleCnt="4">
        <dgm:presLayoutVars>
          <dgm:chMax val="0"/>
          <dgm:chPref val="0"/>
          <dgm:bulletEnabled val="1"/>
        </dgm:presLayoutVars>
      </dgm:prSet>
      <dgm:spPr/>
    </dgm:pt>
    <dgm:pt modelId="{25E717FB-4F36-48F3-A890-421F420A8385}" type="pres">
      <dgm:prSet presAssocID="{5AD8BBB0-20B5-4131-A2B2-9975F45E715A}" presName="childComposite" presStyleCnt="0">
        <dgm:presLayoutVars>
          <dgm:chMax val="0"/>
          <dgm:chPref val="0"/>
        </dgm:presLayoutVars>
      </dgm:prSet>
      <dgm:spPr/>
    </dgm:pt>
    <dgm:pt modelId="{7D479C1B-4E16-48AD-9BBB-895007ABA782}" type="pres">
      <dgm:prSet presAssocID="{5AD8BBB0-20B5-4131-A2B2-9975F45E715A}" presName="Image" presStyleLbl="node1" presStyleIdx="3" presStyleCnt="4"/>
      <dgm:spPr>
        <a:blipFill rotWithShape="1">
          <a:blip xmlns:r="http://schemas.openxmlformats.org/officeDocument/2006/relationships" r:embed="rId1"/>
          <a:srcRect/>
          <a:stretch>
            <a:fillRect/>
          </a:stretch>
        </a:blipFill>
      </dgm:spPr>
    </dgm:pt>
    <dgm:pt modelId="{21D4FF81-4B0E-4CCB-BEB1-72CC00967C0F}" type="pres">
      <dgm:prSet presAssocID="{5AD8BBB0-20B5-4131-A2B2-9975F45E715A}" presName="childText" presStyleLbl="lnNode1" presStyleIdx="3" presStyleCnt="4">
        <dgm:presLayoutVars>
          <dgm:chMax val="0"/>
          <dgm:chPref val="0"/>
          <dgm:bulletEnabled val="1"/>
        </dgm:presLayoutVars>
      </dgm:prSet>
      <dgm:spPr/>
    </dgm:pt>
  </dgm:ptLst>
  <dgm:cxnLst>
    <dgm:cxn modelId="{43E00264-D094-4B1F-9367-2BC87274BB0D}" type="presOf" srcId="{5AD8BBB0-20B5-4131-A2B2-9975F45E715A}" destId="{21D4FF81-4B0E-4CCB-BEB1-72CC00967C0F}" srcOrd="0" destOrd="0" presId="urn:microsoft.com/office/officeart/2008/layout/PictureAccentList"/>
    <dgm:cxn modelId="{671C727B-D725-40BA-8F2D-11C9ED57CE39}" type="presOf" srcId="{1F69454E-FED6-45B7-8CA6-694C9D1D2313}" destId="{754639CB-47F9-4606-BE84-E523CA5708AE}" srcOrd="0" destOrd="0" presId="urn:microsoft.com/office/officeart/2008/layout/PictureAccentList"/>
    <dgm:cxn modelId="{7D075F93-CD7B-4754-88F6-991AC83760DC}" srcId="{FDBCE1ED-9BA7-42C0-897A-EBBE56C17DBF}" destId="{19405DA8-3D0A-4EFB-838C-3C71F13E1262}" srcOrd="2" destOrd="0" parTransId="{145E203D-F2AA-471D-8EAC-3DA4A4562046}" sibTransId="{7AE71EF2-B2C5-4C6C-AB2A-E0727E1F0031}"/>
    <dgm:cxn modelId="{00C76594-92F4-459F-A879-46DB5DFE3802}" srcId="{FDBCE1ED-9BA7-42C0-897A-EBBE56C17DBF}" destId="{5AD8BBB0-20B5-4131-A2B2-9975F45E715A}" srcOrd="3" destOrd="0" parTransId="{C52FC3C1-69CB-4FA9-9F8B-567E04DFBF0E}" sibTransId="{C8E8987B-565C-44E7-A6BC-A8583EA98C6C}"/>
    <dgm:cxn modelId="{DF1F9DAE-1F28-4223-9BE9-810ABE7166DE}" srcId="{FDED432F-294F-4536-AA54-922C7EC1A944}" destId="{FDBCE1ED-9BA7-42C0-897A-EBBE56C17DBF}" srcOrd="0" destOrd="0" parTransId="{C24361C7-A364-4039-B007-4E5A23FEB9FE}" sibTransId="{DA48CC3C-21A6-47C7-8FF5-763545F7B7DB}"/>
    <dgm:cxn modelId="{97A5D7C1-C977-4ED5-BC7C-0813393213FD}" srcId="{FDBCE1ED-9BA7-42C0-897A-EBBE56C17DBF}" destId="{1F69454E-FED6-45B7-8CA6-694C9D1D2313}" srcOrd="1" destOrd="0" parTransId="{80D4248D-B01B-429A-8932-AAB87AD7B999}" sibTransId="{A6BA6F8C-D539-43E9-A3D4-8A93A854C248}"/>
    <dgm:cxn modelId="{186BE3C2-83DF-4C5D-A397-1313FC533CDF}" type="presOf" srcId="{FDBCE1ED-9BA7-42C0-897A-EBBE56C17DBF}" destId="{D5E65C14-D5BD-42E9-A12E-02364F859472}" srcOrd="0" destOrd="0" presId="urn:microsoft.com/office/officeart/2008/layout/PictureAccentList"/>
    <dgm:cxn modelId="{08EBCDCE-DA6D-4874-8B15-40D80AF7E846}" type="presOf" srcId="{FDED432F-294F-4536-AA54-922C7EC1A944}" destId="{C8C7C683-03CE-4D25-B1B5-33A61F484C3D}" srcOrd="0" destOrd="0" presId="urn:microsoft.com/office/officeart/2008/layout/PictureAccentList"/>
    <dgm:cxn modelId="{7335DCE9-A9A8-4072-BD52-D13CEC4D084E}" type="presOf" srcId="{AB621CB1-F405-4208-B0D5-A675E00F7FA1}" destId="{4EFC6C4C-1903-4398-A2BD-B6F84E10A5C9}" srcOrd="0" destOrd="0" presId="urn:microsoft.com/office/officeart/2008/layout/PictureAccentList"/>
    <dgm:cxn modelId="{4E3816F8-86C2-48CD-ADB1-DF4621539F92}" type="presOf" srcId="{19405DA8-3D0A-4EFB-838C-3C71F13E1262}" destId="{C14E4441-F908-4F75-AA21-950A7CFE93E0}" srcOrd="0" destOrd="0" presId="urn:microsoft.com/office/officeart/2008/layout/PictureAccentList"/>
    <dgm:cxn modelId="{6260BFFA-68FE-4D8C-A139-8D9587462F1E}" srcId="{FDBCE1ED-9BA7-42C0-897A-EBBE56C17DBF}" destId="{AB621CB1-F405-4208-B0D5-A675E00F7FA1}" srcOrd="0" destOrd="0" parTransId="{F64EDC54-97A8-4411-A3FD-47B901B1CF36}" sibTransId="{9CC1FCE4-D840-4A53-8CF3-8B4898772F56}"/>
    <dgm:cxn modelId="{8400EE3E-950B-4B8B-94DF-F481EBCEC8D1}" type="presParOf" srcId="{C8C7C683-03CE-4D25-B1B5-33A61F484C3D}" destId="{2B6609E0-D3D1-4C70-99FC-669EDD425897}" srcOrd="0" destOrd="0" presId="urn:microsoft.com/office/officeart/2008/layout/PictureAccentList"/>
    <dgm:cxn modelId="{8EF4A871-6005-4D69-8F87-A1A58D6CAC1B}" type="presParOf" srcId="{2B6609E0-D3D1-4C70-99FC-669EDD425897}" destId="{4695429F-2C1B-4FCD-B079-EC91495705C1}" srcOrd="0" destOrd="0" presId="urn:microsoft.com/office/officeart/2008/layout/PictureAccentList"/>
    <dgm:cxn modelId="{67AEE1BA-EC3A-4AD1-A57D-CE568EA28A5A}" type="presParOf" srcId="{4695429F-2C1B-4FCD-B079-EC91495705C1}" destId="{D5E65C14-D5BD-42E9-A12E-02364F859472}" srcOrd="0" destOrd="0" presId="urn:microsoft.com/office/officeart/2008/layout/PictureAccentList"/>
    <dgm:cxn modelId="{9F129A2F-DB21-456D-870B-17B0E99BDD21}" type="presParOf" srcId="{2B6609E0-D3D1-4C70-99FC-669EDD425897}" destId="{C3AEDEC4-9FF7-46C9-85A2-83D80F275AA4}" srcOrd="1" destOrd="0" presId="urn:microsoft.com/office/officeart/2008/layout/PictureAccentList"/>
    <dgm:cxn modelId="{DBABD74E-423B-4CE8-8CF1-10D36E67C6D9}" type="presParOf" srcId="{C3AEDEC4-9FF7-46C9-85A2-83D80F275AA4}" destId="{94E89D9F-C48C-4E45-B98E-23D10DB06678}" srcOrd="0" destOrd="0" presId="urn:microsoft.com/office/officeart/2008/layout/PictureAccentList"/>
    <dgm:cxn modelId="{BE77083B-53F5-4F86-A474-1DFB0D2F291B}" type="presParOf" srcId="{94E89D9F-C48C-4E45-B98E-23D10DB06678}" destId="{105994E1-F3F1-4CB4-8C5A-A1C12ECAE189}" srcOrd="0" destOrd="0" presId="urn:microsoft.com/office/officeart/2008/layout/PictureAccentList"/>
    <dgm:cxn modelId="{DA25161F-B8C5-4D8B-B8A0-BE7B126B89E8}" type="presParOf" srcId="{94E89D9F-C48C-4E45-B98E-23D10DB06678}" destId="{4EFC6C4C-1903-4398-A2BD-B6F84E10A5C9}" srcOrd="1" destOrd="0" presId="urn:microsoft.com/office/officeart/2008/layout/PictureAccentList"/>
    <dgm:cxn modelId="{5D3ADCF5-88E2-4283-8AE1-DA86400C7CF2}" type="presParOf" srcId="{C3AEDEC4-9FF7-46C9-85A2-83D80F275AA4}" destId="{1B18925F-1032-4D5A-A8FE-A4FF71497ACD}" srcOrd="1" destOrd="0" presId="urn:microsoft.com/office/officeart/2008/layout/PictureAccentList"/>
    <dgm:cxn modelId="{FD34DE09-7ED8-40D7-BBFC-F0A51514301D}" type="presParOf" srcId="{1B18925F-1032-4D5A-A8FE-A4FF71497ACD}" destId="{A24347F3-64F9-475A-BAB0-EA2C01EB9BF4}" srcOrd="0" destOrd="0" presId="urn:microsoft.com/office/officeart/2008/layout/PictureAccentList"/>
    <dgm:cxn modelId="{D7FE5BEB-FA45-4F76-A288-D64C10CFDF7F}" type="presParOf" srcId="{1B18925F-1032-4D5A-A8FE-A4FF71497ACD}" destId="{754639CB-47F9-4606-BE84-E523CA5708AE}" srcOrd="1" destOrd="0" presId="urn:microsoft.com/office/officeart/2008/layout/PictureAccentList"/>
    <dgm:cxn modelId="{9A8FBA1C-56AB-46B2-9FBE-AAD4E8A8A4A6}" type="presParOf" srcId="{C3AEDEC4-9FF7-46C9-85A2-83D80F275AA4}" destId="{976BE585-5D68-4F69-ABCF-8F9D29093983}" srcOrd="2" destOrd="0" presId="urn:microsoft.com/office/officeart/2008/layout/PictureAccentList"/>
    <dgm:cxn modelId="{24C60379-0E40-42C8-A2D8-5FBD27C4F248}" type="presParOf" srcId="{976BE585-5D68-4F69-ABCF-8F9D29093983}" destId="{12B1F399-F3D7-4240-B4DC-2FD5E9CCF732}" srcOrd="0" destOrd="0" presId="urn:microsoft.com/office/officeart/2008/layout/PictureAccentList"/>
    <dgm:cxn modelId="{48440123-7FD3-4A33-918E-595A848C8246}" type="presParOf" srcId="{976BE585-5D68-4F69-ABCF-8F9D29093983}" destId="{C14E4441-F908-4F75-AA21-950A7CFE93E0}" srcOrd="1" destOrd="0" presId="urn:microsoft.com/office/officeart/2008/layout/PictureAccentList"/>
    <dgm:cxn modelId="{F8610D33-71A3-4A86-9725-87E510DEC049}" type="presParOf" srcId="{C3AEDEC4-9FF7-46C9-85A2-83D80F275AA4}" destId="{25E717FB-4F36-48F3-A890-421F420A8385}" srcOrd="3" destOrd="0" presId="urn:microsoft.com/office/officeart/2008/layout/PictureAccentList"/>
    <dgm:cxn modelId="{853CD9DF-9DEA-4075-9530-3E8EBA9ABEA8}" type="presParOf" srcId="{25E717FB-4F36-48F3-A890-421F420A8385}" destId="{7D479C1B-4E16-48AD-9BBB-895007ABA782}" srcOrd="0" destOrd="0" presId="urn:microsoft.com/office/officeart/2008/layout/PictureAccentList"/>
    <dgm:cxn modelId="{C8EEE278-C688-4A30-9389-45EB51776BE0}" type="presParOf" srcId="{25E717FB-4F36-48F3-A890-421F420A8385}" destId="{21D4FF81-4B0E-4CCB-BEB1-72CC00967C0F}"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12E2CA-178C-405A-9B0F-12E11EDD6A69}">
      <dsp:nvSpPr>
        <dsp:cNvPr id="0" name=""/>
        <dsp:cNvSpPr/>
      </dsp:nvSpPr>
      <dsp:spPr>
        <a:xfrm>
          <a:off x="0" y="46913"/>
          <a:ext cx="7854100" cy="9354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b="1" u="sng" kern="1200" dirty="0"/>
            <a:t>Aims of today’s meetings</a:t>
          </a:r>
          <a:endParaRPr lang="en-US" sz="3900" kern="1200" dirty="0"/>
        </a:p>
      </dsp:txBody>
      <dsp:txXfrm>
        <a:off x="45663" y="92576"/>
        <a:ext cx="7762774" cy="844089"/>
      </dsp:txXfrm>
    </dsp:sp>
    <dsp:sp modelId="{2B168709-A19C-4C2B-B8B7-589AAC695186}">
      <dsp:nvSpPr>
        <dsp:cNvPr id="0" name=""/>
        <dsp:cNvSpPr/>
      </dsp:nvSpPr>
      <dsp:spPr>
        <a:xfrm>
          <a:off x="0" y="982328"/>
          <a:ext cx="7854100" cy="3148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9368" tIns="49530" rIns="277368" bIns="49530" numCol="1" spcCol="1270" anchor="t" anchorCtr="0">
          <a:noAutofit/>
        </a:bodyPr>
        <a:lstStyle/>
        <a:p>
          <a:pPr marL="285750" lvl="1" indent="-285750" algn="l" defTabSz="1333500">
            <a:lnSpc>
              <a:spcPct val="90000"/>
            </a:lnSpc>
            <a:spcBef>
              <a:spcPct val="0"/>
            </a:spcBef>
            <a:spcAft>
              <a:spcPct val="20000"/>
            </a:spcAft>
            <a:buChar char="•"/>
          </a:pPr>
          <a:r>
            <a:rPr lang="en-US" sz="3000" kern="1200" dirty="0"/>
            <a:t>Share our celebrations and our challenges</a:t>
          </a:r>
        </a:p>
        <a:p>
          <a:pPr marL="285750" lvl="1" indent="-285750" algn="l" defTabSz="1333500">
            <a:lnSpc>
              <a:spcPct val="90000"/>
            </a:lnSpc>
            <a:spcBef>
              <a:spcPct val="0"/>
            </a:spcBef>
            <a:spcAft>
              <a:spcPct val="20000"/>
            </a:spcAft>
            <a:buChar char="•"/>
          </a:pPr>
          <a:r>
            <a:rPr lang="en-US" sz="3000" kern="1200" dirty="0">
              <a:latin typeface="Calibri Light" panose="020F0302020204030204"/>
            </a:rPr>
            <a:t>Share our</a:t>
          </a:r>
          <a:r>
            <a:rPr lang="en-US" sz="3000" kern="1200" dirty="0"/>
            <a:t> strengths  </a:t>
          </a:r>
        </a:p>
        <a:p>
          <a:pPr marL="285750" lvl="1" indent="-285750" algn="l" defTabSz="1333500" rtl="0">
            <a:lnSpc>
              <a:spcPct val="90000"/>
            </a:lnSpc>
            <a:spcBef>
              <a:spcPct val="0"/>
            </a:spcBef>
            <a:spcAft>
              <a:spcPct val="20000"/>
            </a:spcAft>
            <a:buChar char="•"/>
          </a:pPr>
          <a:r>
            <a:rPr lang="en-US" sz="3000" kern="1200" dirty="0">
              <a:latin typeface="Calibri Light" panose="020F0302020204030204"/>
            </a:rPr>
            <a:t>Share our priorities for this year</a:t>
          </a:r>
          <a:endParaRPr lang="en-US" sz="3000" kern="1200" dirty="0"/>
        </a:p>
        <a:p>
          <a:pPr marL="285750" lvl="1" indent="-285750" algn="l" defTabSz="1333500">
            <a:lnSpc>
              <a:spcPct val="90000"/>
            </a:lnSpc>
            <a:spcBef>
              <a:spcPct val="0"/>
            </a:spcBef>
            <a:spcAft>
              <a:spcPct val="20000"/>
            </a:spcAft>
            <a:buChar char="•"/>
          </a:pPr>
          <a:r>
            <a:rPr lang="en-US" sz="3000" b="1" kern="1200" dirty="0"/>
            <a:t>Build relationships with class teachers </a:t>
          </a:r>
          <a:endParaRPr lang="en-US" sz="3000" kern="1200" dirty="0"/>
        </a:p>
        <a:p>
          <a:pPr marL="285750" lvl="1" indent="-285750" algn="l" defTabSz="1333500">
            <a:lnSpc>
              <a:spcPct val="90000"/>
            </a:lnSpc>
            <a:spcBef>
              <a:spcPct val="0"/>
            </a:spcBef>
            <a:spcAft>
              <a:spcPct val="20000"/>
            </a:spcAft>
            <a:buChar char="•"/>
          </a:pPr>
          <a:r>
            <a:rPr lang="en-US" sz="3000" b="1" kern="1200" dirty="0"/>
            <a:t>Find out how best to help your child</a:t>
          </a:r>
          <a:endParaRPr lang="en-US" sz="3000" kern="1200" dirty="0"/>
        </a:p>
        <a:p>
          <a:pPr marL="285750" lvl="1" indent="-285750" algn="l" defTabSz="1333500">
            <a:lnSpc>
              <a:spcPct val="90000"/>
            </a:lnSpc>
            <a:spcBef>
              <a:spcPct val="0"/>
            </a:spcBef>
            <a:spcAft>
              <a:spcPct val="20000"/>
            </a:spcAft>
            <a:buChar char="•"/>
          </a:pPr>
          <a:r>
            <a:rPr lang="en-US" sz="3000" b="1" kern="1200" dirty="0"/>
            <a:t>Find out about the ‘Great to wait’ campaign</a:t>
          </a:r>
        </a:p>
      </dsp:txBody>
      <dsp:txXfrm>
        <a:off x="0" y="982328"/>
        <a:ext cx="7854100" cy="31484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F6544D-71BA-486F-90D8-014023578F4D}">
      <dsp:nvSpPr>
        <dsp:cNvPr id="0" name=""/>
        <dsp:cNvSpPr/>
      </dsp:nvSpPr>
      <dsp:spPr>
        <a:xfrm rot="5400000">
          <a:off x="-237286" y="239456"/>
          <a:ext cx="1581907" cy="1107335"/>
        </a:xfrm>
        <a:prstGeom prst="chevron">
          <a:avLst/>
        </a:prstGeom>
        <a:solidFill>
          <a:srgbClr val="FFC000"/>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National Curriculum</a:t>
          </a:r>
        </a:p>
      </dsp:txBody>
      <dsp:txXfrm rot="-5400000">
        <a:off x="1" y="555838"/>
        <a:ext cx="1107335" cy="474572"/>
      </dsp:txXfrm>
    </dsp:sp>
    <dsp:sp modelId="{7D8F63EB-EF66-4456-9824-89D489A25473}">
      <dsp:nvSpPr>
        <dsp:cNvPr id="0" name=""/>
        <dsp:cNvSpPr/>
      </dsp:nvSpPr>
      <dsp:spPr>
        <a:xfrm rot="5400000">
          <a:off x="2670154" y="-1560648"/>
          <a:ext cx="1028240" cy="4153877"/>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6350" rIns="6350" bIns="6350" numCol="1" spcCol="1270" anchor="ctr" anchorCtr="0">
          <a:noAutofit/>
        </a:bodyPr>
        <a:lstStyle/>
        <a:p>
          <a:pPr marL="57150" lvl="1" indent="-57150" algn="l" defTabSz="444500">
            <a:lnSpc>
              <a:spcPct val="90000"/>
            </a:lnSpc>
            <a:spcBef>
              <a:spcPct val="0"/>
            </a:spcBef>
            <a:spcAft>
              <a:spcPct val="15000"/>
            </a:spcAft>
            <a:buChar char="•"/>
          </a:pPr>
          <a:r>
            <a:rPr lang="en-GB" sz="1000" kern="1200" dirty="0"/>
            <a:t>Statutory document set out by the Department for Education.</a:t>
          </a:r>
        </a:p>
        <a:p>
          <a:pPr marL="57150" lvl="1" indent="-57150" algn="l" defTabSz="444500">
            <a:lnSpc>
              <a:spcPct val="90000"/>
            </a:lnSpc>
            <a:spcBef>
              <a:spcPct val="0"/>
            </a:spcBef>
            <a:spcAft>
              <a:spcPct val="15000"/>
            </a:spcAft>
            <a:buChar char="•"/>
          </a:pPr>
          <a:r>
            <a:rPr lang="en-US" sz="1000" kern="1200" dirty="0"/>
            <a:t>Sets out the </a:t>
          </a:r>
          <a:r>
            <a:rPr lang="en-US" sz="1000" kern="1200" dirty="0" err="1"/>
            <a:t>programmes</a:t>
          </a:r>
          <a:r>
            <a:rPr lang="en-US" sz="1000" kern="1200" dirty="0"/>
            <a:t> of study and attainment targets for all subjects at all 4 key stages (primary and secondary).</a:t>
          </a:r>
          <a:endParaRPr lang="en-GB" sz="1000" kern="1200" dirty="0"/>
        </a:p>
        <a:p>
          <a:pPr marL="57150" lvl="1" indent="-57150" algn="l" defTabSz="444500">
            <a:lnSpc>
              <a:spcPct val="90000"/>
            </a:lnSpc>
            <a:spcBef>
              <a:spcPct val="0"/>
            </a:spcBef>
            <a:spcAft>
              <a:spcPct val="15000"/>
            </a:spcAft>
            <a:buChar char="•"/>
          </a:pPr>
          <a:r>
            <a:rPr lang="en-US" sz="1000" kern="1200" dirty="0"/>
            <a:t>All local-authority-maintained schools in England must teach these </a:t>
          </a:r>
          <a:r>
            <a:rPr lang="en-US" sz="1000" kern="1200" dirty="0" err="1"/>
            <a:t>programmes</a:t>
          </a:r>
          <a:r>
            <a:rPr lang="en-US" sz="1000" kern="1200" dirty="0"/>
            <a:t> of study. Academies can choose to adopt the national curriculum.</a:t>
          </a:r>
          <a:endParaRPr lang="en-GB" sz="1000" kern="1200" dirty="0"/>
        </a:p>
      </dsp:txBody>
      <dsp:txXfrm rot="-5400000">
        <a:off x="1107336" y="52365"/>
        <a:ext cx="4103682" cy="927850"/>
      </dsp:txXfrm>
    </dsp:sp>
    <dsp:sp modelId="{AA07CF65-394B-47A3-80C5-FA7197B6D8B7}">
      <dsp:nvSpPr>
        <dsp:cNvPr id="0" name=""/>
        <dsp:cNvSpPr/>
      </dsp:nvSpPr>
      <dsp:spPr>
        <a:xfrm rot="5400000">
          <a:off x="-237286" y="1677766"/>
          <a:ext cx="1581907" cy="1107335"/>
        </a:xfrm>
        <a:prstGeom prst="chevron">
          <a:avLst/>
        </a:prstGeom>
        <a:solidFill>
          <a:srgbClr val="92D050"/>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Long Term Plans</a:t>
          </a:r>
        </a:p>
      </dsp:txBody>
      <dsp:txXfrm rot="-5400000">
        <a:off x="1" y="1994148"/>
        <a:ext cx="1107335" cy="474572"/>
      </dsp:txXfrm>
    </dsp:sp>
    <dsp:sp modelId="{7B0469BF-45D2-4271-AAAA-3EA20C43B46B}">
      <dsp:nvSpPr>
        <dsp:cNvPr id="0" name=""/>
        <dsp:cNvSpPr/>
      </dsp:nvSpPr>
      <dsp:spPr>
        <a:xfrm rot="5400000">
          <a:off x="2670154" y="-122338"/>
          <a:ext cx="1028240" cy="4153877"/>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6350" rIns="6350" bIns="6350" numCol="1" spcCol="1270" anchor="ctr" anchorCtr="0">
          <a:noAutofit/>
        </a:bodyPr>
        <a:lstStyle/>
        <a:p>
          <a:pPr marL="57150" lvl="1" indent="-57150" algn="l" defTabSz="444500">
            <a:lnSpc>
              <a:spcPct val="90000"/>
            </a:lnSpc>
            <a:spcBef>
              <a:spcPct val="0"/>
            </a:spcBef>
            <a:spcAft>
              <a:spcPct val="15000"/>
            </a:spcAft>
            <a:buChar char="•"/>
          </a:pPr>
          <a:r>
            <a:rPr lang="en-GB" sz="1000" kern="1200" dirty="0"/>
            <a:t>Maps out the learning across the school for each subject.</a:t>
          </a:r>
        </a:p>
        <a:p>
          <a:pPr marL="57150" lvl="1" indent="-57150" algn="l" defTabSz="444500">
            <a:lnSpc>
              <a:spcPct val="90000"/>
            </a:lnSpc>
            <a:spcBef>
              <a:spcPct val="0"/>
            </a:spcBef>
            <a:spcAft>
              <a:spcPct val="15000"/>
            </a:spcAft>
            <a:buChar char="•"/>
          </a:pPr>
          <a:r>
            <a:rPr lang="en-GB" sz="1000" kern="1200" dirty="0"/>
            <a:t>Progression of knowledge and skills for each subject.</a:t>
          </a:r>
        </a:p>
      </dsp:txBody>
      <dsp:txXfrm rot="-5400000">
        <a:off x="1107336" y="1490675"/>
        <a:ext cx="4103682" cy="927850"/>
      </dsp:txXfrm>
    </dsp:sp>
    <dsp:sp modelId="{039BA3BF-1042-416D-99FA-766711872A8D}">
      <dsp:nvSpPr>
        <dsp:cNvPr id="0" name=""/>
        <dsp:cNvSpPr/>
      </dsp:nvSpPr>
      <dsp:spPr>
        <a:xfrm rot="5400000">
          <a:off x="-237286" y="3116076"/>
          <a:ext cx="1581907" cy="1107335"/>
        </a:xfrm>
        <a:prstGeom prst="chevron">
          <a:avLst/>
        </a:prstGeom>
        <a:solidFill>
          <a:srgbClr val="00B0F0"/>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Knowledge Overviews</a:t>
          </a:r>
        </a:p>
      </dsp:txBody>
      <dsp:txXfrm rot="-5400000">
        <a:off x="1" y="3432458"/>
        <a:ext cx="1107335" cy="474572"/>
      </dsp:txXfrm>
    </dsp:sp>
    <dsp:sp modelId="{53658A6B-3D65-4145-AB30-F762AAC50C43}">
      <dsp:nvSpPr>
        <dsp:cNvPr id="0" name=""/>
        <dsp:cNvSpPr/>
      </dsp:nvSpPr>
      <dsp:spPr>
        <a:xfrm rot="5400000">
          <a:off x="2670154" y="1315971"/>
          <a:ext cx="1028240" cy="4153877"/>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6350" rIns="6350" bIns="6350" numCol="1" spcCol="1270" anchor="ctr" anchorCtr="0">
          <a:noAutofit/>
        </a:bodyPr>
        <a:lstStyle/>
        <a:p>
          <a:pPr marL="57150" lvl="1" indent="-57150" algn="l" defTabSz="444500">
            <a:lnSpc>
              <a:spcPct val="90000"/>
            </a:lnSpc>
            <a:spcBef>
              <a:spcPct val="0"/>
            </a:spcBef>
            <a:spcAft>
              <a:spcPct val="15000"/>
            </a:spcAft>
            <a:buChar char="•"/>
          </a:pPr>
          <a:r>
            <a:rPr lang="en-GB" sz="1000" kern="1200" dirty="0"/>
            <a:t>Provides a detailed map of what units will be taught including when and how they will be taught.</a:t>
          </a:r>
        </a:p>
        <a:p>
          <a:pPr marL="57150" lvl="1" indent="-57150" algn="l" defTabSz="444500">
            <a:lnSpc>
              <a:spcPct val="90000"/>
            </a:lnSpc>
            <a:spcBef>
              <a:spcPct val="0"/>
            </a:spcBef>
            <a:spcAft>
              <a:spcPct val="15000"/>
            </a:spcAft>
            <a:buChar char="•"/>
          </a:pPr>
          <a:r>
            <a:rPr lang="en-GB" sz="1000" kern="1200" dirty="0"/>
            <a:t>Clear sequence of learning through a subject from Reception to Year 6.</a:t>
          </a:r>
        </a:p>
        <a:p>
          <a:pPr marL="57150" lvl="1" indent="-57150" algn="l" defTabSz="444500">
            <a:lnSpc>
              <a:spcPct val="90000"/>
            </a:lnSpc>
            <a:spcBef>
              <a:spcPct val="0"/>
            </a:spcBef>
            <a:spcAft>
              <a:spcPct val="15000"/>
            </a:spcAft>
            <a:buChar char="•"/>
          </a:pPr>
          <a:r>
            <a:rPr lang="en-GB" sz="1000" kern="1200" dirty="0"/>
            <a:t>Contains clear end points for each year group. </a:t>
          </a:r>
        </a:p>
      </dsp:txBody>
      <dsp:txXfrm rot="-5400000">
        <a:off x="1107336" y="2928985"/>
        <a:ext cx="4103682" cy="927850"/>
      </dsp:txXfrm>
    </dsp:sp>
    <dsp:sp modelId="{796F4BD1-4B52-4448-BC24-6B9D423D319F}">
      <dsp:nvSpPr>
        <dsp:cNvPr id="0" name=""/>
        <dsp:cNvSpPr/>
      </dsp:nvSpPr>
      <dsp:spPr>
        <a:xfrm rot="5400000">
          <a:off x="-237286" y="4554386"/>
          <a:ext cx="1581907" cy="1107335"/>
        </a:xfrm>
        <a:prstGeom prst="chevron">
          <a:avLst/>
        </a:prstGeom>
        <a:solidFill>
          <a:srgbClr val="0070C0"/>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Short term plans</a:t>
          </a:r>
        </a:p>
      </dsp:txBody>
      <dsp:txXfrm rot="-5400000">
        <a:off x="1" y="4870768"/>
        <a:ext cx="1107335" cy="474572"/>
      </dsp:txXfrm>
    </dsp:sp>
    <dsp:sp modelId="{35A09466-DBDA-4F78-9B54-ED39500BA723}">
      <dsp:nvSpPr>
        <dsp:cNvPr id="0" name=""/>
        <dsp:cNvSpPr/>
      </dsp:nvSpPr>
      <dsp:spPr>
        <a:xfrm rot="5400000">
          <a:off x="2670154" y="2754281"/>
          <a:ext cx="1028240" cy="4153877"/>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6350" rIns="6350" bIns="6350" numCol="1" spcCol="1270" anchor="ctr" anchorCtr="0">
          <a:noAutofit/>
        </a:bodyPr>
        <a:lstStyle/>
        <a:p>
          <a:pPr marL="57150" lvl="1" indent="-57150" algn="l" defTabSz="444500">
            <a:lnSpc>
              <a:spcPct val="90000"/>
            </a:lnSpc>
            <a:spcBef>
              <a:spcPct val="0"/>
            </a:spcBef>
            <a:spcAft>
              <a:spcPct val="15000"/>
            </a:spcAft>
            <a:buChar char="•"/>
          </a:pPr>
          <a:r>
            <a:rPr lang="en-GB" sz="1000" kern="1200" dirty="0"/>
            <a:t>Used where appropriate to detail specific elements of the lesson</a:t>
          </a:r>
        </a:p>
      </dsp:txBody>
      <dsp:txXfrm rot="-5400000">
        <a:off x="1107336" y="4367295"/>
        <a:ext cx="4103682" cy="9278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BB5686-1BF2-4A1B-B35F-C8C34CDC827C}">
      <dsp:nvSpPr>
        <dsp:cNvPr id="0" name=""/>
        <dsp:cNvSpPr/>
      </dsp:nvSpPr>
      <dsp:spPr>
        <a:xfrm>
          <a:off x="636" y="656452"/>
          <a:ext cx="2480898" cy="1488539"/>
        </a:xfrm>
        <a:prstGeom prst="rect">
          <a:avLst/>
        </a:prstGeom>
        <a:solidFill>
          <a:srgbClr val="0070C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Mathematics</a:t>
          </a:r>
        </a:p>
        <a:p>
          <a:pPr marL="0" lvl="0" indent="0" algn="ctr" defTabSz="577850">
            <a:lnSpc>
              <a:spcPct val="90000"/>
            </a:lnSpc>
            <a:spcBef>
              <a:spcPct val="0"/>
            </a:spcBef>
            <a:spcAft>
              <a:spcPct val="35000"/>
            </a:spcAft>
            <a:buNone/>
          </a:pPr>
          <a:r>
            <a:rPr lang="en-GB" sz="1300" kern="1200" dirty="0"/>
            <a:t>Science</a:t>
          </a:r>
        </a:p>
        <a:p>
          <a:pPr marL="0" lvl="0" indent="0" algn="ctr" defTabSz="577850">
            <a:lnSpc>
              <a:spcPct val="90000"/>
            </a:lnSpc>
            <a:spcBef>
              <a:spcPct val="0"/>
            </a:spcBef>
            <a:spcAft>
              <a:spcPct val="35000"/>
            </a:spcAft>
            <a:buNone/>
          </a:pPr>
          <a:r>
            <a:rPr lang="en-GB" sz="1300" kern="1200" dirty="0"/>
            <a:t>Computing</a:t>
          </a:r>
        </a:p>
      </dsp:txBody>
      <dsp:txXfrm>
        <a:off x="636" y="656452"/>
        <a:ext cx="2480898" cy="1488539"/>
      </dsp:txXfrm>
    </dsp:sp>
    <dsp:sp modelId="{DBBD8439-F20F-4AE5-82BF-63D47E460EA4}">
      <dsp:nvSpPr>
        <dsp:cNvPr id="0" name=""/>
        <dsp:cNvSpPr/>
      </dsp:nvSpPr>
      <dsp:spPr>
        <a:xfrm>
          <a:off x="2729624" y="656452"/>
          <a:ext cx="2480898" cy="1488539"/>
        </a:xfrm>
        <a:prstGeom prst="rect">
          <a:avLst/>
        </a:prstGeom>
        <a:solidFill>
          <a:srgbClr val="E9EE12"/>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English:</a:t>
          </a:r>
        </a:p>
        <a:p>
          <a:pPr marL="0" lvl="0" indent="0" algn="ctr" defTabSz="577850">
            <a:lnSpc>
              <a:spcPct val="90000"/>
            </a:lnSpc>
            <a:spcBef>
              <a:spcPct val="0"/>
            </a:spcBef>
            <a:spcAft>
              <a:spcPct val="35000"/>
            </a:spcAft>
            <a:buNone/>
          </a:pPr>
          <a:r>
            <a:rPr lang="en-GB" sz="1300" kern="1200" dirty="0"/>
            <a:t>Phonics</a:t>
          </a:r>
        </a:p>
        <a:p>
          <a:pPr marL="0" lvl="0" indent="0" algn="ctr" defTabSz="577850">
            <a:lnSpc>
              <a:spcPct val="90000"/>
            </a:lnSpc>
            <a:spcBef>
              <a:spcPct val="0"/>
            </a:spcBef>
            <a:spcAft>
              <a:spcPct val="35000"/>
            </a:spcAft>
            <a:buNone/>
          </a:pPr>
          <a:r>
            <a:rPr lang="en-GB" sz="1300" kern="1200" dirty="0"/>
            <a:t>Reading </a:t>
          </a:r>
        </a:p>
        <a:p>
          <a:pPr marL="0" lvl="0" indent="0" algn="ctr" defTabSz="577850">
            <a:lnSpc>
              <a:spcPct val="90000"/>
            </a:lnSpc>
            <a:spcBef>
              <a:spcPct val="0"/>
            </a:spcBef>
            <a:spcAft>
              <a:spcPct val="35000"/>
            </a:spcAft>
            <a:buNone/>
          </a:pPr>
          <a:r>
            <a:rPr lang="en-GB" sz="1300" kern="1200" dirty="0"/>
            <a:t>Writing</a:t>
          </a:r>
        </a:p>
      </dsp:txBody>
      <dsp:txXfrm>
        <a:off x="2729624" y="656452"/>
        <a:ext cx="2480898" cy="1488539"/>
      </dsp:txXfrm>
    </dsp:sp>
    <dsp:sp modelId="{BA3EC724-BE30-4640-818B-A5873FFD5297}">
      <dsp:nvSpPr>
        <dsp:cNvPr id="0" name=""/>
        <dsp:cNvSpPr/>
      </dsp:nvSpPr>
      <dsp:spPr>
        <a:xfrm>
          <a:off x="0" y="2363623"/>
          <a:ext cx="2480898" cy="1488539"/>
        </a:xfrm>
        <a:prstGeom prst="rect">
          <a:avLst/>
        </a:prstGeom>
        <a:solidFill>
          <a:srgbClr val="00B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History</a:t>
          </a:r>
        </a:p>
        <a:p>
          <a:pPr marL="0" lvl="0" indent="0" algn="ctr" defTabSz="577850">
            <a:lnSpc>
              <a:spcPct val="90000"/>
            </a:lnSpc>
            <a:spcBef>
              <a:spcPct val="0"/>
            </a:spcBef>
            <a:spcAft>
              <a:spcPct val="35000"/>
            </a:spcAft>
            <a:buNone/>
          </a:pPr>
          <a:r>
            <a:rPr lang="en-GB" sz="1300" kern="1200" dirty="0"/>
            <a:t>Geography</a:t>
          </a:r>
        </a:p>
        <a:p>
          <a:pPr marL="0" lvl="0" indent="0" algn="ctr" defTabSz="577850">
            <a:lnSpc>
              <a:spcPct val="90000"/>
            </a:lnSpc>
            <a:spcBef>
              <a:spcPct val="0"/>
            </a:spcBef>
            <a:spcAft>
              <a:spcPct val="35000"/>
            </a:spcAft>
            <a:buNone/>
          </a:pPr>
          <a:r>
            <a:rPr lang="en-GB" sz="1300" kern="1200" dirty="0"/>
            <a:t>Spanish</a:t>
          </a:r>
        </a:p>
        <a:p>
          <a:pPr marL="0" lvl="0" indent="0" algn="ctr" defTabSz="577850">
            <a:lnSpc>
              <a:spcPct val="90000"/>
            </a:lnSpc>
            <a:spcBef>
              <a:spcPct val="0"/>
            </a:spcBef>
            <a:spcAft>
              <a:spcPct val="35000"/>
            </a:spcAft>
            <a:buNone/>
          </a:pPr>
          <a:r>
            <a:rPr lang="en-GB" sz="1300" kern="1200" dirty="0"/>
            <a:t>RE</a:t>
          </a:r>
        </a:p>
        <a:p>
          <a:pPr marL="0" lvl="0" indent="0" algn="ctr" defTabSz="577850">
            <a:lnSpc>
              <a:spcPct val="90000"/>
            </a:lnSpc>
            <a:spcBef>
              <a:spcPct val="0"/>
            </a:spcBef>
            <a:spcAft>
              <a:spcPct val="35000"/>
            </a:spcAft>
            <a:buNone/>
          </a:pPr>
          <a:r>
            <a:rPr lang="en-GB" sz="1300" kern="1200" dirty="0"/>
            <a:t>Personal, Social, Health Education (PSHE)</a:t>
          </a:r>
        </a:p>
      </dsp:txBody>
      <dsp:txXfrm>
        <a:off x="0" y="2363623"/>
        <a:ext cx="2480898" cy="1488539"/>
      </dsp:txXfrm>
    </dsp:sp>
    <dsp:sp modelId="{36E06D98-A5AA-47E8-A195-261257FAFA2A}">
      <dsp:nvSpPr>
        <dsp:cNvPr id="0" name=""/>
        <dsp:cNvSpPr/>
      </dsp:nvSpPr>
      <dsp:spPr>
        <a:xfrm>
          <a:off x="2729624" y="2393081"/>
          <a:ext cx="2480898" cy="1488539"/>
        </a:xfrm>
        <a:prstGeom prst="rect">
          <a:avLst/>
        </a:prstGeom>
        <a:solidFill>
          <a:srgbClr val="FFC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Art and Design</a:t>
          </a:r>
        </a:p>
        <a:p>
          <a:pPr marL="0" lvl="0" indent="0" algn="ctr" defTabSz="577850">
            <a:lnSpc>
              <a:spcPct val="90000"/>
            </a:lnSpc>
            <a:spcBef>
              <a:spcPct val="0"/>
            </a:spcBef>
            <a:spcAft>
              <a:spcPct val="35000"/>
            </a:spcAft>
            <a:buNone/>
          </a:pPr>
          <a:r>
            <a:rPr lang="en-GB" sz="1300" kern="1200" dirty="0"/>
            <a:t>Design and Technology</a:t>
          </a:r>
        </a:p>
        <a:p>
          <a:pPr marL="0" lvl="0" indent="0" algn="ctr" defTabSz="577850">
            <a:lnSpc>
              <a:spcPct val="90000"/>
            </a:lnSpc>
            <a:spcBef>
              <a:spcPct val="0"/>
            </a:spcBef>
            <a:spcAft>
              <a:spcPct val="35000"/>
            </a:spcAft>
            <a:buNone/>
          </a:pPr>
          <a:r>
            <a:rPr lang="en-GB" sz="1300" kern="1200" dirty="0"/>
            <a:t>Music</a:t>
          </a:r>
        </a:p>
        <a:p>
          <a:pPr marL="0" lvl="0" indent="0" algn="ctr" defTabSz="577850">
            <a:lnSpc>
              <a:spcPct val="90000"/>
            </a:lnSpc>
            <a:spcBef>
              <a:spcPct val="0"/>
            </a:spcBef>
            <a:spcAft>
              <a:spcPct val="35000"/>
            </a:spcAft>
            <a:buNone/>
          </a:pPr>
          <a:r>
            <a:rPr lang="en-GB" sz="1300" kern="1200" dirty="0"/>
            <a:t>Physical Education</a:t>
          </a:r>
        </a:p>
      </dsp:txBody>
      <dsp:txXfrm>
        <a:off x="2729624" y="2393081"/>
        <a:ext cx="2480898" cy="14885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E65C14-D5BD-42E9-A12E-02364F859472}">
      <dsp:nvSpPr>
        <dsp:cNvPr id="0" name=""/>
        <dsp:cNvSpPr/>
      </dsp:nvSpPr>
      <dsp:spPr>
        <a:xfrm>
          <a:off x="409960" y="1824"/>
          <a:ext cx="7747416" cy="109735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n-GB" sz="2100" b="1" i="0" kern="1200" dirty="0"/>
            <a:t>Continue to enhance our QFT model to ensure the quality of teaching is consistently good or better and further develop staff confidence and expertise with SEND</a:t>
          </a:r>
          <a:r>
            <a:rPr lang="en-GB" sz="2100" b="0" i="0" kern="1200" dirty="0"/>
            <a:t> </a:t>
          </a:r>
          <a:endParaRPr lang="en-GB" sz="2100" kern="1200" dirty="0"/>
        </a:p>
      </dsp:txBody>
      <dsp:txXfrm>
        <a:off x="442100" y="33964"/>
        <a:ext cx="7683136" cy="1033074"/>
      </dsp:txXfrm>
    </dsp:sp>
    <dsp:sp modelId="{105994E1-F3F1-4CB4-8C5A-A1C12ECAE189}">
      <dsp:nvSpPr>
        <dsp:cNvPr id="0" name=""/>
        <dsp:cNvSpPr/>
      </dsp:nvSpPr>
      <dsp:spPr>
        <a:xfrm>
          <a:off x="409960" y="1327439"/>
          <a:ext cx="1097354" cy="1097354"/>
        </a:xfrm>
        <a:prstGeom prst="roundRect">
          <a:avLst>
            <a:gd name="adj" fmla="val 16670"/>
          </a:avLst>
        </a:prstGeom>
        <a:blipFill>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FC6C4C-1903-4398-A2BD-B6F84E10A5C9}">
      <dsp:nvSpPr>
        <dsp:cNvPr id="0" name=""/>
        <dsp:cNvSpPr/>
      </dsp:nvSpPr>
      <dsp:spPr>
        <a:xfrm>
          <a:off x="1573156" y="1296703"/>
          <a:ext cx="6584221" cy="1097354"/>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b="0" i="0" kern="1200" dirty="0"/>
            <a:t>Review the school’s teaching and learning policy, ensuring that all staff understand the core principles for our quality first teaching model.  Create </a:t>
          </a:r>
          <a:r>
            <a:rPr lang="en-GB" sz="1400" b="1" i="0" kern="1200" dirty="0"/>
            <a:t>new shared principles</a:t>
          </a:r>
          <a:r>
            <a:rPr lang="en-GB" sz="1400" b="0" i="0" kern="1200" dirty="0"/>
            <a:t> document to show how this will be implemented within each year group. This will link to each area of the school’s QFT model. </a:t>
          </a:r>
          <a:endParaRPr lang="en-GB" sz="1400" kern="1200" dirty="0"/>
        </a:p>
      </dsp:txBody>
      <dsp:txXfrm>
        <a:off x="1626734" y="1350281"/>
        <a:ext cx="6477065" cy="990198"/>
      </dsp:txXfrm>
    </dsp:sp>
    <dsp:sp modelId="{A24347F3-64F9-475A-BAB0-EA2C01EB9BF4}">
      <dsp:nvSpPr>
        <dsp:cNvPr id="0" name=""/>
        <dsp:cNvSpPr/>
      </dsp:nvSpPr>
      <dsp:spPr>
        <a:xfrm>
          <a:off x="409960" y="2525739"/>
          <a:ext cx="1097354" cy="1097354"/>
        </a:xfrm>
        <a:prstGeom prst="roundRect">
          <a:avLst>
            <a:gd name="adj" fmla="val 16670"/>
          </a:avLst>
        </a:prstGeom>
        <a:blipFill rotWithShape="1">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4639CB-47F9-4606-BE84-E523CA5708AE}">
      <dsp:nvSpPr>
        <dsp:cNvPr id="0" name=""/>
        <dsp:cNvSpPr/>
      </dsp:nvSpPr>
      <dsp:spPr>
        <a:xfrm>
          <a:off x="1573156" y="2525739"/>
          <a:ext cx="6584221" cy="1097354"/>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dirty="0"/>
            <a:t>All staff have read updated policies for: </a:t>
          </a:r>
        </a:p>
        <a:p>
          <a:pPr marL="0" lvl="0" indent="0" algn="ctr" defTabSz="622300">
            <a:lnSpc>
              <a:spcPct val="90000"/>
            </a:lnSpc>
            <a:spcBef>
              <a:spcPct val="0"/>
            </a:spcBef>
            <a:spcAft>
              <a:spcPct val="35000"/>
            </a:spcAft>
            <a:buNone/>
          </a:pPr>
          <a:r>
            <a:rPr lang="en-GB" sz="1400" kern="1200" dirty="0"/>
            <a:t>1) Teaching and learning 2) Curriculum 3) Assessment 4) Marking and Feedback</a:t>
          </a:r>
        </a:p>
      </dsp:txBody>
      <dsp:txXfrm>
        <a:off x="1626734" y="2579317"/>
        <a:ext cx="6477065" cy="990198"/>
      </dsp:txXfrm>
    </dsp:sp>
    <dsp:sp modelId="{12B1F399-F3D7-4240-B4DC-2FD5E9CCF732}">
      <dsp:nvSpPr>
        <dsp:cNvPr id="0" name=""/>
        <dsp:cNvSpPr/>
      </dsp:nvSpPr>
      <dsp:spPr>
        <a:xfrm>
          <a:off x="438853" y="3756598"/>
          <a:ext cx="1097354" cy="1097354"/>
        </a:xfrm>
        <a:prstGeom prst="roundRect">
          <a:avLst>
            <a:gd name="adj" fmla="val 16670"/>
          </a:avLst>
        </a:prstGeom>
        <a:blipFill rotWithShape="1">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4E4441-F908-4F75-AA21-950A7CFE93E0}">
      <dsp:nvSpPr>
        <dsp:cNvPr id="0" name=""/>
        <dsp:cNvSpPr/>
      </dsp:nvSpPr>
      <dsp:spPr>
        <a:xfrm>
          <a:off x="1573156" y="3754776"/>
          <a:ext cx="6584221" cy="1097354"/>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b="0" i="0" kern="1200" dirty="0"/>
            <a:t>Finalise curriculum intent documents for: </a:t>
          </a:r>
          <a:r>
            <a:rPr lang="en-GB" sz="1400" b="1" i="0" kern="1200" dirty="0"/>
            <a:t>D&amp;T, music and PSHE</a:t>
          </a:r>
          <a:r>
            <a:rPr lang="en-GB" sz="1400" b="0" i="0" kern="1200" dirty="0"/>
            <a:t> </a:t>
          </a:r>
          <a:endParaRPr lang="en-GB" sz="1400" kern="1200" dirty="0"/>
        </a:p>
      </dsp:txBody>
      <dsp:txXfrm>
        <a:off x="1626734" y="3808354"/>
        <a:ext cx="6477065" cy="99019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E65C14-D5BD-42E9-A12E-02364F859472}">
      <dsp:nvSpPr>
        <dsp:cNvPr id="0" name=""/>
        <dsp:cNvSpPr/>
      </dsp:nvSpPr>
      <dsp:spPr>
        <a:xfrm>
          <a:off x="407846" y="1696"/>
          <a:ext cx="7707470" cy="101995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n-GB" sz="2100" b="1" i="0" kern="1200" dirty="0"/>
            <a:t>Continue to enhance our QFT model to ensure the quality of teaching is consistently good or better and further develop staff confidence and expertise with SEND</a:t>
          </a:r>
          <a:r>
            <a:rPr lang="en-GB" sz="2100" b="0" i="0" kern="1200" dirty="0"/>
            <a:t> </a:t>
          </a:r>
          <a:endParaRPr lang="en-GB" sz="2100" kern="1200" dirty="0"/>
        </a:p>
      </dsp:txBody>
      <dsp:txXfrm>
        <a:off x="437720" y="31570"/>
        <a:ext cx="7647722" cy="960210"/>
      </dsp:txXfrm>
    </dsp:sp>
    <dsp:sp modelId="{105994E1-F3F1-4CB4-8C5A-A1C12ECAE189}">
      <dsp:nvSpPr>
        <dsp:cNvPr id="0" name=""/>
        <dsp:cNvSpPr/>
      </dsp:nvSpPr>
      <dsp:spPr>
        <a:xfrm>
          <a:off x="407846" y="1233816"/>
          <a:ext cx="1019958" cy="1019958"/>
        </a:xfrm>
        <a:prstGeom prst="roundRect">
          <a:avLst>
            <a:gd name="adj" fmla="val 16670"/>
          </a:avLst>
        </a:prstGeom>
        <a:blipFill>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FC6C4C-1903-4398-A2BD-B6F84E10A5C9}">
      <dsp:nvSpPr>
        <dsp:cNvPr id="0" name=""/>
        <dsp:cNvSpPr/>
      </dsp:nvSpPr>
      <dsp:spPr>
        <a:xfrm>
          <a:off x="1506297" y="1205247"/>
          <a:ext cx="6626314" cy="1019958"/>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0" i="0" kern="1200" dirty="0"/>
            <a:t>Ensure that the school meets the requirements of the </a:t>
          </a:r>
          <a:r>
            <a:rPr lang="en-GB" sz="2100" b="1" i="0" kern="1200" dirty="0"/>
            <a:t>DfE’s Writing Framework.</a:t>
          </a:r>
          <a:r>
            <a:rPr lang="en-GB" sz="2100" b="0" i="0" kern="1200" dirty="0"/>
            <a:t> </a:t>
          </a:r>
          <a:endParaRPr lang="en-GB" sz="2100" kern="1200" dirty="0"/>
        </a:p>
      </dsp:txBody>
      <dsp:txXfrm>
        <a:off x="1556096" y="1255046"/>
        <a:ext cx="6526716" cy="920360"/>
      </dsp:txXfrm>
    </dsp:sp>
    <dsp:sp modelId="{A24347F3-64F9-475A-BAB0-EA2C01EB9BF4}">
      <dsp:nvSpPr>
        <dsp:cNvPr id="0" name=""/>
        <dsp:cNvSpPr/>
      </dsp:nvSpPr>
      <dsp:spPr>
        <a:xfrm>
          <a:off x="407846" y="2347600"/>
          <a:ext cx="1019958" cy="1019958"/>
        </a:xfrm>
        <a:prstGeom prst="roundRect">
          <a:avLst>
            <a:gd name="adj" fmla="val 16670"/>
          </a:avLst>
        </a:prstGeom>
        <a:blipFill rotWithShape="1">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4639CB-47F9-4606-BE84-E523CA5708AE}">
      <dsp:nvSpPr>
        <dsp:cNvPr id="0" name=""/>
        <dsp:cNvSpPr/>
      </dsp:nvSpPr>
      <dsp:spPr>
        <a:xfrm>
          <a:off x="1489002" y="2347600"/>
          <a:ext cx="6626314" cy="1019958"/>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0" i="0" kern="1200" dirty="0"/>
            <a:t>Ensure that all teaching staff show fidelity to the </a:t>
          </a:r>
          <a:r>
            <a:rPr lang="en-GB" sz="2100" b="1" i="0" kern="1200" dirty="0"/>
            <a:t>Nelson handwriting scheme.</a:t>
          </a:r>
          <a:r>
            <a:rPr lang="en-GB" sz="2100" b="0" i="0" kern="1200" dirty="0"/>
            <a:t> </a:t>
          </a:r>
          <a:endParaRPr lang="en-GB" sz="2100" kern="1200" dirty="0"/>
        </a:p>
      </dsp:txBody>
      <dsp:txXfrm>
        <a:off x="1538801" y="2397399"/>
        <a:ext cx="6526716" cy="920360"/>
      </dsp:txXfrm>
    </dsp:sp>
    <dsp:sp modelId="{12B1F399-F3D7-4240-B4DC-2FD5E9CCF732}">
      <dsp:nvSpPr>
        <dsp:cNvPr id="0" name=""/>
        <dsp:cNvSpPr/>
      </dsp:nvSpPr>
      <dsp:spPr>
        <a:xfrm>
          <a:off x="434702" y="3491647"/>
          <a:ext cx="1019958" cy="1019958"/>
        </a:xfrm>
        <a:prstGeom prst="roundRect">
          <a:avLst>
            <a:gd name="adj" fmla="val 16670"/>
          </a:avLst>
        </a:prstGeom>
        <a:blipFill rotWithShape="1">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4E4441-F908-4F75-AA21-950A7CFE93E0}">
      <dsp:nvSpPr>
        <dsp:cNvPr id="0" name=""/>
        <dsp:cNvSpPr/>
      </dsp:nvSpPr>
      <dsp:spPr>
        <a:xfrm>
          <a:off x="1489002" y="3489954"/>
          <a:ext cx="6626314" cy="1019958"/>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0" i="0" kern="1200" dirty="0"/>
            <a:t>Staff completing the </a:t>
          </a:r>
          <a:r>
            <a:rPr lang="en-GB" sz="2100" b="1" i="0" kern="1200" dirty="0"/>
            <a:t>ECT 1 and ECT2 </a:t>
          </a:r>
          <a:r>
            <a:rPr lang="en-GB" sz="2100" b="0" i="0" kern="1200" dirty="0"/>
            <a:t>programmes pass their respective assessments. </a:t>
          </a:r>
          <a:endParaRPr lang="en-GB" sz="2100" kern="1200" dirty="0"/>
        </a:p>
      </dsp:txBody>
      <dsp:txXfrm>
        <a:off x="1538801" y="3539753"/>
        <a:ext cx="6526716" cy="9203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E65C14-D5BD-42E9-A12E-02364F859472}">
      <dsp:nvSpPr>
        <dsp:cNvPr id="0" name=""/>
        <dsp:cNvSpPr/>
      </dsp:nvSpPr>
      <dsp:spPr>
        <a:xfrm>
          <a:off x="1427364" y="1178"/>
          <a:ext cx="7402261" cy="89766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marL="0" lvl="0" indent="0" algn="ctr" defTabSz="844550">
            <a:lnSpc>
              <a:spcPct val="90000"/>
            </a:lnSpc>
            <a:spcBef>
              <a:spcPct val="0"/>
            </a:spcBef>
            <a:spcAft>
              <a:spcPct val="35000"/>
            </a:spcAft>
            <a:buNone/>
          </a:pPr>
          <a:r>
            <a:rPr lang="en-GB" sz="1900" b="1" i="0" kern="1200" dirty="0"/>
            <a:t>Continue to enhance our QFT model to ensure the quality of teaching is consistently good or better and further develop staff confidence and expertise with SEND</a:t>
          </a:r>
          <a:r>
            <a:rPr lang="en-GB" sz="1900" b="0" i="0" kern="1200" dirty="0"/>
            <a:t> </a:t>
          </a:r>
          <a:endParaRPr lang="en-GB" sz="1900" kern="1200" dirty="0"/>
        </a:p>
      </dsp:txBody>
      <dsp:txXfrm>
        <a:off x="1453656" y="27470"/>
        <a:ext cx="7349677" cy="845083"/>
      </dsp:txXfrm>
    </dsp:sp>
    <dsp:sp modelId="{105994E1-F3F1-4CB4-8C5A-A1C12ECAE189}">
      <dsp:nvSpPr>
        <dsp:cNvPr id="0" name=""/>
        <dsp:cNvSpPr/>
      </dsp:nvSpPr>
      <dsp:spPr>
        <a:xfrm>
          <a:off x="1427364" y="1085569"/>
          <a:ext cx="897667" cy="897667"/>
        </a:xfrm>
        <a:prstGeom prst="roundRect">
          <a:avLst>
            <a:gd name="adj" fmla="val 16670"/>
          </a:avLst>
        </a:prstGeom>
        <a:blipFill>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FC6C4C-1903-4398-A2BD-B6F84E10A5C9}">
      <dsp:nvSpPr>
        <dsp:cNvPr id="0" name=""/>
        <dsp:cNvSpPr/>
      </dsp:nvSpPr>
      <dsp:spPr>
        <a:xfrm>
          <a:off x="2395728" y="1060426"/>
          <a:ext cx="6450733" cy="897667"/>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b="0" i="0" kern="1200" dirty="0"/>
            <a:t>Implement the </a:t>
          </a:r>
          <a:r>
            <a:rPr lang="en-GB" sz="1400" b="1" i="0" kern="1200" dirty="0"/>
            <a:t>IASEND assessment programme</a:t>
          </a:r>
          <a:r>
            <a:rPr lang="en-GB" sz="1400" b="0" i="0" kern="1200" dirty="0"/>
            <a:t> for pupils working pre-key stage. </a:t>
          </a:r>
          <a:endParaRPr lang="en-GB" sz="1400" kern="1200" dirty="0"/>
        </a:p>
      </dsp:txBody>
      <dsp:txXfrm>
        <a:off x="2439556" y="1104254"/>
        <a:ext cx="6363077" cy="810011"/>
      </dsp:txXfrm>
    </dsp:sp>
    <dsp:sp modelId="{A24347F3-64F9-475A-BAB0-EA2C01EB9BF4}">
      <dsp:nvSpPr>
        <dsp:cNvPr id="0" name=""/>
        <dsp:cNvSpPr/>
      </dsp:nvSpPr>
      <dsp:spPr>
        <a:xfrm>
          <a:off x="1427364" y="2065813"/>
          <a:ext cx="897667" cy="897667"/>
        </a:xfrm>
        <a:prstGeom prst="roundRect">
          <a:avLst>
            <a:gd name="adj" fmla="val 16670"/>
          </a:avLst>
        </a:prstGeom>
        <a:blipFill rotWithShape="1">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4639CB-47F9-4606-BE84-E523CA5708AE}">
      <dsp:nvSpPr>
        <dsp:cNvPr id="0" name=""/>
        <dsp:cNvSpPr/>
      </dsp:nvSpPr>
      <dsp:spPr>
        <a:xfrm>
          <a:off x="2378891" y="2065813"/>
          <a:ext cx="6450733" cy="897667"/>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b="0" i="0" kern="1200" dirty="0"/>
            <a:t>Implement any changes to curriculum/ teaching and learning/ assessment principles following an audit of the </a:t>
          </a:r>
          <a:r>
            <a:rPr lang="en-GB" sz="1400" b="1" i="0" kern="1200" dirty="0"/>
            <a:t>‘Strong Foundations’</a:t>
          </a:r>
          <a:r>
            <a:rPr lang="en-GB" sz="1400" b="0" i="0" kern="1200" dirty="0"/>
            <a:t> document. </a:t>
          </a:r>
          <a:endParaRPr lang="en-GB" sz="1400" kern="1200" dirty="0"/>
        </a:p>
      </dsp:txBody>
      <dsp:txXfrm>
        <a:off x="2422719" y="2109641"/>
        <a:ext cx="6363077" cy="810011"/>
      </dsp:txXfrm>
    </dsp:sp>
    <dsp:sp modelId="{12B1F399-F3D7-4240-B4DC-2FD5E9CCF732}">
      <dsp:nvSpPr>
        <dsp:cNvPr id="0" name=""/>
        <dsp:cNvSpPr/>
      </dsp:nvSpPr>
      <dsp:spPr>
        <a:xfrm>
          <a:off x="1450999" y="3072691"/>
          <a:ext cx="897667" cy="897667"/>
        </a:xfrm>
        <a:prstGeom prst="roundRect">
          <a:avLst>
            <a:gd name="adj" fmla="val 16670"/>
          </a:avLst>
        </a:prstGeom>
        <a:blipFill rotWithShape="1">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4E4441-F908-4F75-AA21-950A7CFE93E0}">
      <dsp:nvSpPr>
        <dsp:cNvPr id="0" name=""/>
        <dsp:cNvSpPr/>
      </dsp:nvSpPr>
      <dsp:spPr>
        <a:xfrm>
          <a:off x="2378891" y="3071201"/>
          <a:ext cx="6450733" cy="897667"/>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b="0" i="0" kern="1200" dirty="0"/>
            <a:t>Implement any changes to curriculum/ teaching and learning/ assessment principles following an audit of the ‘</a:t>
          </a:r>
          <a:r>
            <a:rPr lang="en-GB" sz="1400" b="1" i="0" kern="1200" dirty="0"/>
            <a:t>Best Start in Life’</a:t>
          </a:r>
          <a:r>
            <a:rPr lang="en-GB" sz="1400" b="0" i="0" kern="1200" dirty="0"/>
            <a:t> document.</a:t>
          </a:r>
          <a:endParaRPr lang="en-GB" sz="1400" kern="1200" dirty="0"/>
        </a:p>
      </dsp:txBody>
      <dsp:txXfrm>
        <a:off x="2422719" y="3115029"/>
        <a:ext cx="6363077" cy="810011"/>
      </dsp:txXfrm>
    </dsp:sp>
    <dsp:sp modelId="{7D479C1B-4E16-48AD-9BBB-895007ABA782}">
      <dsp:nvSpPr>
        <dsp:cNvPr id="0" name=""/>
        <dsp:cNvSpPr/>
      </dsp:nvSpPr>
      <dsp:spPr>
        <a:xfrm>
          <a:off x="1427364" y="4076589"/>
          <a:ext cx="897667" cy="897667"/>
        </a:xfrm>
        <a:prstGeom prst="roundRect">
          <a:avLst>
            <a:gd name="adj" fmla="val 16670"/>
          </a:avLst>
        </a:prstGeom>
        <a:blipFill rotWithShape="1">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D4FF81-4B0E-4CCB-BEB1-72CC00967C0F}">
      <dsp:nvSpPr>
        <dsp:cNvPr id="0" name=""/>
        <dsp:cNvSpPr/>
      </dsp:nvSpPr>
      <dsp:spPr>
        <a:xfrm>
          <a:off x="2378891" y="4076589"/>
          <a:ext cx="6450733" cy="897667"/>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a:t>Work towards national Inclusion Quality Mark (2 year programme). </a:t>
          </a:r>
          <a:endParaRPr lang="en-GB" sz="1400" kern="1200" dirty="0"/>
        </a:p>
      </dsp:txBody>
      <dsp:txXfrm>
        <a:off x="2422719" y="4120417"/>
        <a:ext cx="6363077" cy="81001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E0112C-0C87-4BA1-93BA-76844104C0F5}" type="datetimeFigureOut">
              <a:rPr lang="en-GB" smtClean="0"/>
              <a:t>20/09/2025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E00EDC-A208-40A7-9513-793D2594B5E8}" type="slidenum">
              <a:rPr lang="en-GB" smtClean="0"/>
              <a:t>‹#›</a:t>
            </a:fld>
            <a:endParaRPr lang="en-GB"/>
          </a:p>
        </p:txBody>
      </p:sp>
    </p:spTree>
    <p:extLst>
      <p:ext uri="{BB962C8B-B14F-4D97-AF65-F5344CB8AC3E}">
        <p14:creationId xmlns:p14="http://schemas.microsoft.com/office/powerpoint/2010/main" val="25400218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9E00EDC-A208-40A7-9513-793D2594B5E8}" type="slidenum">
              <a:rPr lang="en-GB" smtClean="0"/>
              <a:t>6</a:t>
            </a:fld>
            <a:endParaRPr lang="en-GB"/>
          </a:p>
        </p:txBody>
      </p:sp>
    </p:spTree>
    <p:extLst>
      <p:ext uri="{BB962C8B-B14F-4D97-AF65-F5344CB8AC3E}">
        <p14:creationId xmlns:p14="http://schemas.microsoft.com/office/powerpoint/2010/main" val="3587010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72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F293C6C-82EA-4D9D-AA8A-69C85F2EE2B5}" type="slidenum">
              <a:rPr lang="en-US" smtClean="0"/>
              <a:t>11</a:t>
            </a:fld>
            <a:endParaRPr lang="en-US" dirty="0"/>
          </a:p>
        </p:txBody>
      </p:sp>
    </p:spTree>
    <p:extLst>
      <p:ext uri="{BB962C8B-B14F-4D97-AF65-F5344CB8AC3E}">
        <p14:creationId xmlns:p14="http://schemas.microsoft.com/office/powerpoint/2010/main" val="59761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65A0D-947F-E382-9772-AC88D09006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285343-7AA6-C563-08D5-19B3E24DE7D6}"/>
              </a:ext>
            </a:extLst>
          </p:cNvPr>
          <p:cNvSpPr>
            <a:spLocks noGrp="1" noRot="1" noChangeAspect="1"/>
          </p:cNvSpPr>
          <p:nvPr>
            <p:ph type="sldImg"/>
          </p:nvPr>
        </p:nvSpPr>
        <p:spPr>
          <a:xfrm>
            <a:off x="1165225" y="1241425"/>
            <a:ext cx="4467225" cy="3349625"/>
          </a:xfrm>
        </p:spPr>
      </p:sp>
      <p:sp>
        <p:nvSpPr>
          <p:cNvPr id="3" name="Notes Placeholder 2">
            <a:extLst>
              <a:ext uri="{FF2B5EF4-FFF2-40B4-BE49-F238E27FC236}">
                <a16:creationId xmlns:a16="http://schemas.microsoft.com/office/drawing/2014/main" id="{15C8C2DE-0ACC-533E-9298-4E9E6B594FD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6882022-4B49-F1AA-E9CF-39212BE6CCDA}"/>
              </a:ext>
            </a:extLst>
          </p:cNvPr>
          <p:cNvSpPr>
            <a:spLocks noGrp="1"/>
          </p:cNvSpPr>
          <p:nvPr>
            <p:ph type="sldNum" sz="quarter" idx="5"/>
          </p:nvPr>
        </p:nvSpPr>
        <p:spPr/>
        <p:txBody>
          <a:bodyPr/>
          <a:lstStyle/>
          <a:p>
            <a:fld id="{DF293C6C-82EA-4D9D-AA8A-69C85F2EE2B5}" type="slidenum">
              <a:rPr lang="en-US" smtClean="0"/>
              <a:t>12</a:t>
            </a:fld>
            <a:endParaRPr lang="en-US" dirty="0"/>
          </a:p>
        </p:txBody>
      </p:sp>
    </p:spTree>
    <p:extLst>
      <p:ext uri="{BB962C8B-B14F-4D97-AF65-F5344CB8AC3E}">
        <p14:creationId xmlns:p14="http://schemas.microsoft.com/office/powerpoint/2010/main" val="634425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9E00EDC-A208-40A7-9513-793D2594B5E8}" type="slidenum">
              <a:rPr lang="en-GB" smtClean="0"/>
              <a:t>18</a:t>
            </a:fld>
            <a:endParaRPr lang="en-GB"/>
          </a:p>
        </p:txBody>
      </p:sp>
    </p:spTree>
    <p:extLst>
      <p:ext uri="{BB962C8B-B14F-4D97-AF65-F5344CB8AC3E}">
        <p14:creationId xmlns:p14="http://schemas.microsoft.com/office/powerpoint/2010/main" val="34925924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17B838A-ECD1-0041-AE72-4B6880A1CD34}"/>
              </a:ext>
            </a:extLst>
          </p:cNvPr>
          <p:cNvSpPr>
            <a:spLocks noGrp="1"/>
          </p:cNvSpPr>
          <p:nvPr>
            <p:ph type="ctrTitle" hasCustomPrompt="1"/>
          </p:nvPr>
        </p:nvSpPr>
        <p:spPr>
          <a:xfrm>
            <a:off x="907420" y="2522429"/>
            <a:ext cx="7329160" cy="2192337"/>
          </a:xfrm>
        </p:spPr>
        <p:txBody>
          <a:bodyPr anchor="t"/>
          <a:lstStyle>
            <a:lvl1pPr algn="ctr">
              <a:defRPr>
                <a:solidFill>
                  <a:schemeClr val="bg1"/>
                </a:solidFill>
                <a:latin typeface="Montserrat" pitchFamily="2" charset="77"/>
              </a:defRPr>
            </a:lvl1pPr>
          </a:lstStyle>
          <a:p>
            <a:r>
              <a:rPr lang="en-US"/>
              <a:t>PRESENTATION TITLE</a:t>
            </a:r>
          </a:p>
        </p:txBody>
      </p:sp>
      <p:sp>
        <p:nvSpPr>
          <p:cNvPr id="8" name="Subtitle 2">
            <a:extLst>
              <a:ext uri="{FF2B5EF4-FFF2-40B4-BE49-F238E27FC236}">
                <a16:creationId xmlns:a16="http://schemas.microsoft.com/office/drawing/2014/main" id="{F0CEAA49-A611-294A-BB10-BED0874A4A76}"/>
              </a:ext>
            </a:extLst>
          </p:cNvPr>
          <p:cNvSpPr>
            <a:spLocks noGrp="1"/>
          </p:cNvSpPr>
          <p:nvPr>
            <p:ph type="subTitle" idx="1" hasCustomPrompt="1"/>
          </p:nvPr>
        </p:nvSpPr>
        <p:spPr>
          <a:xfrm>
            <a:off x="907420" y="1703156"/>
            <a:ext cx="7329160" cy="689889"/>
          </a:xfrm>
        </p:spPr>
        <p:txBody>
          <a:bodyPr anchor="b">
            <a:normAutofit/>
          </a:bodyPr>
          <a:lstStyle>
            <a:lvl1pPr marL="0" indent="0" algn="ctr">
              <a:buNone/>
              <a:defRPr sz="2400">
                <a:solidFill>
                  <a:srgbClr val="B9D6D3"/>
                </a:solidFill>
                <a:latin typeface="Cormorant Garamond" pitchFamily="2" charset="77"/>
              </a:defRPr>
            </a:lvl1pPr>
          </a:lstStyle>
          <a:p>
            <a:r>
              <a:rPr lang="en-US"/>
              <a:t>17th January 2019</a:t>
            </a:r>
          </a:p>
        </p:txBody>
      </p:sp>
    </p:spTree>
    <p:extLst>
      <p:ext uri="{BB962C8B-B14F-4D97-AF65-F5344CB8AC3E}">
        <p14:creationId xmlns:p14="http://schemas.microsoft.com/office/powerpoint/2010/main" val="1464666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CDA8420-BCA4-CE45-AB30-9C51E012CCA6}"/>
              </a:ext>
            </a:extLst>
          </p:cNvPr>
          <p:cNvSpPr txBox="1"/>
          <p:nvPr userDrawn="1"/>
        </p:nvSpPr>
        <p:spPr>
          <a:xfrm>
            <a:off x="168884" y="217725"/>
            <a:ext cx="301686" cy="200055"/>
          </a:xfrm>
          <a:prstGeom prst="rect">
            <a:avLst/>
          </a:prstGeom>
          <a:noFill/>
        </p:spPr>
        <p:txBody>
          <a:bodyPr wrap="none" rtlCol="0">
            <a:spAutoFit/>
          </a:bodyPr>
          <a:lstStyle/>
          <a:p>
            <a:pPr algn="ctr"/>
            <a:fld id="{01C10699-925D-AC41-8B70-417245BF6AFF}" type="slidenum">
              <a:rPr lang="en-US" sz="700" b="0" i="0" smtClean="0">
                <a:solidFill>
                  <a:srgbClr val="046762"/>
                </a:solidFill>
                <a:latin typeface="Montserrat Medium" pitchFamily="2" charset="77"/>
              </a:rPr>
              <a:pPr algn="ctr"/>
              <a:t>‹#›</a:t>
            </a:fld>
            <a:endParaRPr lang="en-US" sz="700" b="0" i="0">
              <a:solidFill>
                <a:srgbClr val="046762"/>
              </a:solidFill>
              <a:latin typeface="Montserrat Medium" pitchFamily="2" charset="77"/>
            </a:endParaRPr>
          </a:p>
        </p:txBody>
      </p:sp>
      <p:sp>
        <p:nvSpPr>
          <p:cNvPr id="8" name="Title 1">
            <a:extLst>
              <a:ext uri="{FF2B5EF4-FFF2-40B4-BE49-F238E27FC236}">
                <a16:creationId xmlns:a16="http://schemas.microsoft.com/office/drawing/2014/main" id="{E46213BE-D2DB-224C-80CC-98AB468F5CA7}"/>
              </a:ext>
            </a:extLst>
          </p:cNvPr>
          <p:cNvSpPr>
            <a:spLocks noGrp="1"/>
          </p:cNvSpPr>
          <p:nvPr>
            <p:ph type="title" hasCustomPrompt="1"/>
          </p:nvPr>
        </p:nvSpPr>
        <p:spPr>
          <a:xfrm>
            <a:off x="620598" y="539707"/>
            <a:ext cx="5668522" cy="775022"/>
          </a:xfrm>
        </p:spPr>
        <p:txBody>
          <a:bodyPr/>
          <a:lstStyle>
            <a:lvl1pPr>
              <a:defRPr sz="2900">
                <a:solidFill>
                  <a:srgbClr val="2C3139"/>
                </a:solidFill>
                <a:latin typeface="Montserrat" pitchFamily="2" charset="77"/>
              </a:defRPr>
            </a:lvl1pPr>
          </a:lstStyle>
          <a:p>
            <a:r>
              <a:rPr lang="en-US"/>
              <a:t>SLIDE TITLE</a:t>
            </a:r>
          </a:p>
        </p:txBody>
      </p:sp>
      <p:sp>
        <p:nvSpPr>
          <p:cNvPr id="9" name="Content Placeholder 2">
            <a:extLst>
              <a:ext uri="{FF2B5EF4-FFF2-40B4-BE49-F238E27FC236}">
                <a16:creationId xmlns:a16="http://schemas.microsoft.com/office/drawing/2014/main" id="{72110E47-3FAA-A64D-BB15-A565B099BB56}"/>
              </a:ext>
            </a:extLst>
          </p:cNvPr>
          <p:cNvSpPr>
            <a:spLocks noGrp="1"/>
          </p:cNvSpPr>
          <p:nvPr>
            <p:ph sz="half" idx="1" hasCustomPrompt="1"/>
          </p:nvPr>
        </p:nvSpPr>
        <p:spPr>
          <a:xfrm>
            <a:off x="620597" y="1450931"/>
            <a:ext cx="5668521" cy="4810265"/>
          </a:xfrm>
        </p:spPr>
        <p:txBody>
          <a:bodyPr>
            <a:normAutofit/>
          </a:bodyPr>
          <a:lstStyle>
            <a:lvl1pPr marL="0" indent="0">
              <a:buNone/>
              <a:defRPr sz="1500" b="0" i="0">
                <a:solidFill>
                  <a:srgbClr val="2C3139"/>
                </a:solidFill>
                <a:latin typeface="Cormorant Garamond" pitchFamily="2" charset="77"/>
              </a:defRPr>
            </a:lvl1pPr>
          </a:lstStyle>
          <a:p>
            <a:pPr lvl="0"/>
            <a:r>
              <a:rPr lang="en-US"/>
              <a:t>Body text.</a:t>
            </a:r>
          </a:p>
        </p:txBody>
      </p:sp>
    </p:spTree>
    <p:extLst>
      <p:ext uri="{BB962C8B-B14F-4D97-AF65-F5344CB8AC3E}">
        <p14:creationId xmlns:p14="http://schemas.microsoft.com/office/powerpoint/2010/main" val="4283501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11FA6A7-B492-F740-AA8F-26933893E9A9}"/>
              </a:ext>
            </a:extLst>
          </p:cNvPr>
          <p:cNvSpPr>
            <a:spLocks noGrp="1"/>
          </p:cNvSpPr>
          <p:nvPr>
            <p:ph type="ctrTitle" hasCustomPrompt="1"/>
          </p:nvPr>
        </p:nvSpPr>
        <p:spPr>
          <a:xfrm>
            <a:off x="907420" y="2522429"/>
            <a:ext cx="7329160" cy="2192337"/>
          </a:xfrm>
        </p:spPr>
        <p:txBody>
          <a:bodyPr anchor="t"/>
          <a:lstStyle>
            <a:lvl1pPr algn="ctr">
              <a:defRPr>
                <a:solidFill>
                  <a:schemeClr val="bg1"/>
                </a:solidFill>
                <a:latin typeface="Montserrat" pitchFamily="2" charset="77"/>
              </a:defRPr>
            </a:lvl1pPr>
          </a:lstStyle>
          <a:p>
            <a:r>
              <a:rPr lang="en-US"/>
              <a:t>SECTION TITLE</a:t>
            </a:r>
          </a:p>
        </p:txBody>
      </p:sp>
    </p:spTree>
    <p:extLst>
      <p:ext uri="{BB962C8B-B14F-4D97-AF65-F5344CB8AC3E}">
        <p14:creationId xmlns:p14="http://schemas.microsoft.com/office/powerpoint/2010/main" val="3991757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Quote and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ADC54C4-7F9C-314C-A590-25F9F17E5D10}"/>
              </a:ext>
            </a:extLst>
          </p:cNvPr>
          <p:cNvSpPr txBox="1"/>
          <p:nvPr userDrawn="1"/>
        </p:nvSpPr>
        <p:spPr>
          <a:xfrm>
            <a:off x="168884" y="217725"/>
            <a:ext cx="301686" cy="200055"/>
          </a:xfrm>
          <a:prstGeom prst="rect">
            <a:avLst/>
          </a:prstGeom>
          <a:noFill/>
        </p:spPr>
        <p:txBody>
          <a:bodyPr wrap="none" rtlCol="0">
            <a:spAutoFit/>
          </a:bodyPr>
          <a:lstStyle/>
          <a:p>
            <a:pPr algn="ctr"/>
            <a:fld id="{01C10699-925D-AC41-8B70-417245BF6AFF}" type="slidenum">
              <a:rPr lang="en-US" sz="700" b="0" i="0" smtClean="0">
                <a:solidFill>
                  <a:srgbClr val="046762"/>
                </a:solidFill>
                <a:latin typeface="Montserrat Medium" pitchFamily="2" charset="77"/>
              </a:rPr>
              <a:pPr algn="ctr"/>
              <a:t>‹#›</a:t>
            </a:fld>
            <a:endParaRPr lang="en-US" sz="700" b="0" i="0">
              <a:solidFill>
                <a:srgbClr val="046762"/>
              </a:solidFill>
              <a:latin typeface="Montserrat Medium" pitchFamily="2" charset="77"/>
            </a:endParaRPr>
          </a:p>
        </p:txBody>
      </p:sp>
      <p:sp>
        <p:nvSpPr>
          <p:cNvPr id="7" name="Title 1">
            <a:extLst>
              <a:ext uri="{FF2B5EF4-FFF2-40B4-BE49-F238E27FC236}">
                <a16:creationId xmlns:a16="http://schemas.microsoft.com/office/drawing/2014/main" id="{7C37C70E-CC04-BC49-A35C-22253B89DCA1}"/>
              </a:ext>
            </a:extLst>
          </p:cNvPr>
          <p:cNvSpPr>
            <a:spLocks noGrp="1"/>
          </p:cNvSpPr>
          <p:nvPr>
            <p:ph type="title" hasCustomPrompt="1"/>
          </p:nvPr>
        </p:nvSpPr>
        <p:spPr>
          <a:xfrm>
            <a:off x="524094" y="511786"/>
            <a:ext cx="5101909" cy="775022"/>
          </a:xfrm>
        </p:spPr>
        <p:txBody>
          <a:bodyPr/>
          <a:lstStyle>
            <a:lvl1pPr>
              <a:defRPr sz="2900">
                <a:solidFill>
                  <a:srgbClr val="2C3139"/>
                </a:solidFill>
                <a:latin typeface="Montserrat" pitchFamily="2" charset="77"/>
              </a:defRPr>
            </a:lvl1pPr>
          </a:lstStyle>
          <a:p>
            <a:r>
              <a:rPr lang="en-US"/>
              <a:t>SLIDE TITLE</a:t>
            </a:r>
          </a:p>
        </p:txBody>
      </p:sp>
      <p:sp>
        <p:nvSpPr>
          <p:cNvPr id="8" name="Content Placeholder 2">
            <a:extLst>
              <a:ext uri="{FF2B5EF4-FFF2-40B4-BE49-F238E27FC236}">
                <a16:creationId xmlns:a16="http://schemas.microsoft.com/office/drawing/2014/main" id="{CECA75B7-6468-F041-A00F-11C6A978CD61}"/>
              </a:ext>
            </a:extLst>
          </p:cNvPr>
          <p:cNvSpPr>
            <a:spLocks noGrp="1"/>
          </p:cNvSpPr>
          <p:nvPr>
            <p:ph sz="half" idx="1" hasCustomPrompt="1"/>
          </p:nvPr>
        </p:nvSpPr>
        <p:spPr>
          <a:xfrm>
            <a:off x="524094" y="1423011"/>
            <a:ext cx="4787802" cy="2446338"/>
          </a:xfrm>
        </p:spPr>
        <p:txBody>
          <a:bodyPr>
            <a:normAutofit/>
          </a:bodyPr>
          <a:lstStyle>
            <a:lvl1pPr marL="0" indent="0">
              <a:buNone/>
              <a:defRPr sz="1500" b="0" i="0">
                <a:solidFill>
                  <a:srgbClr val="2C3139"/>
                </a:solidFill>
                <a:latin typeface="Cormorant Garamond" pitchFamily="2" charset="77"/>
              </a:defRPr>
            </a:lvl1pPr>
          </a:lstStyle>
          <a:p>
            <a:pPr lvl="0"/>
            <a:r>
              <a:rPr lang="en-US"/>
              <a:t>Body text.</a:t>
            </a:r>
          </a:p>
        </p:txBody>
      </p:sp>
      <p:sp>
        <p:nvSpPr>
          <p:cNvPr id="9" name="Content Placeholder 3">
            <a:extLst>
              <a:ext uri="{FF2B5EF4-FFF2-40B4-BE49-F238E27FC236}">
                <a16:creationId xmlns:a16="http://schemas.microsoft.com/office/drawing/2014/main" id="{74329C66-AA62-544B-B13F-A53D4743A999}"/>
              </a:ext>
            </a:extLst>
          </p:cNvPr>
          <p:cNvSpPr>
            <a:spLocks noGrp="1"/>
          </p:cNvSpPr>
          <p:nvPr>
            <p:ph sz="half" idx="2" hasCustomPrompt="1"/>
          </p:nvPr>
        </p:nvSpPr>
        <p:spPr>
          <a:xfrm>
            <a:off x="5560784" y="1423011"/>
            <a:ext cx="2843320" cy="3720010"/>
          </a:xfrm>
          <a:solidFill>
            <a:schemeClr val="tx1">
              <a:lumMod val="50000"/>
              <a:lumOff val="50000"/>
            </a:schemeClr>
          </a:solidFill>
        </p:spPr>
        <p:txBody>
          <a:bodyPr anchor="t">
            <a:normAutofit/>
          </a:bodyPr>
          <a:lstStyle>
            <a:lvl1pPr marL="0" indent="0" algn="l">
              <a:buNone/>
              <a:defRPr sz="1800" b="0" i="0">
                <a:solidFill>
                  <a:schemeClr val="bg1"/>
                </a:solidFill>
                <a:latin typeface="Montserrat Light" pitchFamily="2" charset="77"/>
              </a:defRPr>
            </a:lvl1pPr>
          </a:lstStyle>
          <a:p>
            <a:pPr lvl="0"/>
            <a:r>
              <a:rPr lang="en-US"/>
              <a:t>Image</a:t>
            </a:r>
          </a:p>
        </p:txBody>
      </p:sp>
      <p:sp>
        <p:nvSpPr>
          <p:cNvPr id="10" name="Content Placeholder 2">
            <a:extLst>
              <a:ext uri="{FF2B5EF4-FFF2-40B4-BE49-F238E27FC236}">
                <a16:creationId xmlns:a16="http://schemas.microsoft.com/office/drawing/2014/main" id="{CFC17B22-8F6E-E649-8FCC-DA0A0360C6B4}"/>
              </a:ext>
            </a:extLst>
          </p:cNvPr>
          <p:cNvSpPr>
            <a:spLocks noGrp="1"/>
          </p:cNvSpPr>
          <p:nvPr>
            <p:ph sz="half" idx="10" hasCustomPrompt="1"/>
          </p:nvPr>
        </p:nvSpPr>
        <p:spPr>
          <a:xfrm>
            <a:off x="2093355" y="4593619"/>
            <a:ext cx="2059783" cy="1386681"/>
          </a:xfrm>
        </p:spPr>
        <p:txBody>
          <a:bodyPr>
            <a:normAutofit/>
          </a:bodyPr>
          <a:lstStyle>
            <a:lvl1pPr marL="0" indent="0">
              <a:buNone/>
              <a:defRPr sz="1400" b="0" i="1">
                <a:solidFill>
                  <a:srgbClr val="2C3139"/>
                </a:solidFill>
                <a:latin typeface="Montserrat" pitchFamily="2" charset="77"/>
              </a:defRPr>
            </a:lvl1pPr>
          </a:lstStyle>
          <a:p>
            <a:pPr lvl="0"/>
            <a:r>
              <a:rPr lang="en-US"/>
              <a:t>Body text.</a:t>
            </a:r>
          </a:p>
        </p:txBody>
      </p:sp>
    </p:spTree>
    <p:extLst>
      <p:ext uri="{BB962C8B-B14F-4D97-AF65-F5344CB8AC3E}">
        <p14:creationId xmlns:p14="http://schemas.microsoft.com/office/powerpoint/2010/main" val="3148735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0A2A4E2-A1FE-C746-AA3C-C2EECCAF9156}"/>
              </a:ext>
            </a:extLst>
          </p:cNvPr>
          <p:cNvSpPr txBox="1"/>
          <p:nvPr userDrawn="1"/>
        </p:nvSpPr>
        <p:spPr>
          <a:xfrm>
            <a:off x="168884" y="217725"/>
            <a:ext cx="301686" cy="200055"/>
          </a:xfrm>
          <a:prstGeom prst="rect">
            <a:avLst/>
          </a:prstGeom>
          <a:noFill/>
        </p:spPr>
        <p:txBody>
          <a:bodyPr wrap="none" rtlCol="0">
            <a:spAutoFit/>
          </a:bodyPr>
          <a:lstStyle/>
          <a:p>
            <a:pPr algn="ctr"/>
            <a:fld id="{01C10699-925D-AC41-8B70-417245BF6AFF}" type="slidenum">
              <a:rPr lang="en-US" sz="700" b="0" i="0" smtClean="0">
                <a:solidFill>
                  <a:srgbClr val="046762"/>
                </a:solidFill>
                <a:latin typeface="Montserrat Medium" pitchFamily="2" charset="77"/>
              </a:rPr>
              <a:pPr algn="ctr"/>
              <a:t>‹#›</a:t>
            </a:fld>
            <a:endParaRPr lang="en-US" sz="700" b="0" i="0">
              <a:solidFill>
                <a:srgbClr val="046762"/>
              </a:solidFill>
              <a:latin typeface="Montserrat Medium" pitchFamily="2" charset="77"/>
            </a:endParaRPr>
          </a:p>
        </p:txBody>
      </p:sp>
      <p:sp>
        <p:nvSpPr>
          <p:cNvPr id="7" name="Title 1">
            <a:extLst>
              <a:ext uri="{FF2B5EF4-FFF2-40B4-BE49-F238E27FC236}">
                <a16:creationId xmlns:a16="http://schemas.microsoft.com/office/drawing/2014/main" id="{E874040F-98D4-A54F-A43D-B848B9BA5D7F}"/>
              </a:ext>
            </a:extLst>
          </p:cNvPr>
          <p:cNvSpPr>
            <a:spLocks noGrp="1"/>
          </p:cNvSpPr>
          <p:nvPr>
            <p:ph type="title" hasCustomPrompt="1"/>
          </p:nvPr>
        </p:nvSpPr>
        <p:spPr>
          <a:xfrm>
            <a:off x="524094" y="511786"/>
            <a:ext cx="5101909" cy="775022"/>
          </a:xfrm>
        </p:spPr>
        <p:txBody>
          <a:bodyPr/>
          <a:lstStyle>
            <a:lvl1pPr>
              <a:defRPr sz="2900">
                <a:solidFill>
                  <a:srgbClr val="2C3139"/>
                </a:solidFill>
                <a:latin typeface="Montserrat" pitchFamily="2" charset="77"/>
              </a:defRPr>
            </a:lvl1pPr>
          </a:lstStyle>
          <a:p>
            <a:r>
              <a:rPr lang="en-US"/>
              <a:t>SLIDE TITLE</a:t>
            </a:r>
          </a:p>
        </p:txBody>
      </p:sp>
      <p:sp>
        <p:nvSpPr>
          <p:cNvPr id="8" name="Content Placeholder 2">
            <a:extLst>
              <a:ext uri="{FF2B5EF4-FFF2-40B4-BE49-F238E27FC236}">
                <a16:creationId xmlns:a16="http://schemas.microsoft.com/office/drawing/2014/main" id="{17121824-5E53-8548-9AB6-1FE03011B0F1}"/>
              </a:ext>
            </a:extLst>
          </p:cNvPr>
          <p:cNvSpPr>
            <a:spLocks noGrp="1"/>
          </p:cNvSpPr>
          <p:nvPr>
            <p:ph sz="half" idx="1" hasCustomPrompt="1"/>
          </p:nvPr>
        </p:nvSpPr>
        <p:spPr>
          <a:xfrm>
            <a:off x="524094" y="1423010"/>
            <a:ext cx="4787802" cy="4923203"/>
          </a:xfrm>
        </p:spPr>
        <p:txBody>
          <a:bodyPr>
            <a:normAutofit/>
          </a:bodyPr>
          <a:lstStyle>
            <a:lvl1pPr marL="0" indent="0">
              <a:buNone/>
              <a:defRPr sz="1500" b="0" i="0">
                <a:solidFill>
                  <a:srgbClr val="2C3139"/>
                </a:solidFill>
                <a:latin typeface="Cormorant Garamond" pitchFamily="2" charset="77"/>
              </a:defRPr>
            </a:lvl1pPr>
          </a:lstStyle>
          <a:p>
            <a:pPr lvl="0"/>
            <a:r>
              <a:rPr lang="en-US"/>
              <a:t>Body text.</a:t>
            </a:r>
          </a:p>
        </p:txBody>
      </p:sp>
      <p:sp>
        <p:nvSpPr>
          <p:cNvPr id="9" name="Content Placeholder 3">
            <a:extLst>
              <a:ext uri="{FF2B5EF4-FFF2-40B4-BE49-F238E27FC236}">
                <a16:creationId xmlns:a16="http://schemas.microsoft.com/office/drawing/2014/main" id="{EC9D913C-0A62-144F-9C5D-4372C850031D}"/>
              </a:ext>
            </a:extLst>
          </p:cNvPr>
          <p:cNvSpPr>
            <a:spLocks noGrp="1"/>
          </p:cNvSpPr>
          <p:nvPr>
            <p:ph sz="half" idx="2" hasCustomPrompt="1"/>
          </p:nvPr>
        </p:nvSpPr>
        <p:spPr>
          <a:xfrm>
            <a:off x="5560784" y="1423011"/>
            <a:ext cx="2843320" cy="3720010"/>
          </a:xfrm>
          <a:solidFill>
            <a:schemeClr val="tx1">
              <a:lumMod val="50000"/>
              <a:lumOff val="50000"/>
            </a:schemeClr>
          </a:solidFill>
        </p:spPr>
        <p:txBody>
          <a:bodyPr anchor="t">
            <a:normAutofit/>
          </a:bodyPr>
          <a:lstStyle>
            <a:lvl1pPr marL="0" indent="0" algn="l">
              <a:buNone/>
              <a:defRPr sz="1800" b="0" i="0">
                <a:solidFill>
                  <a:schemeClr val="bg1"/>
                </a:solidFill>
                <a:latin typeface="Montserrat Light" pitchFamily="2" charset="77"/>
              </a:defRPr>
            </a:lvl1pPr>
          </a:lstStyle>
          <a:p>
            <a:pPr lvl="0"/>
            <a:r>
              <a:rPr lang="en-US"/>
              <a:t>Image</a:t>
            </a:r>
          </a:p>
        </p:txBody>
      </p:sp>
    </p:spTree>
    <p:extLst>
      <p:ext uri="{BB962C8B-B14F-4D97-AF65-F5344CB8AC3E}">
        <p14:creationId xmlns:p14="http://schemas.microsoft.com/office/powerpoint/2010/main" val="1990497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ullet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Content Placeholder 3">
            <a:extLst>
              <a:ext uri="{FF2B5EF4-FFF2-40B4-BE49-F238E27FC236}">
                <a16:creationId xmlns:a16="http://schemas.microsoft.com/office/drawing/2014/main" id="{31ADB143-E671-CD4A-A9D3-F6FF9AB54990}"/>
              </a:ext>
            </a:extLst>
          </p:cNvPr>
          <p:cNvSpPr>
            <a:spLocks noGrp="1"/>
          </p:cNvSpPr>
          <p:nvPr>
            <p:ph sz="half" idx="2" hasCustomPrompt="1"/>
          </p:nvPr>
        </p:nvSpPr>
        <p:spPr>
          <a:xfrm>
            <a:off x="586005" y="1412063"/>
            <a:ext cx="5133634" cy="300037"/>
          </a:xfrm>
        </p:spPr>
        <p:txBody>
          <a:bodyPr>
            <a:normAutofit/>
          </a:bodyPr>
          <a:lstStyle>
            <a:lvl1pPr>
              <a:defRPr sz="1400" b="0" i="0">
                <a:solidFill>
                  <a:srgbClr val="046762"/>
                </a:solidFill>
                <a:latin typeface="Montserrat Medium" pitchFamily="2" charset="77"/>
              </a:defRPr>
            </a:lvl1pPr>
          </a:lstStyle>
          <a:p>
            <a:pPr lvl="0"/>
            <a:r>
              <a:rPr lang="en-US"/>
              <a:t>Bullet point</a:t>
            </a:r>
          </a:p>
        </p:txBody>
      </p:sp>
      <p:sp>
        <p:nvSpPr>
          <p:cNvPr id="7" name="Title 1">
            <a:extLst>
              <a:ext uri="{FF2B5EF4-FFF2-40B4-BE49-F238E27FC236}">
                <a16:creationId xmlns:a16="http://schemas.microsoft.com/office/drawing/2014/main" id="{61987E58-9847-0144-960A-5553793EFCBC}"/>
              </a:ext>
            </a:extLst>
          </p:cNvPr>
          <p:cNvSpPr>
            <a:spLocks noGrp="1"/>
          </p:cNvSpPr>
          <p:nvPr>
            <p:ph type="title" hasCustomPrompt="1"/>
          </p:nvPr>
        </p:nvSpPr>
        <p:spPr>
          <a:xfrm>
            <a:off x="524092" y="504806"/>
            <a:ext cx="5584031" cy="775022"/>
          </a:xfrm>
        </p:spPr>
        <p:txBody>
          <a:bodyPr/>
          <a:lstStyle>
            <a:lvl1pPr>
              <a:defRPr sz="2900">
                <a:solidFill>
                  <a:srgbClr val="2C3139"/>
                </a:solidFill>
                <a:latin typeface="Montserrat" pitchFamily="2" charset="77"/>
              </a:defRPr>
            </a:lvl1pPr>
          </a:lstStyle>
          <a:p>
            <a:r>
              <a:rPr lang="en-US"/>
              <a:t>SLIDE TITLE</a:t>
            </a:r>
          </a:p>
        </p:txBody>
      </p:sp>
      <p:sp>
        <p:nvSpPr>
          <p:cNvPr id="8" name="Content Placeholder 3">
            <a:extLst>
              <a:ext uri="{FF2B5EF4-FFF2-40B4-BE49-F238E27FC236}">
                <a16:creationId xmlns:a16="http://schemas.microsoft.com/office/drawing/2014/main" id="{476FDBE9-6848-5745-822C-4B84B747A66A}"/>
              </a:ext>
            </a:extLst>
          </p:cNvPr>
          <p:cNvSpPr>
            <a:spLocks noGrp="1"/>
          </p:cNvSpPr>
          <p:nvPr>
            <p:ph sz="half" idx="10" hasCustomPrompt="1"/>
          </p:nvPr>
        </p:nvSpPr>
        <p:spPr>
          <a:xfrm>
            <a:off x="6182891" y="1426022"/>
            <a:ext cx="2194520" cy="1963379"/>
          </a:xfrm>
          <a:solidFill>
            <a:schemeClr val="tx1">
              <a:lumMod val="50000"/>
              <a:lumOff val="50000"/>
            </a:schemeClr>
          </a:solidFill>
        </p:spPr>
        <p:txBody>
          <a:bodyPr anchor="t">
            <a:normAutofit/>
          </a:bodyPr>
          <a:lstStyle>
            <a:lvl1pPr marL="0" indent="0" algn="l">
              <a:buNone/>
              <a:defRPr sz="1800" b="0" i="0">
                <a:solidFill>
                  <a:schemeClr val="bg1"/>
                </a:solidFill>
                <a:latin typeface="Montserrat Light" pitchFamily="2" charset="77"/>
              </a:defRPr>
            </a:lvl1pPr>
          </a:lstStyle>
          <a:p>
            <a:pPr lvl="0"/>
            <a:r>
              <a:rPr lang="en-US"/>
              <a:t>Image</a:t>
            </a:r>
          </a:p>
        </p:txBody>
      </p:sp>
      <p:sp>
        <p:nvSpPr>
          <p:cNvPr id="9" name="Content Placeholder 3">
            <a:extLst>
              <a:ext uri="{FF2B5EF4-FFF2-40B4-BE49-F238E27FC236}">
                <a16:creationId xmlns:a16="http://schemas.microsoft.com/office/drawing/2014/main" id="{96F20B7B-DDDA-3E4F-8FA4-072090B1EBF9}"/>
              </a:ext>
            </a:extLst>
          </p:cNvPr>
          <p:cNvSpPr>
            <a:spLocks noGrp="1"/>
          </p:cNvSpPr>
          <p:nvPr>
            <p:ph sz="half" idx="11" hasCustomPrompt="1"/>
          </p:nvPr>
        </p:nvSpPr>
        <p:spPr>
          <a:xfrm>
            <a:off x="6182891" y="3389401"/>
            <a:ext cx="2194520" cy="1963379"/>
          </a:xfrm>
          <a:solidFill>
            <a:schemeClr val="tx1">
              <a:lumMod val="50000"/>
              <a:lumOff val="50000"/>
            </a:schemeClr>
          </a:solidFill>
        </p:spPr>
        <p:txBody>
          <a:bodyPr anchor="t">
            <a:normAutofit/>
          </a:bodyPr>
          <a:lstStyle>
            <a:lvl1pPr marL="0" indent="0" algn="l">
              <a:buNone/>
              <a:defRPr sz="1800" b="0" i="0">
                <a:solidFill>
                  <a:schemeClr val="bg1"/>
                </a:solidFill>
                <a:latin typeface="Montserrat Light" pitchFamily="2" charset="77"/>
              </a:defRPr>
            </a:lvl1pPr>
          </a:lstStyle>
          <a:p>
            <a:pPr lvl="0"/>
            <a:r>
              <a:rPr lang="en-US"/>
              <a:t>Image</a:t>
            </a:r>
          </a:p>
        </p:txBody>
      </p:sp>
      <p:sp>
        <p:nvSpPr>
          <p:cNvPr id="10" name="Content Placeholder 3">
            <a:extLst>
              <a:ext uri="{FF2B5EF4-FFF2-40B4-BE49-F238E27FC236}">
                <a16:creationId xmlns:a16="http://schemas.microsoft.com/office/drawing/2014/main" id="{902CE2EB-A7A1-EF4C-B2B6-C72AD66A6CC0}"/>
              </a:ext>
            </a:extLst>
          </p:cNvPr>
          <p:cNvSpPr>
            <a:spLocks noGrp="1"/>
          </p:cNvSpPr>
          <p:nvPr>
            <p:ph sz="half" idx="12" hasCustomPrompt="1"/>
          </p:nvPr>
        </p:nvSpPr>
        <p:spPr>
          <a:xfrm>
            <a:off x="828893" y="1844334"/>
            <a:ext cx="4950674" cy="582141"/>
          </a:xfrm>
        </p:spPr>
        <p:txBody>
          <a:bodyPr>
            <a:normAutofit/>
          </a:bodyPr>
          <a:lstStyle>
            <a:lvl1pPr marL="0" indent="0">
              <a:buNone/>
              <a:defRPr sz="1400" b="0" i="0">
                <a:solidFill>
                  <a:srgbClr val="2C3139"/>
                </a:solidFill>
                <a:latin typeface="Cormorant Garamond" pitchFamily="2" charset="77"/>
              </a:defRPr>
            </a:lvl1pPr>
          </a:lstStyle>
          <a:p>
            <a:pPr lvl="0"/>
            <a:r>
              <a:rPr lang="en-US"/>
              <a:t>Bullet information.</a:t>
            </a:r>
          </a:p>
        </p:txBody>
      </p:sp>
      <p:sp>
        <p:nvSpPr>
          <p:cNvPr id="11" name="Content Placeholder 3">
            <a:extLst>
              <a:ext uri="{FF2B5EF4-FFF2-40B4-BE49-F238E27FC236}">
                <a16:creationId xmlns:a16="http://schemas.microsoft.com/office/drawing/2014/main" id="{276D89DA-8B3D-7340-BDEC-B21AEEBF349B}"/>
              </a:ext>
            </a:extLst>
          </p:cNvPr>
          <p:cNvSpPr>
            <a:spLocks noGrp="1"/>
          </p:cNvSpPr>
          <p:nvPr>
            <p:ph sz="half" idx="13" hasCustomPrompt="1"/>
          </p:nvPr>
        </p:nvSpPr>
        <p:spPr>
          <a:xfrm>
            <a:off x="586005" y="2583638"/>
            <a:ext cx="5133634" cy="300037"/>
          </a:xfrm>
        </p:spPr>
        <p:txBody>
          <a:bodyPr>
            <a:normAutofit/>
          </a:bodyPr>
          <a:lstStyle>
            <a:lvl1pPr>
              <a:defRPr sz="1400" b="0" i="0">
                <a:solidFill>
                  <a:srgbClr val="046762"/>
                </a:solidFill>
                <a:latin typeface="Montserrat Medium" pitchFamily="2" charset="77"/>
              </a:defRPr>
            </a:lvl1pPr>
          </a:lstStyle>
          <a:p>
            <a:pPr lvl="0"/>
            <a:r>
              <a:rPr lang="en-US"/>
              <a:t>Bullet point</a:t>
            </a:r>
          </a:p>
        </p:txBody>
      </p:sp>
      <p:sp>
        <p:nvSpPr>
          <p:cNvPr id="12" name="Content Placeholder 3">
            <a:extLst>
              <a:ext uri="{FF2B5EF4-FFF2-40B4-BE49-F238E27FC236}">
                <a16:creationId xmlns:a16="http://schemas.microsoft.com/office/drawing/2014/main" id="{F7E0B95A-3A6F-7041-9DBD-F9B20EEFA454}"/>
              </a:ext>
            </a:extLst>
          </p:cNvPr>
          <p:cNvSpPr>
            <a:spLocks noGrp="1"/>
          </p:cNvSpPr>
          <p:nvPr>
            <p:ph sz="half" idx="14" hasCustomPrompt="1"/>
          </p:nvPr>
        </p:nvSpPr>
        <p:spPr>
          <a:xfrm>
            <a:off x="828893" y="3015909"/>
            <a:ext cx="4950674" cy="582141"/>
          </a:xfrm>
        </p:spPr>
        <p:txBody>
          <a:bodyPr>
            <a:normAutofit/>
          </a:bodyPr>
          <a:lstStyle>
            <a:lvl1pPr marL="0" indent="0">
              <a:buNone/>
              <a:defRPr sz="1400" b="0" i="0">
                <a:solidFill>
                  <a:srgbClr val="2C3139"/>
                </a:solidFill>
                <a:latin typeface="Cormorant Garamond" pitchFamily="2" charset="77"/>
              </a:defRPr>
            </a:lvl1pPr>
          </a:lstStyle>
          <a:p>
            <a:pPr lvl="0"/>
            <a:r>
              <a:rPr lang="en-US"/>
              <a:t>Bullet information.</a:t>
            </a:r>
          </a:p>
        </p:txBody>
      </p:sp>
      <p:sp>
        <p:nvSpPr>
          <p:cNvPr id="13" name="Content Placeholder 3">
            <a:extLst>
              <a:ext uri="{FF2B5EF4-FFF2-40B4-BE49-F238E27FC236}">
                <a16:creationId xmlns:a16="http://schemas.microsoft.com/office/drawing/2014/main" id="{E347E18D-E1FE-9445-B30D-2E4B1476DABC}"/>
              </a:ext>
            </a:extLst>
          </p:cNvPr>
          <p:cNvSpPr>
            <a:spLocks noGrp="1"/>
          </p:cNvSpPr>
          <p:nvPr>
            <p:ph sz="half" idx="15" hasCustomPrompt="1"/>
          </p:nvPr>
        </p:nvSpPr>
        <p:spPr>
          <a:xfrm>
            <a:off x="586005" y="3755213"/>
            <a:ext cx="5133634" cy="300037"/>
          </a:xfrm>
        </p:spPr>
        <p:txBody>
          <a:bodyPr>
            <a:normAutofit/>
          </a:bodyPr>
          <a:lstStyle>
            <a:lvl1pPr>
              <a:defRPr sz="1400" b="0" i="0">
                <a:solidFill>
                  <a:srgbClr val="046762"/>
                </a:solidFill>
                <a:latin typeface="Montserrat Medium" pitchFamily="2" charset="77"/>
              </a:defRPr>
            </a:lvl1pPr>
          </a:lstStyle>
          <a:p>
            <a:pPr lvl="0"/>
            <a:r>
              <a:rPr lang="en-US"/>
              <a:t>Bullet point</a:t>
            </a:r>
          </a:p>
        </p:txBody>
      </p:sp>
      <p:sp>
        <p:nvSpPr>
          <p:cNvPr id="14" name="Content Placeholder 3">
            <a:extLst>
              <a:ext uri="{FF2B5EF4-FFF2-40B4-BE49-F238E27FC236}">
                <a16:creationId xmlns:a16="http://schemas.microsoft.com/office/drawing/2014/main" id="{8694643D-D032-1A49-9ECA-06C0E8C5E9A6}"/>
              </a:ext>
            </a:extLst>
          </p:cNvPr>
          <p:cNvSpPr>
            <a:spLocks noGrp="1"/>
          </p:cNvSpPr>
          <p:nvPr>
            <p:ph sz="half" idx="16" hasCustomPrompt="1"/>
          </p:nvPr>
        </p:nvSpPr>
        <p:spPr>
          <a:xfrm>
            <a:off x="828893" y="4187484"/>
            <a:ext cx="4950674" cy="582141"/>
          </a:xfrm>
        </p:spPr>
        <p:txBody>
          <a:bodyPr>
            <a:normAutofit/>
          </a:bodyPr>
          <a:lstStyle>
            <a:lvl1pPr marL="0" indent="0">
              <a:buNone/>
              <a:defRPr sz="1400" b="0" i="0">
                <a:solidFill>
                  <a:srgbClr val="2C3139"/>
                </a:solidFill>
                <a:latin typeface="Cormorant Garamond" pitchFamily="2" charset="77"/>
              </a:defRPr>
            </a:lvl1pPr>
          </a:lstStyle>
          <a:p>
            <a:pPr lvl="0"/>
            <a:r>
              <a:rPr lang="en-US"/>
              <a:t>Bullet information.</a:t>
            </a:r>
          </a:p>
        </p:txBody>
      </p:sp>
      <p:sp>
        <p:nvSpPr>
          <p:cNvPr id="15" name="Content Placeholder 3">
            <a:extLst>
              <a:ext uri="{FF2B5EF4-FFF2-40B4-BE49-F238E27FC236}">
                <a16:creationId xmlns:a16="http://schemas.microsoft.com/office/drawing/2014/main" id="{F53104C2-96B5-CF4D-A36E-DFBF2AA6997A}"/>
              </a:ext>
            </a:extLst>
          </p:cNvPr>
          <p:cNvSpPr>
            <a:spLocks noGrp="1"/>
          </p:cNvSpPr>
          <p:nvPr>
            <p:ph sz="half" idx="17" hasCustomPrompt="1"/>
          </p:nvPr>
        </p:nvSpPr>
        <p:spPr>
          <a:xfrm>
            <a:off x="586005" y="4901859"/>
            <a:ext cx="5133634" cy="300037"/>
          </a:xfrm>
        </p:spPr>
        <p:txBody>
          <a:bodyPr>
            <a:normAutofit/>
          </a:bodyPr>
          <a:lstStyle>
            <a:lvl1pPr>
              <a:defRPr sz="1400" b="0" i="0">
                <a:solidFill>
                  <a:srgbClr val="046762"/>
                </a:solidFill>
                <a:latin typeface="Montserrat Medium" pitchFamily="2" charset="77"/>
              </a:defRPr>
            </a:lvl1pPr>
          </a:lstStyle>
          <a:p>
            <a:pPr lvl="0"/>
            <a:r>
              <a:rPr lang="en-US"/>
              <a:t>Bullet point</a:t>
            </a:r>
          </a:p>
        </p:txBody>
      </p:sp>
      <p:sp>
        <p:nvSpPr>
          <p:cNvPr id="16" name="Content Placeholder 3">
            <a:extLst>
              <a:ext uri="{FF2B5EF4-FFF2-40B4-BE49-F238E27FC236}">
                <a16:creationId xmlns:a16="http://schemas.microsoft.com/office/drawing/2014/main" id="{90E7B341-1780-B047-8F16-8ADF960155D6}"/>
              </a:ext>
            </a:extLst>
          </p:cNvPr>
          <p:cNvSpPr>
            <a:spLocks noGrp="1"/>
          </p:cNvSpPr>
          <p:nvPr>
            <p:ph sz="half" idx="18" hasCustomPrompt="1"/>
          </p:nvPr>
        </p:nvSpPr>
        <p:spPr>
          <a:xfrm>
            <a:off x="828893" y="5334130"/>
            <a:ext cx="4950674" cy="582141"/>
          </a:xfrm>
        </p:spPr>
        <p:txBody>
          <a:bodyPr>
            <a:normAutofit/>
          </a:bodyPr>
          <a:lstStyle>
            <a:lvl1pPr marL="0" indent="0">
              <a:buNone/>
              <a:defRPr sz="1400" b="0" i="0">
                <a:solidFill>
                  <a:srgbClr val="2C3139"/>
                </a:solidFill>
                <a:latin typeface="Cormorant Garamond" pitchFamily="2" charset="77"/>
              </a:defRPr>
            </a:lvl1pPr>
          </a:lstStyle>
          <a:p>
            <a:pPr lvl="0"/>
            <a:r>
              <a:rPr lang="en-US"/>
              <a:t>Bullet information.</a:t>
            </a:r>
          </a:p>
        </p:txBody>
      </p:sp>
      <p:sp>
        <p:nvSpPr>
          <p:cNvPr id="20" name="TextBox 19">
            <a:extLst>
              <a:ext uri="{FF2B5EF4-FFF2-40B4-BE49-F238E27FC236}">
                <a16:creationId xmlns:a16="http://schemas.microsoft.com/office/drawing/2014/main" id="{9F181465-E616-8940-AC66-D6BA27640C1C}"/>
              </a:ext>
            </a:extLst>
          </p:cNvPr>
          <p:cNvSpPr txBox="1"/>
          <p:nvPr userDrawn="1"/>
        </p:nvSpPr>
        <p:spPr>
          <a:xfrm>
            <a:off x="168884" y="217725"/>
            <a:ext cx="301686" cy="200055"/>
          </a:xfrm>
          <a:prstGeom prst="rect">
            <a:avLst/>
          </a:prstGeom>
          <a:noFill/>
        </p:spPr>
        <p:txBody>
          <a:bodyPr wrap="none" rtlCol="0">
            <a:spAutoFit/>
          </a:bodyPr>
          <a:lstStyle/>
          <a:p>
            <a:pPr algn="ctr"/>
            <a:fld id="{01C10699-925D-AC41-8B70-417245BF6AFF}" type="slidenum">
              <a:rPr lang="en-US" sz="700" b="0" i="0" smtClean="0">
                <a:solidFill>
                  <a:srgbClr val="046762"/>
                </a:solidFill>
                <a:latin typeface="Montserrat Medium" pitchFamily="2" charset="77"/>
              </a:rPr>
              <a:pPr algn="ctr"/>
              <a:t>‹#›</a:t>
            </a:fld>
            <a:endParaRPr lang="en-US" sz="700" b="0" i="0">
              <a:solidFill>
                <a:srgbClr val="046762"/>
              </a:solidFill>
              <a:latin typeface="Montserrat Medium" pitchFamily="2" charset="77"/>
            </a:endParaRPr>
          </a:p>
        </p:txBody>
      </p:sp>
    </p:spTree>
    <p:extLst>
      <p:ext uri="{BB962C8B-B14F-4D97-AF65-F5344CB8AC3E}">
        <p14:creationId xmlns:p14="http://schemas.microsoft.com/office/powerpoint/2010/main" val="1384648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and Two Imag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7C4AFA0-215C-154E-A39B-9F108E691F82}"/>
              </a:ext>
            </a:extLst>
          </p:cNvPr>
          <p:cNvSpPr txBox="1"/>
          <p:nvPr userDrawn="1"/>
        </p:nvSpPr>
        <p:spPr>
          <a:xfrm>
            <a:off x="168884" y="217725"/>
            <a:ext cx="301686" cy="200055"/>
          </a:xfrm>
          <a:prstGeom prst="rect">
            <a:avLst/>
          </a:prstGeom>
          <a:noFill/>
        </p:spPr>
        <p:txBody>
          <a:bodyPr wrap="none" rtlCol="0">
            <a:spAutoFit/>
          </a:bodyPr>
          <a:lstStyle/>
          <a:p>
            <a:pPr algn="ctr"/>
            <a:fld id="{01C10699-925D-AC41-8B70-417245BF6AFF}" type="slidenum">
              <a:rPr lang="en-US" sz="700" b="0" i="0" smtClean="0">
                <a:solidFill>
                  <a:srgbClr val="046762"/>
                </a:solidFill>
                <a:latin typeface="Montserrat Medium" pitchFamily="2" charset="77"/>
              </a:rPr>
              <a:pPr algn="ctr"/>
              <a:t>‹#›</a:t>
            </a:fld>
            <a:endParaRPr lang="en-US" sz="700" b="0" i="0">
              <a:solidFill>
                <a:srgbClr val="046762"/>
              </a:solidFill>
              <a:latin typeface="Montserrat Medium" pitchFamily="2" charset="77"/>
            </a:endParaRPr>
          </a:p>
        </p:txBody>
      </p:sp>
      <p:sp>
        <p:nvSpPr>
          <p:cNvPr id="7" name="Title 1">
            <a:extLst>
              <a:ext uri="{FF2B5EF4-FFF2-40B4-BE49-F238E27FC236}">
                <a16:creationId xmlns:a16="http://schemas.microsoft.com/office/drawing/2014/main" id="{FCAC9529-07F6-684F-B4D6-10BAE6C52154}"/>
              </a:ext>
            </a:extLst>
          </p:cNvPr>
          <p:cNvSpPr>
            <a:spLocks noGrp="1"/>
          </p:cNvSpPr>
          <p:nvPr>
            <p:ph type="title" hasCustomPrompt="1"/>
          </p:nvPr>
        </p:nvSpPr>
        <p:spPr>
          <a:xfrm>
            <a:off x="524094" y="511786"/>
            <a:ext cx="5422996" cy="775022"/>
          </a:xfrm>
        </p:spPr>
        <p:txBody>
          <a:bodyPr/>
          <a:lstStyle>
            <a:lvl1pPr>
              <a:defRPr sz="2900">
                <a:solidFill>
                  <a:srgbClr val="2C3139"/>
                </a:solidFill>
                <a:latin typeface="Montserrat" pitchFamily="2" charset="77"/>
              </a:defRPr>
            </a:lvl1pPr>
          </a:lstStyle>
          <a:p>
            <a:r>
              <a:rPr lang="en-US"/>
              <a:t>SLIDE TITLE</a:t>
            </a:r>
          </a:p>
        </p:txBody>
      </p:sp>
      <p:sp>
        <p:nvSpPr>
          <p:cNvPr id="8" name="Content Placeholder 2">
            <a:extLst>
              <a:ext uri="{FF2B5EF4-FFF2-40B4-BE49-F238E27FC236}">
                <a16:creationId xmlns:a16="http://schemas.microsoft.com/office/drawing/2014/main" id="{B65A7066-82D3-F24E-AC3F-1DD2245C21F6}"/>
              </a:ext>
            </a:extLst>
          </p:cNvPr>
          <p:cNvSpPr>
            <a:spLocks noGrp="1"/>
          </p:cNvSpPr>
          <p:nvPr>
            <p:ph sz="half" idx="1" hasCustomPrompt="1"/>
          </p:nvPr>
        </p:nvSpPr>
        <p:spPr>
          <a:xfrm>
            <a:off x="524094" y="1423010"/>
            <a:ext cx="5234532" cy="4923203"/>
          </a:xfrm>
        </p:spPr>
        <p:txBody>
          <a:bodyPr>
            <a:normAutofit/>
          </a:bodyPr>
          <a:lstStyle>
            <a:lvl1pPr marL="0" indent="0">
              <a:buNone/>
              <a:defRPr sz="1500" b="0" i="0">
                <a:solidFill>
                  <a:srgbClr val="2C3139"/>
                </a:solidFill>
                <a:latin typeface="Cormorant Garamond" pitchFamily="2" charset="77"/>
              </a:defRPr>
            </a:lvl1pPr>
          </a:lstStyle>
          <a:p>
            <a:pPr lvl="0"/>
            <a:r>
              <a:rPr lang="en-US"/>
              <a:t>Body text.</a:t>
            </a:r>
          </a:p>
        </p:txBody>
      </p:sp>
      <p:sp>
        <p:nvSpPr>
          <p:cNvPr id="9" name="Content Placeholder 3">
            <a:extLst>
              <a:ext uri="{FF2B5EF4-FFF2-40B4-BE49-F238E27FC236}">
                <a16:creationId xmlns:a16="http://schemas.microsoft.com/office/drawing/2014/main" id="{B86DF300-8AEA-FC4D-9E76-7D9240B63134}"/>
              </a:ext>
            </a:extLst>
          </p:cNvPr>
          <p:cNvSpPr>
            <a:spLocks noGrp="1"/>
          </p:cNvSpPr>
          <p:nvPr>
            <p:ph sz="half" idx="10" hasCustomPrompt="1"/>
          </p:nvPr>
        </p:nvSpPr>
        <p:spPr>
          <a:xfrm>
            <a:off x="6182891" y="1426022"/>
            <a:ext cx="2194520" cy="1963379"/>
          </a:xfrm>
          <a:solidFill>
            <a:schemeClr val="tx1">
              <a:lumMod val="50000"/>
              <a:lumOff val="50000"/>
            </a:schemeClr>
          </a:solidFill>
        </p:spPr>
        <p:txBody>
          <a:bodyPr anchor="t">
            <a:normAutofit/>
          </a:bodyPr>
          <a:lstStyle>
            <a:lvl1pPr marL="0" indent="0" algn="l">
              <a:buNone/>
              <a:defRPr sz="1800" b="0" i="0">
                <a:solidFill>
                  <a:schemeClr val="bg1"/>
                </a:solidFill>
                <a:latin typeface="Montserrat Light" pitchFamily="2" charset="77"/>
              </a:defRPr>
            </a:lvl1pPr>
          </a:lstStyle>
          <a:p>
            <a:pPr lvl="0"/>
            <a:r>
              <a:rPr lang="en-US"/>
              <a:t>Image</a:t>
            </a:r>
          </a:p>
        </p:txBody>
      </p:sp>
      <p:sp>
        <p:nvSpPr>
          <p:cNvPr id="10" name="Content Placeholder 3">
            <a:extLst>
              <a:ext uri="{FF2B5EF4-FFF2-40B4-BE49-F238E27FC236}">
                <a16:creationId xmlns:a16="http://schemas.microsoft.com/office/drawing/2014/main" id="{D62658A2-E956-ED43-B448-73080E69A2ED}"/>
              </a:ext>
            </a:extLst>
          </p:cNvPr>
          <p:cNvSpPr>
            <a:spLocks noGrp="1"/>
          </p:cNvSpPr>
          <p:nvPr>
            <p:ph sz="half" idx="11" hasCustomPrompt="1"/>
          </p:nvPr>
        </p:nvSpPr>
        <p:spPr>
          <a:xfrm>
            <a:off x="6182891" y="3389401"/>
            <a:ext cx="2194520" cy="1963379"/>
          </a:xfrm>
          <a:solidFill>
            <a:schemeClr val="tx1">
              <a:lumMod val="50000"/>
              <a:lumOff val="50000"/>
            </a:schemeClr>
          </a:solidFill>
        </p:spPr>
        <p:txBody>
          <a:bodyPr anchor="t">
            <a:normAutofit/>
          </a:bodyPr>
          <a:lstStyle>
            <a:lvl1pPr marL="0" indent="0" algn="l">
              <a:buNone/>
              <a:defRPr sz="1800" b="0" i="0">
                <a:solidFill>
                  <a:schemeClr val="bg1"/>
                </a:solidFill>
                <a:latin typeface="Montserrat Light" pitchFamily="2" charset="77"/>
              </a:defRPr>
            </a:lvl1pPr>
          </a:lstStyle>
          <a:p>
            <a:pPr lvl="0"/>
            <a:r>
              <a:rPr lang="en-US"/>
              <a:t>Image</a:t>
            </a:r>
          </a:p>
        </p:txBody>
      </p:sp>
    </p:spTree>
    <p:extLst>
      <p:ext uri="{BB962C8B-B14F-4D97-AF65-F5344CB8AC3E}">
        <p14:creationId xmlns:p14="http://schemas.microsoft.com/office/powerpoint/2010/main" val="3152299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Vertical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58860DB-BEA8-DE4C-95C1-06B58F26C9B2}"/>
              </a:ext>
            </a:extLst>
          </p:cNvPr>
          <p:cNvSpPr txBox="1"/>
          <p:nvPr userDrawn="1"/>
        </p:nvSpPr>
        <p:spPr>
          <a:xfrm>
            <a:off x="168884" y="217725"/>
            <a:ext cx="301686" cy="200055"/>
          </a:xfrm>
          <a:prstGeom prst="rect">
            <a:avLst/>
          </a:prstGeom>
          <a:noFill/>
        </p:spPr>
        <p:txBody>
          <a:bodyPr wrap="none" rtlCol="0">
            <a:spAutoFit/>
          </a:bodyPr>
          <a:lstStyle/>
          <a:p>
            <a:pPr algn="ctr"/>
            <a:fld id="{01C10699-925D-AC41-8B70-417245BF6AFF}" type="slidenum">
              <a:rPr lang="en-US" sz="700" b="0" i="0" smtClean="0">
                <a:solidFill>
                  <a:srgbClr val="046762"/>
                </a:solidFill>
                <a:latin typeface="Montserrat Medium" pitchFamily="2" charset="77"/>
              </a:rPr>
              <a:pPr algn="ctr"/>
              <a:t>‹#›</a:t>
            </a:fld>
            <a:endParaRPr lang="en-US" sz="700" b="0" i="0">
              <a:solidFill>
                <a:srgbClr val="046762"/>
              </a:solidFill>
              <a:latin typeface="Montserrat Medium" pitchFamily="2" charset="77"/>
            </a:endParaRPr>
          </a:p>
        </p:txBody>
      </p:sp>
      <p:sp>
        <p:nvSpPr>
          <p:cNvPr id="7" name="Title 1">
            <a:extLst>
              <a:ext uri="{FF2B5EF4-FFF2-40B4-BE49-F238E27FC236}">
                <a16:creationId xmlns:a16="http://schemas.microsoft.com/office/drawing/2014/main" id="{579D8D07-4800-4A49-9A13-435AFEA55E58}"/>
              </a:ext>
            </a:extLst>
          </p:cNvPr>
          <p:cNvSpPr>
            <a:spLocks noGrp="1"/>
          </p:cNvSpPr>
          <p:nvPr>
            <p:ph type="title" hasCustomPrompt="1"/>
          </p:nvPr>
        </p:nvSpPr>
        <p:spPr>
          <a:xfrm rot="16200000">
            <a:off x="-851287" y="3085116"/>
            <a:ext cx="5800508" cy="775022"/>
          </a:xfrm>
        </p:spPr>
        <p:txBody>
          <a:bodyPr/>
          <a:lstStyle>
            <a:lvl1pPr>
              <a:defRPr sz="2900">
                <a:solidFill>
                  <a:srgbClr val="046762"/>
                </a:solidFill>
                <a:latin typeface="Montserrat" pitchFamily="2" charset="77"/>
              </a:defRPr>
            </a:lvl1pPr>
          </a:lstStyle>
          <a:p>
            <a:r>
              <a:rPr lang="en-US"/>
              <a:t>SLIDE TITLE</a:t>
            </a:r>
          </a:p>
        </p:txBody>
      </p:sp>
    </p:spTree>
    <p:extLst>
      <p:ext uri="{BB962C8B-B14F-4D97-AF65-F5344CB8AC3E}">
        <p14:creationId xmlns:p14="http://schemas.microsoft.com/office/powerpoint/2010/main" val="785429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5AB88D6-FC21-4040-9569-CC6A84ED7F52}"/>
              </a:ext>
            </a:extLst>
          </p:cNvPr>
          <p:cNvSpPr txBox="1"/>
          <p:nvPr userDrawn="1"/>
        </p:nvSpPr>
        <p:spPr>
          <a:xfrm>
            <a:off x="168884" y="217725"/>
            <a:ext cx="301686" cy="200055"/>
          </a:xfrm>
          <a:prstGeom prst="rect">
            <a:avLst/>
          </a:prstGeom>
          <a:noFill/>
        </p:spPr>
        <p:txBody>
          <a:bodyPr wrap="none" rtlCol="0">
            <a:spAutoFit/>
          </a:bodyPr>
          <a:lstStyle/>
          <a:p>
            <a:pPr algn="ctr"/>
            <a:fld id="{01C10699-925D-AC41-8B70-417245BF6AFF}" type="slidenum">
              <a:rPr lang="en-US" sz="700" b="0" i="0" smtClean="0">
                <a:solidFill>
                  <a:srgbClr val="046762"/>
                </a:solidFill>
                <a:latin typeface="Montserrat Medium" pitchFamily="2" charset="77"/>
              </a:rPr>
              <a:pPr algn="ctr"/>
              <a:t>‹#›</a:t>
            </a:fld>
            <a:endParaRPr lang="en-US" sz="700" b="0" i="0">
              <a:solidFill>
                <a:srgbClr val="046762"/>
              </a:solidFill>
              <a:latin typeface="Montserrat Medium" pitchFamily="2" charset="77"/>
            </a:endParaRPr>
          </a:p>
        </p:txBody>
      </p:sp>
    </p:spTree>
    <p:extLst>
      <p:ext uri="{BB962C8B-B14F-4D97-AF65-F5344CB8AC3E}">
        <p14:creationId xmlns:p14="http://schemas.microsoft.com/office/powerpoint/2010/main" val="769813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69263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247255" y="-59376"/>
            <a:ext cx="9386888"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251970" y="1186484"/>
            <a:ext cx="6636259"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319428" y="2075505"/>
            <a:ext cx="6509936" cy="1748729"/>
          </a:xfrm>
        </p:spPr>
        <p:txBody>
          <a:bodyPr bIns="0" anchor="b">
            <a:normAutofit/>
          </a:bodyPr>
          <a:lstStyle>
            <a:lvl1pPr algn="ctr">
              <a:lnSpc>
                <a:spcPct val="80000"/>
              </a:lnSpc>
              <a:defRPr sz="4050" spc="-113">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319428" y="3906267"/>
            <a:ext cx="6505070" cy="1322587"/>
          </a:xfrm>
        </p:spPr>
        <p:txBody>
          <a:bodyPr tIns="0">
            <a:normAutofit/>
          </a:bodyPr>
          <a:lstStyle>
            <a:lvl1pPr marL="0" indent="0" algn="ctr">
              <a:lnSpc>
                <a:spcPct val="100000"/>
              </a:lnSpc>
              <a:buNone/>
              <a:defRPr sz="1350" b="0">
                <a:solidFill>
                  <a:srgbClr val="FFFEFF"/>
                </a:solidFill>
              </a:defRPr>
            </a:lvl1pPr>
            <a:lvl2pPr marL="342900" indent="0" algn="ctr">
              <a:buNone/>
              <a:defRPr sz="135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603504" y="320040"/>
            <a:ext cx="2743200" cy="320040"/>
          </a:xfrm>
        </p:spPr>
        <p:txBody>
          <a:bodyPr vert="horz" lIns="91440" tIns="45720" rIns="91440" bIns="45720" rtlCol="0" anchor="ctr"/>
          <a:lstStyle>
            <a:lvl1pPr>
              <a:defRPr lang="en-US"/>
            </a:lvl1pPr>
          </a:lstStyle>
          <a:p>
            <a:fld id="{48A87A34-81AB-432B-8DAE-1953F412C126}" type="datetimeFigureOut">
              <a:rPr lang="en-US" dirty="0"/>
              <a:pPr/>
              <a:t>9/20/2025</a:t>
            </a:fld>
            <a:endParaRPr lang="en-US" dirty="0"/>
          </a:p>
        </p:txBody>
      </p:sp>
      <p:sp>
        <p:nvSpPr>
          <p:cNvPr id="5" name="Footer Placeholder 4"/>
          <p:cNvSpPr>
            <a:spLocks noGrp="1"/>
          </p:cNvSpPr>
          <p:nvPr>
            <p:ph type="ftr" sz="quarter" idx="11"/>
          </p:nvPr>
        </p:nvSpPr>
        <p:spPr>
          <a:xfrm>
            <a:off x="603504" y="6227064"/>
            <a:ext cx="7941564"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7852410" y="320040"/>
            <a:ext cx="6858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76266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313135" y="0"/>
            <a:ext cx="9438086"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600108" y="1699589"/>
            <a:ext cx="2755857"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666474" y="2349925"/>
            <a:ext cx="2624234"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3838836" y="803186"/>
            <a:ext cx="4711405"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871089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247255" y="-59376"/>
            <a:ext cx="9386888"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2444659" y="1186484"/>
            <a:ext cx="4249609"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2508162" y="2074730"/>
            <a:ext cx="4117668" cy="1689390"/>
          </a:xfrm>
        </p:spPr>
        <p:txBody>
          <a:bodyPr bIns="0" anchor="b">
            <a:normAutofit/>
          </a:bodyPr>
          <a:lstStyle>
            <a:lvl1pPr algn="ctr">
              <a:defRPr sz="33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2508162" y="3846851"/>
            <a:ext cx="4117667" cy="1383770"/>
          </a:xfrm>
        </p:spPr>
        <p:txBody>
          <a:bodyPr tIns="0">
            <a:normAutofit/>
          </a:bodyPr>
          <a:lstStyle>
            <a:lvl1pPr marL="0" indent="0" algn="ctr">
              <a:buNone/>
              <a:defRPr sz="1350">
                <a:solidFill>
                  <a:srgbClr val="FFFEFF"/>
                </a:solidFill>
              </a:defRPr>
            </a:lvl1pPr>
            <a:lvl2pPr marL="342900" indent="0">
              <a:buNone/>
              <a:defRPr sz="135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603504" y="320040"/>
            <a:ext cx="2743200" cy="320040"/>
          </a:xfrm>
        </p:spPr>
        <p:txBody>
          <a:bodyPr/>
          <a:lstStyle/>
          <a:p>
            <a:fld id="{48A87A34-81AB-432B-8DAE-1953F412C126}" type="datetimeFigureOut">
              <a:rPr lang="en-US" dirty="0"/>
              <a:t>9/20/2025</a:t>
            </a:fld>
            <a:endParaRPr lang="en-US" dirty="0"/>
          </a:p>
        </p:txBody>
      </p:sp>
      <p:sp>
        <p:nvSpPr>
          <p:cNvPr id="5" name="Footer Placeholder 4"/>
          <p:cNvSpPr>
            <a:spLocks noGrp="1"/>
          </p:cNvSpPr>
          <p:nvPr>
            <p:ph type="ftr" sz="quarter" idx="11"/>
          </p:nvPr>
        </p:nvSpPr>
        <p:spPr>
          <a:xfrm>
            <a:off x="603504" y="6227064"/>
            <a:ext cx="7941564"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7852410" y="320040"/>
            <a:ext cx="6858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585372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313135" y="0"/>
            <a:ext cx="9438086"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600108" y="1699589"/>
            <a:ext cx="2755857"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666750" y="2339670"/>
            <a:ext cx="2625621"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3840659" y="803188"/>
            <a:ext cx="4702193"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38835" y="3672162"/>
            <a:ext cx="4704017"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603504" y="320040"/>
            <a:ext cx="2743200" cy="320040"/>
          </a:xfrm>
        </p:spPr>
        <p:txBody>
          <a:bodyPr/>
          <a:lstStyle/>
          <a:p>
            <a:fld id="{48A87A34-81AB-432B-8DAE-1953F412C126}" type="datetimeFigureOut">
              <a:rPr lang="en-US" dirty="0"/>
              <a:t>9/20/2025</a:t>
            </a:fld>
            <a:endParaRPr lang="en-US" dirty="0"/>
          </a:p>
        </p:txBody>
      </p:sp>
      <p:sp>
        <p:nvSpPr>
          <p:cNvPr id="6" name="Footer Placeholder 5"/>
          <p:cNvSpPr>
            <a:spLocks noGrp="1"/>
          </p:cNvSpPr>
          <p:nvPr>
            <p:ph type="ftr" sz="quarter" idx="11"/>
          </p:nvPr>
        </p:nvSpPr>
        <p:spPr>
          <a:xfrm>
            <a:off x="603504" y="6227064"/>
            <a:ext cx="7941564" cy="320040"/>
          </a:xfrm>
        </p:spPr>
        <p:txBody>
          <a:bodyPr/>
          <a:lstStyle/>
          <a:p>
            <a:endParaRPr lang="en-US" dirty="0"/>
          </a:p>
        </p:txBody>
      </p:sp>
      <p:sp>
        <p:nvSpPr>
          <p:cNvPr id="7" name="Slide Number Placeholder 6"/>
          <p:cNvSpPr>
            <a:spLocks noGrp="1"/>
          </p:cNvSpPr>
          <p:nvPr>
            <p:ph type="sldNum" sz="quarter" idx="12"/>
          </p:nvPr>
        </p:nvSpPr>
        <p:spPr>
          <a:xfrm>
            <a:off x="7852410" y="320040"/>
            <a:ext cx="6858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578761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313135" y="0"/>
            <a:ext cx="9438086"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600108" y="1699589"/>
            <a:ext cx="2755857"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666751" y="2363916"/>
            <a:ext cx="2625621"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43853" y="803185"/>
            <a:ext cx="4698816" cy="685800"/>
          </a:xfrm>
        </p:spPr>
        <p:txBody>
          <a:bodyPr anchor="ctr">
            <a:noAutofit/>
          </a:bodyPr>
          <a:lstStyle>
            <a:lvl1pPr marL="0" indent="0" algn="l">
              <a:lnSpc>
                <a:spcPct val="100000"/>
              </a:lnSpc>
              <a:buNone/>
              <a:defRPr sz="165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3843979" y="1488986"/>
            <a:ext cx="4698263"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38989" y="3665887"/>
            <a:ext cx="4698311" cy="685800"/>
          </a:xfrm>
        </p:spPr>
        <p:txBody>
          <a:bodyPr anchor="ctr">
            <a:noAutofit/>
          </a:bodyPr>
          <a:lstStyle>
            <a:lvl1pPr marL="0" indent="0" algn="l">
              <a:lnSpc>
                <a:spcPct val="100000"/>
              </a:lnSpc>
              <a:buNone/>
              <a:defRPr sz="165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838835" y="4351687"/>
            <a:ext cx="4699191"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603504" y="320040"/>
            <a:ext cx="2743200" cy="320040"/>
          </a:xfrm>
        </p:spPr>
        <p:txBody>
          <a:bodyPr/>
          <a:lstStyle/>
          <a:p>
            <a:fld id="{48A87A34-81AB-432B-8DAE-1953F412C126}" type="datetimeFigureOut">
              <a:rPr lang="en-US" dirty="0"/>
              <a:t>9/20/2025</a:t>
            </a:fld>
            <a:endParaRPr lang="en-US" dirty="0"/>
          </a:p>
        </p:txBody>
      </p:sp>
      <p:sp>
        <p:nvSpPr>
          <p:cNvPr id="8" name="Footer Placeholder 7"/>
          <p:cNvSpPr>
            <a:spLocks noGrp="1"/>
          </p:cNvSpPr>
          <p:nvPr>
            <p:ph type="ftr" sz="quarter" idx="11"/>
          </p:nvPr>
        </p:nvSpPr>
        <p:spPr>
          <a:xfrm>
            <a:off x="603504" y="6227064"/>
            <a:ext cx="7941564" cy="320040"/>
          </a:xfrm>
        </p:spPr>
        <p:txBody>
          <a:bodyPr/>
          <a:lstStyle/>
          <a:p>
            <a:endParaRPr lang="en-US" dirty="0"/>
          </a:p>
        </p:txBody>
      </p:sp>
      <p:sp>
        <p:nvSpPr>
          <p:cNvPr id="9" name="Slide Number Placeholder 8"/>
          <p:cNvSpPr>
            <a:spLocks noGrp="1"/>
          </p:cNvSpPr>
          <p:nvPr>
            <p:ph type="sldNum" sz="quarter" idx="12"/>
          </p:nvPr>
        </p:nvSpPr>
        <p:spPr>
          <a:xfrm>
            <a:off x="7852410" y="320040"/>
            <a:ext cx="6858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3168911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313135" y="0"/>
            <a:ext cx="9438086"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600108" y="1699589"/>
            <a:ext cx="2755857"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666474" y="2349925"/>
            <a:ext cx="2625897"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9/20/2025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406378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3504" y="320040"/>
            <a:ext cx="2743200" cy="320040"/>
          </a:xfrm>
        </p:spPr>
        <p:txBody>
          <a:bodyPr/>
          <a:lstStyle/>
          <a:p>
            <a:fld id="{48A87A34-81AB-432B-8DAE-1953F412C126}" type="datetimeFigureOut">
              <a:rPr lang="en-US" dirty="0"/>
              <a:t>9/20/2025</a:t>
            </a:fld>
            <a:endParaRPr lang="en-US" dirty="0"/>
          </a:p>
        </p:txBody>
      </p:sp>
      <p:sp>
        <p:nvSpPr>
          <p:cNvPr id="3" name="Footer Placeholder 2"/>
          <p:cNvSpPr>
            <a:spLocks noGrp="1"/>
          </p:cNvSpPr>
          <p:nvPr>
            <p:ph type="ftr" sz="quarter" idx="11"/>
          </p:nvPr>
        </p:nvSpPr>
        <p:spPr>
          <a:xfrm>
            <a:off x="603504" y="6227064"/>
            <a:ext cx="7941564" cy="320040"/>
          </a:xfrm>
        </p:spPr>
        <p:txBody>
          <a:bodyPr/>
          <a:lstStyle/>
          <a:p>
            <a:endParaRPr lang="en-US" dirty="0"/>
          </a:p>
        </p:txBody>
      </p:sp>
      <p:sp>
        <p:nvSpPr>
          <p:cNvPr id="4" name="Slide Number Placeholder 3"/>
          <p:cNvSpPr>
            <a:spLocks noGrp="1"/>
          </p:cNvSpPr>
          <p:nvPr>
            <p:ph type="sldNum" sz="quarter" idx="12"/>
          </p:nvPr>
        </p:nvSpPr>
        <p:spPr>
          <a:xfrm>
            <a:off x="7852410" y="320040"/>
            <a:ext cx="6858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6886508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313135" y="0"/>
            <a:ext cx="9438086"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600108" y="1699589"/>
            <a:ext cx="2755857"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666474" y="2352026"/>
            <a:ext cx="2625898" cy="1223298"/>
          </a:xfrm>
        </p:spPr>
        <p:txBody>
          <a:bodyPr bIns="0" anchor="b">
            <a:noAutofit/>
          </a:bodyPr>
          <a:lstStyle>
            <a:lvl1pPr algn="ctr">
              <a:defRPr sz="24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3832488" y="802809"/>
            <a:ext cx="4706276"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66474" y="3580186"/>
            <a:ext cx="2625898" cy="1221164"/>
          </a:xfrm>
        </p:spPr>
        <p:txBody>
          <a:bodyPr/>
          <a:lstStyle>
            <a:lvl1pPr marL="0" indent="0" algn="ctr">
              <a:buNone/>
              <a:defRPr sz="1200">
                <a:solidFill>
                  <a:srgbClr val="FFFEFF"/>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2825986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247255" y="-59376"/>
            <a:ext cx="9386888"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604002" y="1698332"/>
            <a:ext cx="4456155"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5657632" y="0"/>
            <a:ext cx="3486368" cy="6858000"/>
          </a:xfrm>
          <a:solidFill>
            <a:schemeClr val="bg1">
              <a:lumMod val="65000"/>
              <a:lumOff val="3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2" name="Title 1"/>
          <p:cNvSpPr>
            <a:spLocks noGrp="1"/>
          </p:cNvSpPr>
          <p:nvPr>
            <p:ph type="title"/>
          </p:nvPr>
        </p:nvSpPr>
        <p:spPr>
          <a:xfrm>
            <a:off x="664082" y="2360255"/>
            <a:ext cx="4332485" cy="1178032"/>
          </a:xfrm>
        </p:spPr>
        <p:txBody>
          <a:bodyPr bIns="0" anchor="b">
            <a:normAutofit/>
          </a:bodyPr>
          <a:lstStyle>
            <a:lvl1pPr>
              <a:defRPr sz="27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664082" y="3545012"/>
            <a:ext cx="4332485" cy="1274198"/>
          </a:xfrm>
        </p:spPr>
        <p:txBody>
          <a:bodyPr>
            <a:normAutofit/>
          </a:bodyPr>
          <a:lstStyle>
            <a:lvl1pPr marL="0" indent="0" algn="ctr">
              <a:buNone/>
              <a:defRPr sz="1350">
                <a:solidFill>
                  <a:srgbClr val="FFFEFF"/>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603504" y="320040"/>
            <a:ext cx="2743200" cy="320040"/>
          </a:xfrm>
        </p:spPr>
        <p:txBody>
          <a:bodyPr/>
          <a:lstStyle/>
          <a:p>
            <a:fld id="{48A87A34-81AB-432B-8DAE-1953F412C126}" type="datetimeFigureOut">
              <a:rPr lang="en-US" dirty="0"/>
              <a:t>9/20/2025</a:t>
            </a:fld>
            <a:endParaRPr lang="en-US" dirty="0"/>
          </a:p>
        </p:txBody>
      </p:sp>
      <p:sp>
        <p:nvSpPr>
          <p:cNvPr id="6" name="Footer Placeholder 5"/>
          <p:cNvSpPr>
            <a:spLocks noGrp="1"/>
          </p:cNvSpPr>
          <p:nvPr>
            <p:ph type="ftr" sz="quarter" idx="11"/>
          </p:nvPr>
        </p:nvSpPr>
        <p:spPr>
          <a:xfrm>
            <a:off x="603505" y="6227064"/>
            <a:ext cx="4456652" cy="320040"/>
          </a:xfrm>
        </p:spPr>
        <p:txBody>
          <a:bodyPr/>
          <a:lstStyle/>
          <a:p>
            <a:endParaRPr lang="en-US" dirty="0"/>
          </a:p>
        </p:txBody>
      </p:sp>
      <p:sp>
        <p:nvSpPr>
          <p:cNvPr id="7" name="Slide Number Placeholder 6"/>
          <p:cNvSpPr>
            <a:spLocks noGrp="1"/>
          </p:cNvSpPr>
          <p:nvPr>
            <p:ph type="sldNum" sz="quarter" idx="12"/>
          </p:nvPr>
        </p:nvSpPr>
        <p:spPr>
          <a:xfrm>
            <a:off x="4371283" y="320040"/>
            <a:ext cx="6858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6739270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313135" y="0"/>
            <a:ext cx="9438086"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600108" y="1699589"/>
            <a:ext cx="2755857"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666474" y="2349926"/>
            <a:ext cx="2625897"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3832488" y="794719"/>
            <a:ext cx="4706276"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7336381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9438086"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5789211" y="1699589"/>
            <a:ext cx="2755857"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5855578" y="2349925"/>
            <a:ext cx="2625896"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02060" y="798445"/>
            <a:ext cx="4701467"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03504" y="320040"/>
            <a:ext cx="2743200" cy="320040"/>
          </a:xfrm>
        </p:spPr>
        <p:txBody>
          <a:bodyPr/>
          <a:lstStyle/>
          <a:p>
            <a:fld id="{48A87A34-81AB-432B-8DAE-1953F412C126}" type="datetimeFigureOut">
              <a:rPr lang="en-US" dirty="0"/>
              <a:t>9/20/2025</a:t>
            </a:fld>
            <a:endParaRPr lang="en-US" dirty="0"/>
          </a:p>
        </p:txBody>
      </p:sp>
      <p:sp>
        <p:nvSpPr>
          <p:cNvPr id="5" name="Footer Placeholder 4"/>
          <p:cNvSpPr>
            <a:spLocks noGrp="1"/>
          </p:cNvSpPr>
          <p:nvPr>
            <p:ph type="ftr" sz="quarter" idx="11"/>
          </p:nvPr>
        </p:nvSpPr>
        <p:spPr>
          <a:xfrm>
            <a:off x="603504" y="6227064"/>
            <a:ext cx="7941564" cy="320040"/>
          </a:xfrm>
        </p:spPr>
        <p:txBody>
          <a:bodyPr/>
          <a:lstStyle/>
          <a:p>
            <a:endParaRPr lang="en-US" dirty="0"/>
          </a:p>
        </p:txBody>
      </p:sp>
      <p:sp>
        <p:nvSpPr>
          <p:cNvPr id="6" name="Slide Number Placeholder 5"/>
          <p:cNvSpPr>
            <a:spLocks noGrp="1"/>
          </p:cNvSpPr>
          <p:nvPr>
            <p:ph type="sldNum" sz="quarter" idx="12"/>
          </p:nvPr>
        </p:nvSpPr>
        <p:spPr>
          <a:xfrm>
            <a:off x="7852410" y="320040"/>
            <a:ext cx="6858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730180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AA4F8F-9408-5D4D-A76D-FAB273F9948F}" type="datetimeFigureOut">
              <a:rPr lang="en-US" smtClean="0"/>
              <a:t>9/20/2025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BCA0EE-7E00-8D4F-BEAD-11E9BEB10AB7}" type="slidenum">
              <a:rPr lang="en-US" smtClean="0"/>
              <a:t>‹#›</a:t>
            </a:fld>
            <a:endParaRPr lang="en-US"/>
          </a:p>
        </p:txBody>
      </p:sp>
    </p:spTree>
    <p:extLst>
      <p:ext uri="{BB962C8B-B14F-4D97-AF65-F5344CB8AC3E}">
        <p14:creationId xmlns:p14="http://schemas.microsoft.com/office/powerpoint/2010/main" val="3898400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80" r:id="rId3"/>
    <p:sldLayoutId id="2147483681" r:id="rId4"/>
    <p:sldLayoutId id="2147483682" r:id="rId5"/>
    <p:sldLayoutId id="2147483683" r:id="rId6"/>
    <p:sldLayoutId id="2147483684" r:id="rId7"/>
    <p:sldLayoutId id="2147483685" r:id="rId8"/>
    <p:sldLayoutId id="2147483658" r:id="rId9"/>
    <p:sldLayoutId id="2147483679"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8371" y="2358392"/>
            <a:ext cx="2624000"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076237" y="794719"/>
            <a:ext cx="4462527"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603504" y="320040"/>
            <a:ext cx="2743200" cy="320040"/>
          </a:xfrm>
          <a:prstGeom prst="rect">
            <a:avLst/>
          </a:prstGeom>
        </p:spPr>
        <p:txBody>
          <a:bodyPr vert="horz" lIns="91440" tIns="45720" rIns="91440" bIns="45720" rtlCol="0" anchor="ctr"/>
          <a:lstStyle>
            <a:lvl1pPr algn="l">
              <a:defRPr sz="750">
                <a:solidFill>
                  <a:schemeClr val="tx1">
                    <a:tint val="75000"/>
                  </a:schemeClr>
                </a:solidFill>
              </a:defRPr>
            </a:lvl1pPr>
          </a:lstStyle>
          <a:p>
            <a:fld id="{48A87A34-81AB-432B-8DAE-1953F412C126}" type="datetimeFigureOut">
              <a:rPr lang="en-US" dirty="0"/>
              <a:pPr/>
              <a:t>9/20/2025</a:t>
            </a:fld>
            <a:endParaRPr lang="en-US" dirty="0"/>
          </a:p>
        </p:txBody>
      </p:sp>
      <p:sp>
        <p:nvSpPr>
          <p:cNvPr id="5" name="Footer Placeholder 4"/>
          <p:cNvSpPr>
            <a:spLocks noGrp="1"/>
          </p:cNvSpPr>
          <p:nvPr>
            <p:ph type="ftr" sz="quarter" idx="3"/>
          </p:nvPr>
        </p:nvSpPr>
        <p:spPr>
          <a:xfrm>
            <a:off x="603504" y="6227064"/>
            <a:ext cx="7941564" cy="320040"/>
          </a:xfrm>
          <a:prstGeom prst="rect">
            <a:avLst/>
          </a:prstGeom>
        </p:spPr>
        <p:txBody>
          <a:bodyPr vert="horz" lIns="91440" tIns="45720" rIns="91440" bIns="45720" rtlCol="0" anchor="ctr"/>
          <a:lstStyle>
            <a:lvl1pPr algn="r">
              <a:defRPr sz="7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7852410" y="320040"/>
            <a:ext cx="685800" cy="320040"/>
          </a:xfrm>
          <a:prstGeom prst="rect">
            <a:avLst/>
          </a:prstGeom>
        </p:spPr>
        <p:txBody>
          <a:bodyPr vert="horz" lIns="91440" tIns="45720" rIns="91440" bIns="45720" rtlCol="0" anchor="ctr"/>
          <a:lstStyle>
            <a:lvl1pPr algn="r">
              <a:defRPr sz="750">
                <a:solidFill>
                  <a:schemeClr val="tx1">
                    <a:tint val="75000"/>
                  </a:schemeClr>
                </a:solidFill>
              </a:defRPr>
            </a:lvl1pPr>
          </a:lstStyle>
          <a:p>
            <a:fld id="{6D22F896-40B5-4ADD-8801-0D06FADFA095}" type="slidenum">
              <a:rPr lang="en-US" dirty="0"/>
              <a:pPr/>
              <a:t>‹#›</a:t>
            </a:fld>
            <a:endParaRPr lang="en-US" dirty="0"/>
          </a:p>
        </p:txBody>
      </p:sp>
    </p:spTree>
    <p:extLst>
      <p:ext uri="{BB962C8B-B14F-4D97-AF65-F5344CB8AC3E}">
        <p14:creationId xmlns:p14="http://schemas.microsoft.com/office/powerpoint/2010/main" val="107910102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ctr" defTabSz="685800" rtl="0" eaLnBrk="1" latinLnBrk="0" hangingPunct="1">
        <a:lnSpc>
          <a:spcPct val="85000"/>
        </a:lnSpc>
        <a:spcBef>
          <a:spcPct val="0"/>
        </a:spcBef>
        <a:buNone/>
        <a:defRPr sz="3000" b="0" i="0" kern="1200" cap="none" spc="-113">
          <a:solidFill>
            <a:schemeClr val="tx1"/>
          </a:solidFill>
          <a:effectLst/>
          <a:latin typeface="+mj-lt"/>
          <a:ea typeface="+mj-ea"/>
          <a:cs typeface="+mj-cs"/>
        </a:defRPr>
      </a:lvl1pPr>
    </p:titleStyle>
    <p:bodyStyle>
      <a:lvl1pPr marL="171450" indent="-171450" algn="l" defTabSz="685800" rtl="0" eaLnBrk="1" latinLnBrk="0" hangingPunct="1">
        <a:lnSpc>
          <a:spcPct val="120000"/>
        </a:lnSpc>
        <a:spcBef>
          <a:spcPts val="750"/>
        </a:spcBef>
        <a:buClr>
          <a:schemeClr val="accent1"/>
        </a:buClr>
        <a:buSzPct val="110000"/>
        <a:buFont typeface="Wingdings" panose="05000000000000000000" pitchFamily="2" charset="2"/>
        <a:buChar char="§"/>
        <a:defRPr sz="1350" kern="1200">
          <a:solidFill>
            <a:schemeClr val="tx1"/>
          </a:solidFill>
          <a:effectLst/>
          <a:latin typeface="+mn-lt"/>
          <a:ea typeface="+mn-ea"/>
          <a:cs typeface="+mn-cs"/>
        </a:defRPr>
      </a:lvl1pPr>
      <a:lvl2pPr marL="5143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2pPr>
      <a:lvl3pPr marL="8572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1050" kern="1200">
          <a:solidFill>
            <a:schemeClr val="tx1"/>
          </a:solidFill>
          <a:effectLst/>
          <a:latin typeface="+mn-lt"/>
          <a:ea typeface="+mn-ea"/>
          <a:cs typeface="+mn-cs"/>
        </a:defRPr>
      </a:lvl3pPr>
      <a:lvl4pPr marL="12001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4pPr>
      <a:lvl5pPr marL="15430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5pPr>
      <a:lvl6pPr marL="18859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6pPr>
      <a:lvl7pPr marL="22288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7pPr>
      <a:lvl8pPr marL="25717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8pPr>
      <a:lvl9pPr marL="29146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hand holding a pen and shading circles on a sheet">
            <a:extLst>
              <a:ext uri="{FF2B5EF4-FFF2-40B4-BE49-F238E27FC236}">
                <a16:creationId xmlns:a16="http://schemas.microsoft.com/office/drawing/2014/main" id="{BA3FED46-1B7C-8860-86CB-4335C424C877}"/>
              </a:ext>
            </a:extLst>
          </p:cNvPr>
          <p:cNvPicPr>
            <a:picLocks noChangeAspect="1"/>
          </p:cNvPicPr>
          <p:nvPr/>
        </p:nvPicPr>
        <p:blipFill rotWithShape="1">
          <a:blip r:embed="rId2"/>
          <a:srcRect l="19563" t="9091" r="9831" b="1"/>
          <a:stretch/>
        </p:blipFill>
        <p:spPr>
          <a:xfrm>
            <a:off x="20" y="10"/>
            <a:ext cx="9141692" cy="6857990"/>
          </a:xfrm>
          <a:prstGeom prst="rect">
            <a:avLst/>
          </a:prstGeom>
        </p:spPr>
      </p:pic>
      <p:sp>
        <p:nvSpPr>
          <p:cNvPr id="23" name="Rectangle 22">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275865" y="-511"/>
            <a:ext cx="4592270" cy="9144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894C097-7343-BA4F-90A2-0816D031BFDA}"/>
              </a:ext>
            </a:extLst>
          </p:cNvPr>
          <p:cNvSpPr>
            <a:spLocks noGrp="1"/>
          </p:cNvSpPr>
          <p:nvPr>
            <p:ph type="ctrTitle"/>
          </p:nvPr>
        </p:nvSpPr>
        <p:spPr>
          <a:xfrm>
            <a:off x="303414" y="3091928"/>
            <a:ext cx="6808922" cy="2387600"/>
          </a:xfrm>
        </p:spPr>
        <p:txBody>
          <a:bodyPr vert="horz" lIns="91440" tIns="45720" rIns="91440" bIns="45720" rtlCol="0" anchor="b">
            <a:normAutofit/>
          </a:bodyPr>
          <a:lstStyle/>
          <a:p>
            <a:pPr algn="l"/>
            <a:br>
              <a:rPr lang="en-US" sz="5300" dirty="0">
                <a:latin typeface="+mj-lt"/>
              </a:rPr>
            </a:br>
            <a:r>
              <a:rPr lang="en-US" sz="5300" dirty="0">
                <a:latin typeface="+mj-lt"/>
              </a:rPr>
              <a:t>Welcome meeting </a:t>
            </a:r>
            <a:br>
              <a:rPr lang="en-US" sz="5300" dirty="0">
                <a:latin typeface="+mj-lt"/>
              </a:rPr>
            </a:br>
            <a:r>
              <a:rPr lang="en-US" sz="5300" dirty="0">
                <a:latin typeface="+mj-lt"/>
              </a:rPr>
              <a:t>September 2025</a:t>
            </a:r>
          </a:p>
        </p:txBody>
      </p:sp>
      <p:sp>
        <p:nvSpPr>
          <p:cNvPr id="25" name="Rectangle: Rounded Corners 24">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7339422"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605088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4EF722A4-E5DE-1F86-975A-5AD15FFB8FD5}"/>
              </a:ext>
            </a:extLst>
          </p:cNvPr>
          <p:cNvGraphicFramePr>
            <a:graphicFrameLocks noGrp="1"/>
          </p:cNvGraphicFramePr>
          <p:nvPr>
            <p:ph sz="half" idx="1"/>
            <p:extLst>
              <p:ext uri="{D42A27DB-BD31-4B8C-83A1-F6EECF244321}">
                <p14:modId xmlns:p14="http://schemas.microsoft.com/office/powerpoint/2010/main" val="1610596715"/>
              </p:ext>
            </p:extLst>
          </p:nvPr>
        </p:nvGraphicFramePr>
        <p:xfrm>
          <a:off x="642684" y="1042322"/>
          <a:ext cx="7854100" cy="4177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2261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itle 1">
            <a:extLst>
              <a:ext uri="{FF2B5EF4-FFF2-40B4-BE49-F238E27FC236}">
                <a16:creationId xmlns:a16="http://schemas.microsoft.com/office/drawing/2014/main" id="{5E1CB385-9C67-7FF9-3667-CCE6AA328286}"/>
              </a:ext>
            </a:extLst>
          </p:cNvPr>
          <p:cNvSpPr>
            <a:spLocks noGrp="1"/>
          </p:cNvSpPr>
          <p:nvPr>
            <p:ph type="title"/>
          </p:nvPr>
        </p:nvSpPr>
        <p:spPr>
          <a:xfrm>
            <a:off x="417399" y="643467"/>
            <a:ext cx="8408193" cy="744836"/>
          </a:xfrm>
        </p:spPr>
        <p:txBody>
          <a:bodyPr vert="horz" lIns="91440" tIns="45720" rIns="91440" bIns="45720" rtlCol="0" anchor="ctr">
            <a:normAutofit fontScale="90000"/>
          </a:bodyPr>
          <a:lstStyle/>
          <a:p>
            <a:pPr algn="ctr"/>
            <a:r>
              <a:rPr lang="en-US" sz="1500" kern="1200" dirty="0">
                <a:solidFill>
                  <a:schemeClr val="bg1"/>
                </a:solidFill>
                <a:latin typeface="+mj-lt"/>
                <a:ea typeface="+mj-ea"/>
                <a:cs typeface="+mj-cs"/>
              </a:rPr>
              <a:t>Our vision is </a:t>
            </a:r>
            <a:r>
              <a:rPr lang="en-US" sz="1500" i="1" kern="1200" dirty="0">
                <a:solidFill>
                  <a:schemeClr val="bg1"/>
                </a:solidFill>
                <a:latin typeface="+mj-lt"/>
                <a:ea typeface="+mj-ea"/>
                <a:cs typeface="+mj-cs"/>
              </a:rPr>
              <a:t>‘</a:t>
            </a:r>
            <a:r>
              <a:rPr lang="en-US" sz="1500" b="1" i="1" kern="1200" dirty="0">
                <a:solidFill>
                  <a:schemeClr val="bg1"/>
                </a:solidFill>
                <a:latin typeface="+mj-lt"/>
                <a:ea typeface="+mj-ea"/>
                <a:cs typeface="+mj-cs"/>
              </a:rPr>
              <a:t>to teach children to become readers, writers, and mathematicians. To inspire children to begin to think and act as artists, geographers, musicians, scientists, designers, historians, linguists, sportsmen and women.’  </a:t>
            </a:r>
            <a:br>
              <a:rPr lang="en-US" sz="1500" b="1" i="1" dirty="0">
                <a:solidFill>
                  <a:schemeClr val="bg1"/>
                </a:solidFill>
                <a:latin typeface="+mj-lt"/>
              </a:rPr>
            </a:br>
            <a:endParaRPr lang="en-US" sz="1500" b="1" i="1" kern="1200" dirty="0">
              <a:solidFill>
                <a:schemeClr val="bg1"/>
              </a:solidFill>
              <a:latin typeface="+mj-lt"/>
              <a:cs typeface="Calibri Light"/>
            </a:endParaRPr>
          </a:p>
        </p:txBody>
      </p:sp>
      <p:pic>
        <p:nvPicPr>
          <p:cNvPr id="4" name="Picture 4" descr="A picture containing logo&#10;&#10;Description automatically generated">
            <a:extLst>
              <a:ext uri="{FF2B5EF4-FFF2-40B4-BE49-F238E27FC236}">
                <a16:creationId xmlns:a16="http://schemas.microsoft.com/office/drawing/2014/main" id="{BB8EA7A6-B681-0CC7-71C5-3445C67D0BD5}"/>
              </a:ext>
            </a:extLst>
          </p:cNvPr>
          <p:cNvPicPr>
            <a:picLocks noGrp="1" noChangeAspect="1"/>
          </p:cNvPicPr>
          <p:nvPr>
            <p:ph sz="half" idx="1"/>
          </p:nvPr>
        </p:nvPicPr>
        <p:blipFill rotWithShape="1">
          <a:blip r:embed="rId2"/>
          <a:srcRect t="7518" r="-1" b="4154"/>
          <a:stretch/>
        </p:blipFill>
        <p:spPr>
          <a:xfrm>
            <a:off x="462052" y="1840549"/>
            <a:ext cx="8178799" cy="4063555"/>
          </a:xfrm>
          <a:prstGeom prst="rect">
            <a:avLst/>
          </a:prstGeom>
        </p:spPr>
      </p:pic>
    </p:spTree>
    <p:extLst>
      <p:ext uri="{BB962C8B-B14F-4D97-AF65-F5344CB8AC3E}">
        <p14:creationId xmlns:p14="http://schemas.microsoft.com/office/powerpoint/2010/main" val="979890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59" name="Group 58">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397" y="508838"/>
            <a:ext cx="3913467" cy="6239661"/>
            <a:chOff x="-19221" y="251144"/>
            <a:chExt cx="5217958" cy="6239661"/>
          </a:xfrm>
        </p:grpSpPr>
        <p:sp>
          <p:nvSpPr>
            <p:cNvPr id="60" name="Freeform: Shape 59">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 name="Freeform: Shape 60">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2" name="Freeform: Shape 61">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3" name="Freeform: Shape 62">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3" name="Title 1">
            <a:extLst>
              <a:ext uri="{FF2B5EF4-FFF2-40B4-BE49-F238E27FC236}">
                <a16:creationId xmlns:a16="http://schemas.microsoft.com/office/drawing/2014/main" id="{5E1CB385-9C67-7FF9-3667-CCE6AA328286}"/>
              </a:ext>
            </a:extLst>
          </p:cNvPr>
          <p:cNvSpPr>
            <a:spLocks noGrp="1"/>
          </p:cNvSpPr>
          <p:nvPr>
            <p:ph type="title"/>
          </p:nvPr>
        </p:nvSpPr>
        <p:spPr>
          <a:xfrm>
            <a:off x="480060" y="1243013"/>
            <a:ext cx="2891790" cy="4371974"/>
          </a:xfrm>
        </p:spPr>
        <p:txBody>
          <a:bodyPr vert="horz" lIns="91440" tIns="45720" rIns="91440" bIns="45720" rtlCol="0" anchor="ctr">
            <a:normAutofit/>
          </a:bodyPr>
          <a:lstStyle/>
          <a:p>
            <a:r>
              <a:rPr lang="en-US" sz="3100" kern="1200" dirty="0">
                <a:solidFill>
                  <a:schemeClr val="tx2"/>
                </a:solidFill>
                <a:latin typeface="+mj-lt"/>
                <a:ea typeface="+mj-ea"/>
                <a:cs typeface="+mj-cs"/>
              </a:rPr>
              <a:t>Our vision is reflected in our school motto. </a:t>
            </a:r>
            <a:br>
              <a:rPr lang="en-US" sz="3100" kern="1200" dirty="0">
                <a:solidFill>
                  <a:schemeClr val="tx2"/>
                </a:solidFill>
                <a:latin typeface="+mj-lt"/>
                <a:ea typeface="+mj-ea"/>
                <a:cs typeface="+mj-cs"/>
              </a:rPr>
            </a:br>
            <a:r>
              <a:rPr lang="en-US" sz="3100" kern="1200" dirty="0">
                <a:solidFill>
                  <a:schemeClr val="tx2"/>
                </a:solidFill>
                <a:latin typeface="+mj-lt"/>
                <a:ea typeface="+mj-ea"/>
                <a:cs typeface="+mj-cs"/>
              </a:rPr>
              <a:t>Bigger school-same values…</a:t>
            </a:r>
          </a:p>
        </p:txBody>
      </p:sp>
      <p:sp>
        <p:nvSpPr>
          <p:cNvPr id="6" name="Content Placeholder 5">
            <a:extLst>
              <a:ext uri="{FF2B5EF4-FFF2-40B4-BE49-F238E27FC236}">
                <a16:creationId xmlns:a16="http://schemas.microsoft.com/office/drawing/2014/main" id="{297F3F86-D8BE-45AF-B436-A948C1AD6348}"/>
              </a:ext>
            </a:extLst>
          </p:cNvPr>
          <p:cNvSpPr>
            <a:spLocks noGrp="1"/>
          </p:cNvSpPr>
          <p:nvPr>
            <p:ph sz="half" idx="1"/>
          </p:nvPr>
        </p:nvSpPr>
        <p:spPr>
          <a:xfrm>
            <a:off x="4629150" y="804672"/>
            <a:ext cx="3915918" cy="5230368"/>
          </a:xfrm>
        </p:spPr>
        <p:txBody>
          <a:bodyPr vert="horz" lIns="91440" tIns="45720" rIns="91440" bIns="45720" rtlCol="0" anchor="ctr">
            <a:noAutofit/>
          </a:bodyPr>
          <a:lstStyle/>
          <a:p>
            <a:pPr indent="-228600" fontAlgn="base">
              <a:buFont typeface="Arial" panose="020B0604020202020204" pitchFamily="34" charset="0"/>
              <a:buChar char="•"/>
            </a:pPr>
            <a:endParaRPr lang="en-US" sz="1600">
              <a:solidFill>
                <a:schemeClr val="tx2"/>
              </a:solidFill>
              <a:latin typeface="+mn-lt"/>
            </a:endParaRPr>
          </a:p>
          <a:p>
            <a:pPr indent="-228600" fontAlgn="base">
              <a:buFont typeface="Arial" panose="020B0604020202020204" pitchFamily="34" charset="0"/>
              <a:buChar char="•"/>
            </a:pPr>
            <a:r>
              <a:rPr lang="en-US" sz="2400" dirty="0">
                <a:solidFill>
                  <a:schemeClr val="tx2"/>
                </a:solidFill>
                <a:latin typeface="+mn-lt"/>
              </a:rPr>
              <a:t>We work hard so that all children feel a part of </a:t>
            </a:r>
            <a:r>
              <a:rPr lang="en-US" sz="2400" err="1">
                <a:solidFill>
                  <a:schemeClr val="tx2"/>
                </a:solidFill>
                <a:latin typeface="+mn-lt"/>
              </a:rPr>
              <a:t>Bramhope</a:t>
            </a:r>
            <a:r>
              <a:rPr lang="en-US" sz="2400" dirty="0">
                <a:solidFill>
                  <a:schemeClr val="tx2"/>
                </a:solidFill>
                <a:latin typeface="+mn-lt"/>
              </a:rPr>
              <a:t> Primary and are inclusive to others (</a:t>
            </a:r>
            <a:r>
              <a:rPr lang="en-US" sz="2400" b="1" dirty="0">
                <a:solidFill>
                  <a:schemeClr val="tx2"/>
                </a:solidFill>
                <a:latin typeface="+mn-lt"/>
              </a:rPr>
              <a:t>Belong</a:t>
            </a:r>
            <a:r>
              <a:rPr lang="en-US" sz="2400" dirty="0">
                <a:solidFill>
                  <a:schemeClr val="tx2"/>
                </a:solidFill>
                <a:latin typeface="+mn-lt"/>
              </a:rPr>
              <a:t>). </a:t>
            </a:r>
            <a:endParaRPr lang="en-US" sz="2400" dirty="0">
              <a:solidFill>
                <a:schemeClr val="tx2"/>
              </a:solidFill>
              <a:latin typeface="+mn-lt"/>
              <a:cs typeface="Calibri"/>
            </a:endParaRPr>
          </a:p>
          <a:p>
            <a:pPr indent="-228600" fontAlgn="base">
              <a:buFont typeface="Arial" panose="020B0604020202020204" pitchFamily="34" charset="0"/>
              <a:buChar char="•"/>
            </a:pPr>
            <a:endParaRPr lang="en-US" sz="2400" dirty="0">
              <a:solidFill>
                <a:schemeClr val="tx2"/>
              </a:solidFill>
              <a:latin typeface="+mn-lt"/>
              <a:cs typeface="Calibri"/>
            </a:endParaRPr>
          </a:p>
          <a:p>
            <a:pPr indent="-228600" fontAlgn="base">
              <a:buFont typeface="Arial" panose="020B0604020202020204" pitchFamily="34" charset="0"/>
              <a:buChar char="•"/>
            </a:pPr>
            <a:r>
              <a:rPr lang="en-US" sz="2400" dirty="0">
                <a:solidFill>
                  <a:schemeClr val="tx2"/>
                </a:solidFill>
                <a:latin typeface="+mn-lt"/>
              </a:rPr>
              <a:t>We </a:t>
            </a:r>
            <a:r>
              <a:rPr lang="en-US" sz="2400" err="1">
                <a:solidFill>
                  <a:schemeClr val="tx2"/>
                </a:solidFill>
                <a:latin typeface="+mn-lt"/>
              </a:rPr>
              <a:t>emphasise</a:t>
            </a:r>
            <a:r>
              <a:rPr lang="en-US" sz="2400" dirty="0">
                <a:solidFill>
                  <a:schemeClr val="tx2"/>
                </a:solidFill>
                <a:latin typeface="+mn-lt"/>
              </a:rPr>
              <a:t> achievement through effort (</a:t>
            </a:r>
            <a:r>
              <a:rPr lang="en-US" sz="2400" b="1" dirty="0">
                <a:solidFill>
                  <a:schemeClr val="tx2"/>
                </a:solidFill>
                <a:latin typeface="+mn-lt"/>
              </a:rPr>
              <a:t>Be Your Best</a:t>
            </a:r>
            <a:r>
              <a:rPr lang="en-US" sz="2400" dirty="0">
                <a:solidFill>
                  <a:schemeClr val="tx2"/>
                </a:solidFill>
                <a:latin typeface="+mn-lt"/>
              </a:rPr>
              <a:t>). </a:t>
            </a:r>
            <a:endParaRPr lang="en-US" sz="2400" dirty="0">
              <a:solidFill>
                <a:schemeClr val="tx2"/>
              </a:solidFill>
              <a:latin typeface="+mn-lt"/>
              <a:cs typeface="Calibri"/>
            </a:endParaRPr>
          </a:p>
          <a:p>
            <a:pPr indent="-228600" fontAlgn="base">
              <a:buFont typeface="Arial" panose="020B0604020202020204" pitchFamily="34" charset="0"/>
              <a:buChar char="•"/>
            </a:pPr>
            <a:endParaRPr lang="en-US" sz="2400" dirty="0">
              <a:solidFill>
                <a:schemeClr val="tx2"/>
              </a:solidFill>
              <a:latin typeface="+mn-lt"/>
              <a:cs typeface="Calibri"/>
            </a:endParaRPr>
          </a:p>
          <a:p>
            <a:pPr indent="-228600" fontAlgn="base">
              <a:buFont typeface="Arial" panose="020B0604020202020204" pitchFamily="34" charset="0"/>
              <a:buChar char="•"/>
            </a:pPr>
            <a:r>
              <a:rPr lang="en-US" sz="2400" dirty="0">
                <a:solidFill>
                  <a:schemeClr val="tx2"/>
                </a:solidFill>
                <a:latin typeface="+mn-lt"/>
              </a:rPr>
              <a:t>We provide opportunities for children to become kind, responsible citizens, and leaders of the future (</a:t>
            </a:r>
            <a:r>
              <a:rPr lang="en-US" sz="2400" b="1" dirty="0">
                <a:solidFill>
                  <a:schemeClr val="tx2"/>
                </a:solidFill>
                <a:latin typeface="+mn-lt"/>
              </a:rPr>
              <a:t>Be </a:t>
            </a:r>
            <a:r>
              <a:rPr lang="en-US" sz="2400" b="1" err="1">
                <a:solidFill>
                  <a:schemeClr val="tx2"/>
                </a:solidFill>
                <a:latin typeface="+mn-lt"/>
              </a:rPr>
              <a:t>Bramhope</a:t>
            </a:r>
            <a:r>
              <a:rPr lang="en-US" sz="2400" dirty="0">
                <a:solidFill>
                  <a:schemeClr val="tx2"/>
                </a:solidFill>
                <a:latin typeface="+mn-lt"/>
              </a:rPr>
              <a:t>). </a:t>
            </a:r>
            <a:endParaRPr lang="en-US" sz="2400" dirty="0">
              <a:solidFill>
                <a:schemeClr val="tx2"/>
              </a:solidFill>
              <a:latin typeface="+mn-lt"/>
              <a:cs typeface="Calibri"/>
            </a:endParaRPr>
          </a:p>
          <a:p>
            <a:pPr indent="-228600">
              <a:buFont typeface="Arial" panose="020B0604020202020204" pitchFamily="34" charset="0"/>
              <a:buChar char="•"/>
            </a:pPr>
            <a:endParaRPr lang="en-US" sz="1600">
              <a:solidFill>
                <a:schemeClr val="tx2"/>
              </a:solidFill>
              <a:latin typeface="+mn-lt"/>
            </a:endParaRPr>
          </a:p>
        </p:txBody>
      </p:sp>
    </p:spTree>
    <p:extLst>
      <p:ext uri="{BB962C8B-B14F-4D97-AF65-F5344CB8AC3E}">
        <p14:creationId xmlns:p14="http://schemas.microsoft.com/office/powerpoint/2010/main" val="3155985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Different colored ropes">
            <a:extLst>
              <a:ext uri="{FF2B5EF4-FFF2-40B4-BE49-F238E27FC236}">
                <a16:creationId xmlns:a16="http://schemas.microsoft.com/office/drawing/2014/main" id="{78234801-24F5-215D-AC14-BD9501BE5FE4}"/>
              </a:ext>
            </a:extLst>
          </p:cNvPr>
          <p:cNvPicPr>
            <a:picLocks noGrp="1" noChangeAspect="1"/>
          </p:cNvPicPr>
          <p:nvPr>
            <p:ph sz="half" idx="1"/>
          </p:nvPr>
        </p:nvPicPr>
        <p:blipFill rotWithShape="1">
          <a:blip r:embed="rId2"/>
          <a:srcRect l="8375" r="2624" b="-1"/>
          <a:stretch/>
        </p:blipFill>
        <p:spPr>
          <a:xfrm>
            <a:off x="20" y="10"/>
            <a:ext cx="9143980" cy="6857990"/>
          </a:xfrm>
          <a:prstGeom prst="rect">
            <a:avLst/>
          </a:prstGeom>
        </p:spPr>
      </p:pic>
      <p:sp>
        <p:nvSpPr>
          <p:cNvPr id="21" name="Rectangle 2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85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E62086-8D55-A0CB-5B9D-00838E59BD16}"/>
              </a:ext>
            </a:extLst>
          </p:cNvPr>
          <p:cNvSpPr>
            <a:spLocks noGrp="1"/>
          </p:cNvSpPr>
          <p:nvPr>
            <p:ph type="title"/>
          </p:nvPr>
        </p:nvSpPr>
        <p:spPr>
          <a:xfrm>
            <a:off x="392906" y="425950"/>
            <a:ext cx="8408194" cy="744836"/>
          </a:xfrm>
        </p:spPr>
        <p:txBody>
          <a:bodyPr vert="horz" lIns="91440" tIns="45720" rIns="91440" bIns="45720" rtlCol="0" anchor="ctr">
            <a:normAutofit/>
          </a:bodyPr>
          <a:lstStyle/>
          <a:p>
            <a:pPr algn="ctr"/>
            <a:r>
              <a:rPr lang="en-US" sz="3100" dirty="0">
                <a:solidFill>
                  <a:schemeClr val="tx1">
                    <a:lumMod val="85000"/>
                    <a:lumOff val="15000"/>
                  </a:schemeClr>
                </a:solidFill>
                <a:latin typeface="+mj-lt"/>
              </a:rPr>
              <a:t>Our school strengths</a:t>
            </a:r>
          </a:p>
        </p:txBody>
      </p:sp>
      <p:cxnSp>
        <p:nvCxnSpPr>
          <p:cNvPr id="23" name="Straight Connector 2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35069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4356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40187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A2B180-72C0-D549-9147-8917EDD6A9B1}"/>
              </a:ext>
            </a:extLst>
          </p:cNvPr>
          <p:cNvSpPr>
            <a:spLocks noGrp="1"/>
          </p:cNvSpPr>
          <p:nvPr>
            <p:ph sz="half" idx="1"/>
          </p:nvPr>
        </p:nvSpPr>
        <p:spPr/>
        <p:txBody>
          <a:bodyPr>
            <a:normAutofit/>
          </a:bodyPr>
          <a:lstStyle/>
          <a:p>
            <a:endParaRPr lang="en-US" sz="2400"/>
          </a:p>
        </p:txBody>
      </p:sp>
      <p:sp>
        <p:nvSpPr>
          <p:cNvPr id="4" name="TextBox 3">
            <a:extLst>
              <a:ext uri="{FF2B5EF4-FFF2-40B4-BE49-F238E27FC236}">
                <a16:creationId xmlns:a16="http://schemas.microsoft.com/office/drawing/2014/main" id="{DADC0A94-7FD0-4016-BADF-A3702BED2813}"/>
              </a:ext>
            </a:extLst>
          </p:cNvPr>
          <p:cNvSpPr txBox="1"/>
          <p:nvPr/>
        </p:nvSpPr>
        <p:spPr>
          <a:xfrm>
            <a:off x="6616840" y="1597688"/>
            <a:ext cx="2351314" cy="523220"/>
          </a:xfrm>
          <a:prstGeom prst="rect">
            <a:avLst/>
          </a:prstGeom>
          <a:noFill/>
        </p:spPr>
        <p:txBody>
          <a:bodyPr wrap="square" rtlCol="0">
            <a:spAutoFit/>
          </a:bodyPr>
          <a:lstStyle/>
          <a:p>
            <a:r>
              <a:rPr lang="en-US" sz="2400"/>
              <a:t> </a:t>
            </a:r>
            <a:r>
              <a:rPr lang="en-US" sz="2800"/>
              <a:t>Spiritual…</a:t>
            </a:r>
          </a:p>
        </p:txBody>
      </p:sp>
      <p:graphicFrame>
        <p:nvGraphicFramePr>
          <p:cNvPr id="5" name="Table 4">
            <a:extLst>
              <a:ext uri="{FF2B5EF4-FFF2-40B4-BE49-F238E27FC236}">
                <a16:creationId xmlns:a16="http://schemas.microsoft.com/office/drawing/2014/main" id="{BE1E1100-4914-4E00-A245-DE3D5FD552E5}"/>
              </a:ext>
            </a:extLst>
          </p:cNvPr>
          <p:cNvGraphicFramePr>
            <a:graphicFrameLocks noGrp="1"/>
          </p:cNvGraphicFramePr>
          <p:nvPr>
            <p:extLst>
              <p:ext uri="{D42A27DB-BD31-4B8C-83A1-F6EECF244321}">
                <p14:modId xmlns:p14="http://schemas.microsoft.com/office/powerpoint/2010/main" val="1569435408"/>
              </p:ext>
            </p:extLst>
          </p:nvPr>
        </p:nvGraphicFramePr>
        <p:xfrm>
          <a:off x="10274" y="0"/>
          <a:ext cx="9224834" cy="6957391"/>
        </p:xfrm>
        <a:graphic>
          <a:graphicData uri="http://schemas.openxmlformats.org/drawingml/2006/table">
            <a:tbl>
              <a:tblPr>
                <a:tableStyleId>{5C22544A-7EE6-4342-B048-85BDC9FD1C3A}</a:tableStyleId>
              </a:tblPr>
              <a:tblGrid>
                <a:gridCol w="9224834">
                  <a:extLst>
                    <a:ext uri="{9D8B030D-6E8A-4147-A177-3AD203B41FA5}">
                      <a16:colId xmlns:a16="http://schemas.microsoft.com/office/drawing/2014/main" val="4293536920"/>
                    </a:ext>
                  </a:extLst>
                </a:gridCol>
              </a:tblGrid>
              <a:tr h="6957391">
                <a:tc>
                  <a:txBody>
                    <a:bodyPr/>
                    <a:lstStyle/>
                    <a:p>
                      <a:r>
                        <a:rPr lang="en-GB" sz="1800" b="1" kern="1200" dirty="0">
                          <a:solidFill>
                            <a:srgbClr val="FF0000"/>
                          </a:solidFill>
                          <a:effectLst/>
                          <a:latin typeface="+mn-lt"/>
                          <a:ea typeface="+mn-ea"/>
                          <a:cs typeface="+mn-cs"/>
                        </a:rPr>
                        <a:t>Children enjoy coming to school</a:t>
                      </a:r>
                      <a:r>
                        <a:rPr lang="en-GB" sz="1800" kern="1200" dirty="0">
                          <a:solidFill>
                            <a:srgbClr val="FF0000"/>
                          </a:solidFill>
                          <a:effectLst/>
                          <a:latin typeface="+mn-lt"/>
                          <a:ea typeface="+mn-ea"/>
                          <a:cs typeface="+mn-cs"/>
                        </a:rPr>
                        <a:t>. </a:t>
                      </a:r>
                      <a:r>
                        <a:rPr lang="en-GB" sz="1800" kern="1200" dirty="0">
                          <a:solidFill>
                            <a:schemeClr val="dk1"/>
                          </a:solidFill>
                          <a:effectLst/>
                          <a:latin typeface="+mn-lt"/>
                          <a:ea typeface="+mn-ea"/>
                          <a:cs typeface="+mn-cs"/>
                        </a:rPr>
                        <a:t>Our frequent pupil surveys demonstrate that </a:t>
                      </a:r>
                      <a:r>
                        <a:rPr lang="en-GB" sz="1800" b="1" i="1" kern="1200" dirty="0">
                          <a:solidFill>
                            <a:schemeClr val="dk1"/>
                          </a:solidFill>
                          <a:effectLst/>
                          <a:latin typeface="+mn-lt"/>
                          <a:ea typeface="+mn-ea"/>
                          <a:cs typeface="+mn-cs"/>
                        </a:rPr>
                        <a:t>the majority of pupils feel safe, enjoy school, and have positive attitudes to learning</a:t>
                      </a:r>
                      <a:r>
                        <a:rPr lang="en-GB" sz="1800" i="1" kern="1200" dirty="0">
                          <a:solidFill>
                            <a:schemeClr val="dk1"/>
                          </a:solidFill>
                          <a:effectLst/>
                          <a:latin typeface="+mn-lt"/>
                          <a:ea typeface="+mn-ea"/>
                          <a:cs typeface="+mn-cs"/>
                        </a:rPr>
                        <a:t>. </a:t>
                      </a:r>
                    </a:p>
                    <a:p>
                      <a:r>
                        <a:rPr lang="en-GB" sz="1800" b="1" kern="1200" dirty="0">
                          <a:solidFill>
                            <a:srgbClr val="FF0000"/>
                          </a:solidFill>
                          <a:effectLst/>
                          <a:latin typeface="+mn-lt"/>
                          <a:ea typeface="+mn-ea"/>
                          <a:cs typeface="+mn-cs"/>
                        </a:rPr>
                        <a:t>Safeguarding</a:t>
                      </a:r>
                      <a:r>
                        <a:rPr lang="en-GB" sz="1800" kern="1200" dirty="0">
                          <a:solidFill>
                            <a:srgbClr val="FF0000"/>
                          </a:solidFill>
                          <a:effectLst/>
                          <a:latin typeface="+mn-lt"/>
                          <a:ea typeface="+mn-ea"/>
                          <a:cs typeface="+mn-cs"/>
                        </a:rPr>
                        <a:t> </a:t>
                      </a:r>
                      <a:r>
                        <a:rPr lang="en-GB" sz="1800" b="1" kern="1200" dirty="0">
                          <a:solidFill>
                            <a:srgbClr val="FF0000"/>
                          </a:solidFill>
                          <a:effectLst/>
                          <a:latin typeface="+mn-lt"/>
                          <a:ea typeface="+mn-ea"/>
                          <a:cs typeface="+mn-cs"/>
                        </a:rPr>
                        <a:t>is embedded in the culture of the school. </a:t>
                      </a:r>
                      <a:r>
                        <a:rPr lang="en-GB" sz="1800" b="0" kern="1200" dirty="0">
                          <a:solidFill>
                            <a:schemeClr val="dk1"/>
                          </a:solidFill>
                          <a:effectLst/>
                          <a:latin typeface="+mn-lt"/>
                          <a:ea typeface="+mn-ea"/>
                          <a:cs typeface="+mn-cs"/>
                        </a:rPr>
                        <a:t>T</a:t>
                      </a:r>
                      <a:r>
                        <a:rPr lang="en-US" sz="1800" b="0" i="0" kern="1200" dirty="0">
                          <a:solidFill>
                            <a:schemeClr val="dk1"/>
                          </a:solidFill>
                          <a:effectLst/>
                          <a:latin typeface="+mn-lt"/>
                          <a:ea typeface="+mn-ea"/>
                          <a:cs typeface="+mn-cs"/>
                        </a:rPr>
                        <a:t>he LA conducted a full safeguarding audit in March 2023. The report concluded </a:t>
                      </a:r>
                      <a:r>
                        <a:rPr lang="en-US" sz="1800" b="1" i="1" u="none" kern="1200" dirty="0">
                          <a:solidFill>
                            <a:schemeClr val="dk1"/>
                          </a:solidFill>
                          <a:effectLst/>
                          <a:latin typeface="+mn-lt"/>
                          <a:ea typeface="+mn-ea"/>
                          <a:cs typeface="+mn-cs"/>
                        </a:rPr>
                        <a:t>It is clear from the evidence presented that Safeguarding and well-being of children is a priority for the school. The schools safeguarding arrangements evidence some areas of exemplary practice which the safeguarding team and the school should be proud of.</a:t>
                      </a:r>
                    </a:p>
                    <a:p>
                      <a:r>
                        <a:rPr lang="en-GB" sz="1800" b="1" kern="1200" dirty="0">
                          <a:solidFill>
                            <a:srgbClr val="FF0000"/>
                          </a:solidFill>
                          <a:effectLst/>
                          <a:latin typeface="+mn-lt"/>
                          <a:ea typeface="+mn-ea"/>
                          <a:cs typeface="+mn-cs"/>
                        </a:rPr>
                        <a:t>We know our children. </a:t>
                      </a:r>
                      <a:r>
                        <a:rPr lang="en-GB" sz="1800" b="1" kern="1200" dirty="0">
                          <a:solidFill>
                            <a:schemeClr val="tx1"/>
                          </a:solidFill>
                          <a:effectLst/>
                          <a:latin typeface="+mn-lt"/>
                          <a:ea typeface="+mn-ea"/>
                          <a:cs typeface="+mn-cs"/>
                        </a:rPr>
                        <a:t>We</a:t>
                      </a:r>
                      <a:r>
                        <a:rPr lang="en-GB" sz="1800" b="0" kern="1200" dirty="0">
                          <a:solidFill>
                            <a:schemeClr val="tx1"/>
                          </a:solidFill>
                          <a:effectLst/>
                          <a:latin typeface="+mn-lt"/>
                          <a:ea typeface="+mn-ea"/>
                          <a:cs typeface="+mn-cs"/>
                        </a:rPr>
                        <a:t> </a:t>
                      </a:r>
                      <a:r>
                        <a:rPr lang="en-GB" sz="1800" b="1" kern="1200" dirty="0">
                          <a:solidFill>
                            <a:schemeClr val="tx1"/>
                          </a:solidFill>
                          <a:effectLst/>
                          <a:latin typeface="+mn-lt"/>
                          <a:ea typeface="+mn-ea"/>
                          <a:cs typeface="+mn-cs"/>
                        </a:rPr>
                        <a:t>assess regularly, </a:t>
                      </a:r>
                      <a:r>
                        <a:rPr lang="en-GB" sz="1800" b="0" kern="1200" dirty="0">
                          <a:solidFill>
                            <a:schemeClr val="tx1"/>
                          </a:solidFill>
                          <a:effectLst/>
                          <a:latin typeface="+mn-lt"/>
                          <a:ea typeface="+mn-ea"/>
                          <a:cs typeface="+mn-cs"/>
                        </a:rPr>
                        <a:t>teachers have clear</a:t>
                      </a:r>
                      <a:r>
                        <a:rPr lang="en-GB" sz="1800" b="1" kern="1200" dirty="0">
                          <a:solidFill>
                            <a:schemeClr val="tx1"/>
                          </a:solidFill>
                          <a:effectLst/>
                          <a:latin typeface="+mn-lt"/>
                          <a:ea typeface="+mn-ea"/>
                          <a:cs typeface="+mn-cs"/>
                        </a:rPr>
                        <a:t> 'next steps'</a:t>
                      </a:r>
                      <a:r>
                        <a:rPr lang="en-GB" sz="1800" b="0" kern="1200" dirty="0">
                          <a:solidFill>
                            <a:schemeClr val="tx1"/>
                          </a:solidFill>
                          <a:effectLst/>
                          <a:latin typeface="+mn-lt"/>
                          <a:ea typeface="+mn-ea"/>
                          <a:cs typeface="+mn-cs"/>
                        </a:rPr>
                        <a:t> for every child and </a:t>
                      </a:r>
                      <a:r>
                        <a:rPr lang="en-GB" sz="1800" b="1" kern="1200" dirty="0">
                          <a:solidFill>
                            <a:schemeClr val="tx1"/>
                          </a:solidFill>
                          <a:effectLst/>
                          <a:latin typeface="+mn-lt"/>
                          <a:ea typeface="+mn-ea"/>
                          <a:cs typeface="+mn-cs"/>
                        </a:rPr>
                        <a:t>pastoral care is excellent</a:t>
                      </a:r>
                      <a:r>
                        <a:rPr lang="en-GB" sz="1800" b="1" kern="1200" dirty="0">
                          <a:solidFill>
                            <a:schemeClr val="dk1"/>
                          </a:solidFill>
                          <a:effectLst/>
                          <a:latin typeface="+mn-lt"/>
                          <a:ea typeface="+mn-ea"/>
                          <a:cs typeface="+mn-cs"/>
                        </a:rPr>
                        <a:t>.</a:t>
                      </a:r>
                      <a:r>
                        <a:rPr lang="en-GB" sz="1800" kern="1200" dirty="0">
                          <a:solidFill>
                            <a:schemeClr val="dk1"/>
                          </a:solidFill>
                          <a:effectLst/>
                          <a:latin typeface="+mn-lt"/>
                          <a:ea typeface="+mn-ea"/>
                          <a:cs typeface="+mn-cs"/>
                        </a:rPr>
                        <a:t> Pupils and families receive additional support from class teachers, our Pastoral leader and outside agencies. </a:t>
                      </a:r>
                      <a:r>
                        <a:rPr lang="en-GB" sz="1800" b="0" i="0" u="none" strike="noStrike" kern="1200" noProof="0" dirty="0">
                          <a:solidFill>
                            <a:srgbClr val="000000"/>
                          </a:solidFill>
                          <a:effectLst/>
                          <a:latin typeface="Calibri"/>
                        </a:rPr>
                        <a:t>In our most recent pupil voice </a:t>
                      </a:r>
                      <a:r>
                        <a:rPr lang="en-GB" sz="1800" b="1" i="0" u="none" strike="noStrike" kern="1200" noProof="0" dirty="0">
                          <a:solidFill>
                            <a:srgbClr val="000000"/>
                          </a:solidFill>
                          <a:effectLst/>
                          <a:latin typeface="Calibri"/>
                        </a:rPr>
                        <a:t>100% of pupils confirmed that </a:t>
                      </a:r>
                      <a:r>
                        <a:rPr lang="en-GB" sz="1800" b="1" i="1" u="none" strike="noStrike" kern="1200" noProof="0" dirty="0">
                          <a:solidFill>
                            <a:srgbClr val="000000"/>
                          </a:solidFill>
                          <a:effectLst/>
                          <a:latin typeface="Calibri"/>
                        </a:rPr>
                        <a:t>'The adults in school care about me'.</a:t>
                      </a:r>
                    </a:p>
                    <a:p>
                      <a:pPr marL="0" marR="0" lvl="0" indent="0" algn="l" rtl="0" eaLnBrk="1" fontAlgn="auto" latinLnBrk="0" hangingPunct="1">
                        <a:lnSpc>
                          <a:spcPct val="100000"/>
                        </a:lnSpc>
                        <a:spcBef>
                          <a:spcPts val="0"/>
                        </a:spcBef>
                        <a:spcAft>
                          <a:spcPts val="0"/>
                        </a:spcAft>
                        <a:buClrTx/>
                        <a:buSzTx/>
                        <a:buFontTx/>
                        <a:buNone/>
                      </a:pPr>
                      <a:r>
                        <a:rPr lang="en-GB" sz="1800" b="1" kern="1200" dirty="0">
                          <a:solidFill>
                            <a:srgbClr val="FF0000"/>
                          </a:solidFill>
                          <a:effectLst/>
                          <a:latin typeface="Calibri"/>
                          <a:ea typeface="+mn-ea"/>
                          <a:cs typeface="+mn-cs"/>
                        </a:rPr>
                        <a:t>We have clear values. </a:t>
                      </a:r>
                      <a:r>
                        <a:rPr lang="en-GB" sz="1800" kern="1200" dirty="0">
                          <a:solidFill>
                            <a:schemeClr val="dk1"/>
                          </a:solidFill>
                          <a:effectLst/>
                          <a:latin typeface="Calibri"/>
                          <a:ea typeface="+mn-ea"/>
                          <a:cs typeface="+mn-cs"/>
                        </a:rPr>
                        <a:t>For example, </a:t>
                      </a:r>
                      <a:r>
                        <a:rPr lang="en-GB" sz="1800" b="1" kern="1200" dirty="0">
                          <a:solidFill>
                            <a:schemeClr val="dk1"/>
                          </a:solidFill>
                          <a:effectLst/>
                          <a:latin typeface="Calibri"/>
                          <a:ea typeface="+mn-ea"/>
                          <a:cs typeface="+mn-cs"/>
                        </a:rPr>
                        <a:t>behaviour is excellent</a:t>
                      </a:r>
                      <a:r>
                        <a:rPr lang="en-GB" sz="1800" kern="1200" dirty="0">
                          <a:solidFill>
                            <a:schemeClr val="dk1"/>
                          </a:solidFill>
                          <a:effectLst/>
                          <a:latin typeface="Calibri"/>
                          <a:ea typeface="+mn-ea"/>
                          <a:cs typeface="+mn-cs"/>
                        </a:rPr>
                        <a:t>. We have a clear, consistent behaviour policy which is built on Restorative practice. </a:t>
                      </a:r>
                      <a:r>
                        <a:rPr lang="en-GB" sz="1800" b="1" kern="1200" dirty="0">
                          <a:solidFill>
                            <a:schemeClr val="dk1"/>
                          </a:solidFill>
                          <a:effectLst/>
                          <a:latin typeface="Calibri"/>
                          <a:ea typeface="+mn-ea"/>
                          <a:cs typeface="+mn-cs"/>
                        </a:rPr>
                        <a:t>OFSTED Inspectors stated that </a:t>
                      </a:r>
                      <a:r>
                        <a:rPr lang="en-GB" sz="1800" b="1" i="1" dirty="0"/>
                        <a:t>Pupils’ behaviour is exemplary. All, including the youngest, listen well and respond quickly to prompts. Bullying is not tolerated. Pupils know that they have a responsibility to report unsafe or unkind behaviour. They are confident that adults will take action to help.</a:t>
                      </a:r>
                      <a:r>
                        <a:rPr lang="en-GB" sz="1800" i="1" dirty="0"/>
                        <a:t> </a:t>
                      </a:r>
                    </a:p>
                    <a:p>
                      <a:pPr marL="0" marR="0" lvl="0" indent="0" algn="l" rtl="0" eaLnBrk="1" fontAlgn="auto" latinLnBrk="0" hangingPunct="1">
                        <a:lnSpc>
                          <a:spcPct val="100000"/>
                        </a:lnSpc>
                        <a:spcBef>
                          <a:spcPts val="0"/>
                        </a:spcBef>
                        <a:spcAft>
                          <a:spcPts val="0"/>
                        </a:spcAft>
                        <a:buClrTx/>
                        <a:buSzTx/>
                        <a:buFontTx/>
                        <a:buNone/>
                      </a:pPr>
                      <a:r>
                        <a:rPr lang="en-GB" sz="1800" b="1" kern="1200" dirty="0">
                          <a:solidFill>
                            <a:srgbClr val="FF0000"/>
                          </a:solidFill>
                          <a:effectLst/>
                          <a:latin typeface="+mn-lt"/>
                          <a:ea typeface="+mn-ea"/>
                          <a:cs typeface="+mn-cs"/>
                        </a:rPr>
                        <a:t>Parents seek to be involved in their child’s learning</a:t>
                      </a:r>
                      <a:r>
                        <a:rPr lang="en-GB" sz="1800" b="1" kern="1200" dirty="0">
                          <a:solidFill>
                            <a:schemeClr val="dk1"/>
                          </a:solidFill>
                          <a:effectLst/>
                          <a:latin typeface="+mn-lt"/>
                          <a:ea typeface="+mn-ea"/>
                          <a:cs typeface="+mn-cs"/>
                        </a:rPr>
                        <a:t>. </a:t>
                      </a:r>
                      <a:r>
                        <a:rPr lang="en-GB" sz="1800" b="0" kern="1200" dirty="0">
                          <a:solidFill>
                            <a:schemeClr val="dk1"/>
                          </a:solidFill>
                          <a:effectLst/>
                          <a:latin typeface="+mn-lt"/>
                          <a:ea typeface="+mn-ea"/>
                          <a:cs typeface="+mn-cs"/>
                        </a:rPr>
                        <a:t>They</a:t>
                      </a:r>
                      <a:r>
                        <a:rPr lang="en-GB" sz="1800" b="1" kern="1200" dirty="0">
                          <a:solidFill>
                            <a:schemeClr val="dk1"/>
                          </a:solidFill>
                          <a:effectLst/>
                          <a:latin typeface="+mn-lt"/>
                          <a:ea typeface="+mn-ea"/>
                          <a:cs typeface="+mn-cs"/>
                        </a:rPr>
                        <a:t> </a:t>
                      </a:r>
                      <a:r>
                        <a:rPr lang="en-GB" sz="1800" kern="1200" dirty="0">
                          <a:solidFill>
                            <a:schemeClr val="dk1"/>
                          </a:solidFill>
                          <a:effectLst/>
                          <a:latin typeface="+mn-lt"/>
                          <a:ea typeface="+mn-ea"/>
                          <a:cs typeface="+mn-cs"/>
                        </a:rPr>
                        <a:t>support their child to establish a </a:t>
                      </a:r>
                      <a:r>
                        <a:rPr lang="en-GB" sz="1800" b="1" kern="1200" dirty="0">
                          <a:solidFill>
                            <a:schemeClr val="dk1"/>
                          </a:solidFill>
                          <a:effectLst/>
                          <a:latin typeface="+mn-lt"/>
                          <a:ea typeface="+mn-ea"/>
                          <a:cs typeface="+mn-cs"/>
                        </a:rPr>
                        <a:t>routine with home learning (spellings and times tables) </a:t>
                      </a:r>
                      <a:r>
                        <a:rPr lang="en-GB" sz="1800" kern="1200" dirty="0">
                          <a:solidFill>
                            <a:schemeClr val="dk1"/>
                          </a:solidFill>
                          <a:effectLst/>
                          <a:latin typeface="+mn-lt"/>
                          <a:ea typeface="+mn-ea"/>
                          <a:cs typeface="+mn-cs"/>
                        </a:rPr>
                        <a:t>and </a:t>
                      </a:r>
                      <a:r>
                        <a:rPr lang="en-GB" sz="1800" b="1" kern="1200" dirty="0">
                          <a:solidFill>
                            <a:schemeClr val="dk1"/>
                          </a:solidFill>
                          <a:effectLst/>
                          <a:latin typeface="+mn-lt"/>
                          <a:ea typeface="+mn-ea"/>
                          <a:cs typeface="+mn-cs"/>
                        </a:rPr>
                        <a:t>read regularly (to and with)</a:t>
                      </a:r>
                      <a:endParaRPr lang="en-GB" sz="1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rgbClr val="FF0000"/>
                          </a:solidFill>
                          <a:effectLst/>
                          <a:latin typeface="+mn-lt"/>
                          <a:ea typeface="+mn-ea"/>
                          <a:cs typeface="+mn-cs"/>
                        </a:rPr>
                        <a:t>We have an active school community </a:t>
                      </a:r>
                      <a:r>
                        <a:rPr lang="en-GB" sz="1800" b="0" kern="1200" dirty="0">
                          <a:solidFill>
                            <a:schemeClr val="tx1"/>
                          </a:solidFill>
                          <a:effectLst/>
                          <a:latin typeface="+mn-lt"/>
                          <a:ea typeface="+mn-ea"/>
                          <a:cs typeface="+mn-cs"/>
                        </a:rPr>
                        <a:t>The PTA </a:t>
                      </a:r>
                      <a:r>
                        <a:rPr lang="en-GB" sz="1800" kern="1200" dirty="0">
                          <a:solidFill>
                            <a:schemeClr val="dk1"/>
                          </a:solidFill>
                          <a:effectLst/>
                          <a:latin typeface="+mn-lt"/>
                          <a:ea typeface="+mn-ea"/>
                          <a:cs typeface="+mn-cs"/>
                        </a:rPr>
                        <a:t>helps strengthen and support our school by planning inclusive events and raising money to enhance the curriculum.</a:t>
                      </a:r>
                    </a:p>
                    <a:p>
                      <a:pPr marL="0" marR="0" lvl="0" indent="0" algn="l" rtl="0" eaLnBrk="1" fontAlgn="auto" latinLnBrk="0" hangingPunct="1">
                        <a:lnSpc>
                          <a:spcPct val="100000"/>
                        </a:lnSpc>
                        <a:spcBef>
                          <a:spcPts val="0"/>
                        </a:spcBef>
                        <a:spcAft>
                          <a:spcPts val="0"/>
                        </a:spcAft>
                        <a:buClrTx/>
                        <a:buSzTx/>
                        <a:buFontTx/>
                        <a:buNone/>
                      </a:pPr>
                      <a:r>
                        <a:rPr lang="en-US" sz="1800" b="1" i="0" kern="1200" dirty="0">
                          <a:solidFill>
                            <a:srgbClr val="FF0000"/>
                          </a:solidFill>
                          <a:effectLst/>
                          <a:latin typeface="+mn-lt"/>
                          <a:ea typeface="+mn-ea"/>
                          <a:cs typeface="+mn-cs"/>
                        </a:rPr>
                        <a:t>We have an excellent learning environment </a:t>
                      </a:r>
                      <a:r>
                        <a:rPr lang="en-US" sz="1800" b="0" i="0" kern="1200" dirty="0">
                          <a:solidFill>
                            <a:schemeClr val="dk1"/>
                          </a:solidFill>
                          <a:effectLst/>
                          <a:latin typeface="+mn-lt"/>
                          <a:ea typeface="+mn-ea"/>
                          <a:cs typeface="+mn-cs"/>
                        </a:rPr>
                        <a:t>for our children. New spaces this holiday</a:t>
                      </a:r>
                    </a:p>
                    <a:p>
                      <a:pPr marL="0" marR="0" lvl="0" indent="0" algn="l">
                        <a:lnSpc>
                          <a:spcPct val="100000"/>
                        </a:lnSpc>
                        <a:spcBef>
                          <a:spcPts val="0"/>
                        </a:spcBef>
                        <a:spcAft>
                          <a:spcPts val="0"/>
                        </a:spcAft>
                        <a:buNone/>
                      </a:pPr>
                      <a:r>
                        <a:rPr lang="en-GB" sz="1800" b="1" i="0" u="none" strike="noStrike" kern="1200" noProof="0" dirty="0">
                          <a:solidFill>
                            <a:srgbClr val="FF0000"/>
                          </a:solidFill>
                          <a:effectLst/>
                          <a:latin typeface="Calibri"/>
                        </a:rPr>
                        <a:t>We have a rich curriculum. </a:t>
                      </a:r>
                      <a:r>
                        <a:rPr lang="en-GB" sz="1800" b="0" i="0" u="none" strike="noStrike" kern="1200" noProof="0" dirty="0">
                          <a:solidFill>
                            <a:schemeClr val="dk1"/>
                          </a:solidFill>
                          <a:effectLst/>
                          <a:latin typeface="Calibri"/>
                        </a:rPr>
                        <a:t>Subject leaders are </a:t>
                      </a:r>
                      <a:r>
                        <a:rPr lang="en-GB" sz="1800" b="1" i="0" u="none" strike="noStrike" kern="1200" noProof="0" dirty="0">
                          <a:solidFill>
                            <a:schemeClr val="dk1"/>
                          </a:solidFill>
                          <a:effectLst/>
                          <a:latin typeface="Calibri"/>
                        </a:rPr>
                        <a:t>passionate and </a:t>
                      </a:r>
                      <a:r>
                        <a:rPr lang="en-US" sz="1800" b="1" i="0" u="none" strike="noStrike" kern="1200" noProof="0" dirty="0">
                          <a:solidFill>
                            <a:schemeClr val="dk1"/>
                          </a:solidFill>
                          <a:effectLst/>
                          <a:latin typeface="Calibri"/>
                        </a:rPr>
                        <a:t>ambitious </a:t>
                      </a:r>
                      <a:r>
                        <a:rPr lang="en-US" sz="1800" b="0" i="0" u="none" strike="noStrike" kern="1200" noProof="0" dirty="0">
                          <a:solidFill>
                            <a:schemeClr val="dk1"/>
                          </a:solidFill>
                          <a:effectLst/>
                          <a:latin typeface="Calibri"/>
                        </a:rPr>
                        <a:t>for their subjects and </a:t>
                      </a:r>
                      <a:r>
                        <a:rPr lang="en-US" sz="1800" b="1" i="0" u="none" strike="noStrike" kern="1200" noProof="0" dirty="0">
                          <a:solidFill>
                            <a:schemeClr val="dk1"/>
                          </a:solidFill>
                          <a:effectLst/>
                          <a:latin typeface="Calibri"/>
                        </a:rPr>
                        <a:t>make the most of our fantastic site</a:t>
                      </a:r>
                      <a:r>
                        <a:rPr lang="en-US" sz="1800" b="0" i="0" u="none" strike="noStrike" kern="1200" noProof="0" dirty="0">
                          <a:solidFill>
                            <a:schemeClr val="dk1"/>
                          </a:solidFill>
                          <a:effectLst/>
                          <a:latin typeface="Calibri"/>
                        </a:rPr>
                        <a:t>. For example, we currently have gold Quality Marks for history and P.E, a GILT award for science and have just been recognized for our work in Geography.</a:t>
                      </a:r>
                      <a:endParaRPr lang="en-US" sz="1800" dirty="0"/>
                    </a:p>
                  </a:txBody>
                  <a:tcPr marL="114300" marR="114300" marT="0" marB="0"/>
                </a:tc>
                <a:extLst>
                  <a:ext uri="{0D108BD9-81ED-4DB2-BD59-A6C34878D82A}">
                    <a16:rowId xmlns:a16="http://schemas.microsoft.com/office/drawing/2014/main" val="114939854"/>
                  </a:ext>
                </a:extLst>
              </a:tr>
            </a:tbl>
          </a:graphicData>
        </a:graphic>
      </p:graphicFrame>
    </p:spTree>
    <p:extLst>
      <p:ext uri="{BB962C8B-B14F-4D97-AF65-F5344CB8AC3E}">
        <p14:creationId xmlns:p14="http://schemas.microsoft.com/office/powerpoint/2010/main" val="3218367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6CBCF-7D9D-0046-B215-5A0717F2CD13}"/>
              </a:ext>
            </a:extLst>
          </p:cNvPr>
          <p:cNvSpPr>
            <a:spLocks noGrp="1"/>
          </p:cNvSpPr>
          <p:nvPr>
            <p:ph type="title"/>
          </p:nvPr>
        </p:nvSpPr>
        <p:spPr>
          <a:xfrm>
            <a:off x="358219" y="387628"/>
            <a:ext cx="8408709" cy="775022"/>
          </a:xfrm>
        </p:spPr>
        <p:txBody>
          <a:bodyPr>
            <a:normAutofit/>
          </a:bodyPr>
          <a:lstStyle/>
          <a:p>
            <a:pPr algn="ctr"/>
            <a:endParaRPr lang="en-US" sz="2800" b="0" i="0" kern="1200">
              <a:solidFill>
                <a:schemeClr val="dk1"/>
              </a:solidFill>
              <a:effectLst/>
              <a:latin typeface="+mn-lt"/>
              <a:ea typeface="+mn-ea"/>
              <a:cs typeface="Calibri"/>
            </a:endParaRPr>
          </a:p>
        </p:txBody>
      </p:sp>
      <p:sp>
        <p:nvSpPr>
          <p:cNvPr id="4" name="TextBox 3">
            <a:extLst>
              <a:ext uri="{FF2B5EF4-FFF2-40B4-BE49-F238E27FC236}">
                <a16:creationId xmlns:a16="http://schemas.microsoft.com/office/drawing/2014/main" id="{DADC0A94-7FD0-4016-BADF-A3702BED2813}"/>
              </a:ext>
            </a:extLst>
          </p:cNvPr>
          <p:cNvSpPr txBox="1"/>
          <p:nvPr/>
        </p:nvSpPr>
        <p:spPr>
          <a:xfrm>
            <a:off x="6616840" y="1597688"/>
            <a:ext cx="2351314" cy="523220"/>
          </a:xfrm>
          <a:prstGeom prst="rect">
            <a:avLst/>
          </a:prstGeom>
          <a:noFill/>
        </p:spPr>
        <p:txBody>
          <a:bodyPr wrap="square" rtlCol="0">
            <a:spAutoFit/>
          </a:bodyPr>
          <a:lstStyle/>
          <a:p>
            <a:r>
              <a:rPr lang="en-US" sz="2400"/>
              <a:t> </a:t>
            </a:r>
            <a:r>
              <a:rPr lang="en-US" sz="2800"/>
              <a:t>Spiritual…</a:t>
            </a:r>
          </a:p>
        </p:txBody>
      </p:sp>
      <p:graphicFrame>
        <p:nvGraphicFramePr>
          <p:cNvPr id="5" name="Table 4">
            <a:extLst>
              <a:ext uri="{FF2B5EF4-FFF2-40B4-BE49-F238E27FC236}">
                <a16:creationId xmlns:a16="http://schemas.microsoft.com/office/drawing/2014/main" id="{BE1E1100-4914-4E00-A245-DE3D5FD552E5}"/>
              </a:ext>
            </a:extLst>
          </p:cNvPr>
          <p:cNvGraphicFramePr>
            <a:graphicFrameLocks noGrp="1"/>
          </p:cNvGraphicFramePr>
          <p:nvPr>
            <p:extLst>
              <p:ext uri="{D42A27DB-BD31-4B8C-83A1-F6EECF244321}">
                <p14:modId xmlns:p14="http://schemas.microsoft.com/office/powerpoint/2010/main" val="1446080262"/>
              </p:ext>
            </p:extLst>
          </p:nvPr>
        </p:nvGraphicFramePr>
        <p:xfrm>
          <a:off x="-33130" y="-33130"/>
          <a:ext cx="9166087" cy="6985000"/>
        </p:xfrm>
        <a:graphic>
          <a:graphicData uri="http://schemas.openxmlformats.org/drawingml/2006/table">
            <a:tbl>
              <a:tblPr>
                <a:tableStyleId>{5C22544A-7EE6-4342-B048-85BDC9FD1C3A}</a:tableStyleId>
              </a:tblPr>
              <a:tblGrid>
                <a:gridCol w="9166087">
                  <a:extLst>
                    <a:ext uri="{9D8B030D-6E8A-4147-A177-3AD203B41FA5}">
                      <a16:colId xmlns:a16="http://schemas.microsoft.com/office/drawing/2014/main" val="4293536920"/>
                    </a:ext>
                  </a:extLst>
                </a:gridCol>
              </a:tblGrid>
              <a:tr h="6985000">
                <a:tc>
                  <a:txBody>
                    <a:bodyPr/>
                    <a:lstStyle/>
                    <a:p>
                      <a:r>
                        <a:rPr lang="en-GB" sz="1800" b="1" kern="1200" dirty="0">
                          <a:solidFill>
                            <a:srgbClr val="FF0000"/>
                          </a:solidFill>
                          <a:effectLst/>
                          <a:latin typeface="+mn-lt"/>
                          <a:ea typeface="+mn-ea"/>
                          <a:cs typeface="+mn-cs"/>
                        </a:rPr>
                        <a:t>We have high expectations and emphasize achievement through effort. </a:t>
                      </a:r>
                      <a:r>
                        <a:rPr lang="en-GB" sz="1800" b="0" kern="1200" dirty="0">
                          <a:solidFill>
                            <a:schemeClr val="tx1"/>
                          </a:solidFill>
                          <a:effectLst/>
                          <a:latin typeface="+mn-lt"/>
                          <a:ea typeface="+mn-ea"/>
                          <a:cs typeface="+mn-cs"/>
                        </a:rPr>
                        <a:t>E</a:t>
                      </a:r>
                      <a:r>
                        <a:rPr lang="en-GB" sz="1800" kern="1200" dirty="0">
                          <a:solidFill>
                            <a:schemeClr val="dk1"/>
                          </a:solidFill>
                          <a:effectLst/>
                          <a:latin typeface="+mn-lt"/>
                          <a:ea typeface="+mn-ea"/>
                          <a:cs typeface="+mn-cs"/>
                        </a:rPr>
                        <a:t>very child is encouraged to ‘</a:t>
                      </a:r>
                      <a:r>
                        <a:rPr lang="en-GB" sz="1800" b="1" kern="1200" dirty="0">
                          <a:solidFill>
                            <a:schemeClr val="dk1"/>
                          </a:solidFill>
                          <a:effectLst/>
                          <a:latin typeface="+mn-lt"/>
                          <a:ea typeface="+mn-ea"/>
                          <a:cs typeface="+mn-cs"/>
                        </a:rPr>
                        <a:t>Be Your Best’. </a:t>
                      </a:r>
                      <a:r>
                        <a:rPr lang="en-GB" sz="1800" kern="1200" dirty="0">
                          <a:solidFill>
                            <a:schemeClr val="dk1"/>
                          </a:solidFill>
                          <a:effectLst/>
                          <a:latin typeface="+mn-lt"/>
                          <a:ea typeface="+mn-ea"/>
                          <a:cs typeface="+mn-cs"/>
                        </a:rPr>
                        <a:t>Our teachers </a:t>
                      </a:r>
                      <a:r>
                        <a:rPr lang="en-GB" sz="1800" b="0" kern="1200" dirty="0">
                          <a:solidFill>
                            <a:schemeClr val="dk1"/>
                          </a:solidFill>
                          <a:effectLst/>
                          <a:latin typeface="+mn-lt"/>
                          <a:ea typeface="+mn-ea"/>
                          <a:cs typeface="+mn-cs"/>
                        </a:rPr>
                        <a:t>want every child </a:t>
                      </a:r>
                      <a:r>
                        <a:rPr lang="en-GB" sz="1800" kern="1200" dirty="0">
                          <a:solidFill>
                            <a:schemeClr val="dk1"/>
                          </a:solidFill>
                          <a:effectLst/>
                          <a:latin typeface="+mn-lt"/>
                          <a:ea typeface="+mn-ea"/>
                          <a:cs typeface="+mn-cs"/>
                        </a:rPr>
                        <a:t>to attain </a:t>
                      </a:r>
                      <a:r>
                        <a:rPr lang="en-GB" sz="1800" i="1" kern="1200" dirty="0">
                          <a:solidFill>
                            <a:schemeClr val="dk1"/>
                          </a:solidFill>
                          <a:effectLst/>
                          <a:latin typeface="+mn-lt"/>
                          <a:ea typeface="+mn-ea"/>
                          <a:cs typeface="+mn-cs"/>
                        </a:rPr>
                        <a:t>at least</a:t>
                      </a:r>
                      <a:r>
                        <a:rPr lang="en-GB" sz="1800" kern="1200" dirty="0">
                          <a:solidFill>
                            <a:schemeClr val="dk1"/>
                          </a:solidFill>
                          <a:effectLst/>
                          <a:latin typeface="+mn-lt"/>
                          <a:ea typeface="+mn-ea"/>
                          <a:cs typeface="+mn-cs"/>
                        </a:rPr>
                        <a:t> the expected level for their age in Reading, Writing and Maths. </a:t>
                      </a:r>
                      <a:endParaRPr lang="en-US" sz="1800" dirty="0"/>
                    </a:p>
                    <a:p>
                      <a:pPr marL="0" marR="0" lvl="0" indent="0" algn="l" rtl="0" eaLnBrk="1" fontAlgn="auto" latinLnBrk="0" hangingPunct="1">
                        <a:lnSpc>
                          <a:spcPct val="100000"/>
                        </a:lnSpc>
                        <a:spcBef>
                          <a:spcPts val="0"/>
                        </a:spcBef>
                        <a:spcAft>
                          <a:spcPts val="0"/>
                        </a:spcAft>
                        <a:buClrTx/>
                        <a:buSzTx/>
                        <a:buFontTx/>
                        <a:buNone/>
                      </a:pPr>
                      <a:r>
                        <a:rPr lang="en-GB" sz="1800" b="1" i="0" u="none" strike="noStrike" kern="1200" noProof="0" dirty="0">
                          <a:solidFill>
                            <a:srgbClr val="FF0000"/>
                          </a:solidFill>
                          <a:effectLst/>
                          <a:latin typeface="+mn-lt"/>
                        </a:rPr>
                        <a:t>Our academic results are very strong</a:t>
                      </a:r>
                      <a:r>
                        <a:rPr lang="en-GB" sz="1800" b="1" i="0" u="none" strike="noStrike" kern="1200" noProof="0" dirty="0">
                          <a:solidFill>
                            <a:schemeClr val="dk1"/>
                          </a:solidFill>
                          <a:effectLst/>
                          <a:latin typeface="+mn-lt"/>
                        </a:rPr>
                        <a:t>. </a:t>
                      </a:r>
                    </a:p>
                    <a:p>
                      <a:pPr marL="0" marR="0" lvl="0" indent="0" algn="l" rtl="0" eaLnBrk="1" fontAlgn="auto" latinLnBrk="0" hangingPunct="1">
                        <a:lnSpc>
                          <a:spcPct val="100000"/>
                        </a:lnSpc>
                        <a:spcBef>
                          <a:spcPts val="0"/>
                        </a:spcBef>
                        <a:spcAft>
                          <a:spcPts val="0"/>
                        </a:spcAft>
                        <a:buClrTx/>
                        <a:buSzTx/>
                        <a:buFontTx/>
                        <a:buNone/>
                      </a:pPr>
                      <a:r>
                        <a:rPr lang="en-GB" sz="1800" b="1" i="0" u="none" strike="noStrike" kern="1200" noProof="0" dirty="0">
                          <a:solidFill>
                            <a:schemeClr val="dk1"/>
                          </a:solidFill>
                          <a:effectLst/>
                          <a:latin typeface="+mn-lt"/>
                        </a:rPr>
                        <a:t>The 2025 attainment outcomes (Y6) exceeded national results in reading, writing, maths and the combined score. </a:t>
                      </a:r>
                    </a:p>
                    <a:p>
                      <a:pPr marL="0" marR="0" lvl="0" indent="0" algn="l" rtl="0" eaLnBrk="1" fontAlgn="auto" latinLnBrk="0" hangingPunct="1">
                        <a:lnSpc>
                          <a:spcPct val="100000"/>
                        </a:lnSpc>
                        <a:spcBef>
                          <a:spcPts val="0"/>
                        </a:spcBef>
                        <a:spcAft>
                          <a:spcPts val="0"/>
                        </a:spcAft>
                        <a:buClrTx/>
                        <a:buSzTx/>
                        <a:buFontTx/>
                        <a:buNone/>
                      </a:pPr>
                      <a:r>
                        <a:rPr lang="en-GB" sz="1800" b="0" i="0" u="none" strike="noStrike" kern="1200" noProof="0" dirty="0">
                          <a:solidFill>
                            <a:schemeClr val="dk1"/>
                          </a:solidFill>
                          <a:effectLst/>
                          <a:latin typeface="+mn-lt"/>
                        </a:rPr>
                        <a:t>Results show that children have an excellent start in Reception (</a:t>
                      </a:r>
                      <a:r>
                        <a:rPr lang="en-GB" sz="1800" b="1" i="0" u="none" strike="noStrike" kern="1200" noProof="0" dirty="0">
                          <a:solidFill>
                            <a:schemeClr val="dk1"/>
                          </a:solidFill>
                          <a:effectLst/>
                          <a:latin typeface="+mn-lt"/>
                        </a:rPr>
                        <a:t>85% made GLD in 2025</a:t>
                      </a:r>
                      <a:r>
                        <a:rPr lang="en-GB" sz="1800" b="0" i="0" u="none" strike="noStrike" kern="1200" noProof="0" dirty="0">
                          <a:solidFill>
                            <a:schemeClr val="dk1"/>
                          </a:solidFill>
                          <a:effectLst/>
                          <a:latin typeface="+mn-lt"/>
                        </a:rPr>
                        <a:t>)</a:t>
                      </a:r>
                    </a:p>
                    <a:p>
                      <a:pPr marL="0" marR="0" lvl="0" indent="0" algn="l" rtl="0" eaLnBrk="1" fontAlgn="auto" latinLnBrk="0" hangingPunct="1">
                        <a:lnSpc>
                          <a:spcPct val="100000"/>
                        </a:lnSpc>
                        <a:spcBef>
                          <a:spcPts val="0"/>
                        </a:spcBef>
                        <a:spcAft>
                          <a:spcPts val="0"/>
                        </a:spcAft>
                        <a:buClrTx/>
                        <a:buSzTx/>
                        <a:buFontTx/>
                        <a:buNone/>
                      </a:pPr>
                      <a:r>
                        <a:rPr lang="en-GB" sz="1800" b="0" i="0" u="none" strike="noStrike" kern="1200" noProof="0" dirty="0">
                          <a:solidFill>
                            <a:schemeClr val="dk1"/>
                          </a:solidFill>
                          <a:effectLst/>
                          <a:latin typeface="+mn-lt"/>
                        </a:rPr>
                        <a:t>The teaching of phonics and early reading is also excellent; i</a:t>
                      </a:r>
                      <a:r>
                        <a:rPr lang="en-GB" sz="1800" b="1" i="0" u="none" strike="noStrike" kern="1200" noProof="0" dirty="0">
                          <a:solidFill>
                            <a:schemeClr val="dk1"/>
                          </a:solidFill>
                          <a:effectLst/>
                          <a:latin typeface="+mn-lt"/>
                        </a:rPr>
                        <a:t>n 2025, 97% of Y1 pupils reached the expected standard in phonics. Finally, in 2025, 80% of Y4 pupils scored 20 or more in their multiplication test</a:t>
                      </a:r>
                    </a:p>
                    <a:p>
                      <a:r>
                        <a:rPr lang="en-GB" sz="1800" b="1" kern="1200" dirty="0">
                          <a:solidFill>
                            <a:srgbClr val="FF0000"/>
                          </a:solidFill>
                          <a:effectLst/>
                          <a:latin typeface="+mn-lt"/>
                          <a:ea typeface="+mn-ea"/>
                          <a:cs typeface="+mn-cs"/>
                        </a:rPr>
                        <a:t>We have excellent support for children with additional learning needs.</a:t>
                      </a:r>
                      <a:r>
                        <a:rPr lang="en-GB" sz="1800" b="1" i="0" kern="1200" dirty="0">
                          <a:solidFill>
                            <a:srgbClr val="FF0000"/>
                          </a:solidFill>
                          <a:effectLst/>
                          <a:latin typeface="+mn-lt"/>
                          <a:ea typeface="+mn-ea"/>
                          <a:cs typeface="+mn-cs"/>
                        </a:rPr>
                        <a:t> </a:t>
                      </a:r>
                      <a:r>
                        <a:rPr lang="en-US" sz="1800" b="0" i="0" kern="1200" dirty="0">
                          <a:solidFill>
                            <a:schemeClr val="dk1"/>
                          </a:solidFill>
                          <a:effectLst/>
                          <a:latin typeface="+mn-lt"/>
                          <a:ea typeface="+mn-ea"/>
                          <a:cs typeface="+mn-cs"/>
                        </a:rPr>
                        <a:t>In April 2023, an external SEN audit stated </a:t>
                      </a:r>
                      <a:r>
                        <a:rPr lang="en-US" sz="1800" b="1" i="1" kern="1200" dirty="0">
                          <a:solidFill>
                            <a:schemeClr val="dk1"/>
                          </a:solidFill>
                          <a:effectLst/>
                          <a:latin typeface="+mn-lt"/>
                          <a:ea typeface="+mn-ea"/>
                          <a:cs typeface="+mn-cs"/>
                        </a:rPr>
                        <a:t>Leaders communicate inclusivity at the heart of their vision. Inclusivity is demonstrated through practice within the classroom. All children are included within lessons and differentiation of task is evident. Pupils receive support and intervention where appropriate.</a:t>
                      </a:r>
                      <a:r>
                        <a:rPr lang="en-US" sz="1800" b="0" i="0" kern="1200" dirty="0">
                          <a:solidFill>
                            <a:schemeClr val="dk1"/>
                          </a:solidFill>
                          <a:effectLst/>
                          <a:latin typeface="+mn-lt"/>
                          <a:ea typeface="+mn-ea"/>
                          <a:cs typeface="+mn-cs"/>
                        </a:rPr>
                        <a:t> This was still the case when we were inspected by OFSTED </a:t>
                      </a:r>
                      <a:r>
                        <a:rPr lang="en-US" sz="1800" b="1" i="1" kern="1200" dirty="0">
                          <a:solidFill>
                            <a:schemeClr val="dk1"/>
                          </a:solidFill>
                          <a:effectLst/>
                          <a:latin typeface="+mn-lt"/>
                          <a:ea typeface="+mn-ea"/>
                          <a:cs typeface="+mn-cs"/>
                        </a:rPr>
                        <a:t>‘…</a:t>
                      </a:r>
                      <a:r>
                        <a:rPr lang="en-GB" b="1" i="1" dirty="0"/>
                        <a:t>teachers are well equipped to adapt teaching and secure success for all. Those who need additional support are quickly identified.’</a:t>
                      </a:r>
                      <a:endParaRPr lang="en-US" sz="1800" b="1" i="1" kern="1200" dirty="0">
                        <a:solidFill>
                          <a:schemeClr val="dk1"/>
                        </a:solidFill>
                        <a:effectLst/>
                        <a:latin typeface="+mn-lt"/>
                        <a:ea typeface="+mn-ea"/>
                        <a:cs typeface="+mn-cs"/>
                      </a:endParaRPr>
                    </a:p>
                    <a:p>
                      <a:pPr marL="0" marR="0" lvl="0" indent="0" algn="l" rtl="0" eaLnBrk="1" fontAlgn="auto" latinLnBrk="0" hangingPunct="1">
                        <a:lnSpc>
                          <a:spcPct val="100000"/>
                        </a:lnSpc>
                        <a:spcBef>
                          <a:spcPts val="0"/>
                        </a:spcBef>
                        <a:spcAft>
                          <a:spcPts val="0"/>
                        </a:spcAft>
                        <a:buClrTx/>
                        <a:buSzTx/>
                        <a:buFontTx/>
                        <a:buNone/>
                      </a:pPr>
                      <a:r>
                        <a:rPr lang="en-US" sz="1800" b="1" i="0" kern="1200" dirty="0">
                          <a:solidFill>
                            <a:srgbClr val="FF0000"/>
                          </a:solidFill>
                          <a:effectLst/>
                          <a:latin typeface="+mn-lt"/>
                          <a:ea typeface="+mn-ea"/>
                          <a:cs typeface="+mn-cs"/>
                        </a:rPr>
                        <a:t>We seek to find and develop pupils’ talents. </a:t>
                      </a:r>
                      <a:r>
                        <a:rPr lang="en-US" sz="1800" b="0" i="0" kern="1200" dirty="0">
                          <a:solidFill>
                            <a:schemeClr val="dk1"/>
                          </a:solidFill>
                          <a:effectLst/>
                          <a:latin typeface="+mn-lt"/>
                          <a:ea typeface="+mn-ea"/>
                          <a:cs typeface="+mn-cs"/>
                        </a:rPr>
                        <a:t>Enrichment activities form part of our </a:t>
                      </a:r>
                      <a:r>
                        <a:rPr lang="en-GB" sz="1800" b="1" kern="1200" dirty="0">
                          <a:solidFill>
                            <a:schemeClr val="dk1"/>
                          </a:solidFill>
                          <a:effectLst/>
                          <a:latin typeface="+mn-lt"/>
                          <a:ea typeface="+mn-ea"/>
                          <a:cs typeface="+mn-cs"/>
                        </a:rPr>
                        <a:t>personal development and well- being curriculum </a:t>
                      </a:r>
                      <a:r>
                        <a:rPr lang="en-GB" sz="1800" b="0" kern="1200" dirty="0">
                          <a:solidFill>
                            <a:schemeClr val="dk1"/>
                          </a:solidFill>
                          <a:effectLst/>
                          <a:latin typeface="+mn-lt"/>
                          <a:ea typeface="+mn-ea"/>
                          <a:cs typeface="+mn-cs"/>
                        </a:rPr>
                        <a:t>and</a:t>
                      </a:r>
                      <a:r>
                        <a:rPr lang="en-GB" sz="1800" b="1" kern="1200" dirty="0">
                          <a:solidFill>
                            <a:schemeClr val="dk1"/>
                          </a:solidFill>
                          <a:effectLst/>
                          <a:latin typeface="+mn-lt"/>
                          <a:ea typeface="+mn-ea"/>
                          <a:cs typeface="+mn-cs"/>
                        </a:rPr>
                        <a:t> </a:t>
                      </a:r>
                      <a:r>
                        <a:rPr lang="en-US" sz="1800" b="0" i="0" kern="1200" dirty="0">
                          <a:solidFill>
                            <a:schemeClr val="dk1"/>
                          </a:solidFill>
                          <a:effectLst/>
                          <a:latin typeface="+mn-lt"/>
                          <a:ea typeface="+mn-ea"/>
                          <a:cs typeface="+mn-cs"/>
                        </a:rPr>
                        <a:t>are available to all. In addition, we have built a broad ECA </a:t>
                      </a:r>
                      <a:r>
                        <a:rPr lang="en-US" sz="1800" b="0" i="0" kern="1200" dirty="0" err="1">
                          <a:solidFill>
                            <a:schemeClr val="dk1"/>
                          </a:solidFill>
                          <a:effectLst/>
                          <a:latin typeface="+mn-lt"/>
                          <a:ea typeface="+mn-ea"/>
                          <a:cs typeface="+mn-cs"/>
                        </a:rPr>
                        <a:t>programme</a:t>
                      </a:r>
                      <a:r>
                        <a:rPr lang="en-US" sz="1800" b="0" i="0" kern="1200" dirty="0">
                          <a:solidFill>
                            <a:schemeClr val="dk1"/>
                          </a:solidFill>
                          <a:effectLst/>
                          <a:latin typeface="+mn-lt"/>
                          <a:ea typeface="+mn-ea"/>
                          <a:cs typeface="+mn-cs"/>
                        </a:rPr>
                        <a:t> for all children which includes provision for extra sport, music and drama.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kern="1200" dirty="0">
                          <a:solidFill>
                            <a:srgbClr val="FF0000"/>
                          </a:solidFill>
                          <a:effectLst/>
                          <a:latin typeface="+mn-lt"/>
                          <a:ea typeface="+mn-ea"/>
                          <a:cs typeface="+mn-cs"/>
                        </a:rPr>
                        <a:t>We provide leadership training and opportunities for all children </a:t>
                      </a:r>
                      <a:r>
                        <a:rPr lang="en-US" sz="1800" b="0" i="0" kern="1200" dirty="0">
                          <a:solidFill>
                            <a:schemeClr val="dk1"/>
                          </a:solidFill>
                          <a:effectLst/>
                          <a:latin typeface="+mn-lt"/>
                          <a:ea typeface="+mn-ea"/>
                          <a:cs typeface="+mn-cs"/>
                        </a:rPr>
                        <a:t>and help them develop the skills they will need to stand out in the future.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kern="1200" dirty="0">
                          <a:solidFill>
                            <a:srgbClr val="FF0000"/>
                          </a:solidFill>
                          <a:effectLst/>
                          <a:latin typeface="+mn-lt"/>
                          <a:ea typeface="+mn-ea"/>
                          <a:cs typeface="+mn-cs"/>
                        </a:rPr>
                        <a:t>We are both supported and challenged by the Cluster, The Trust and the DfE.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i="0" kern="1200" dirty="0">
                        <a:solidFill>
                          <a:srgbClr val="FF0000"/>
                        </a:solidFill>
                        <a:effectLst/>
                        <a:latin typeface="+mn-lt"/>
                        <a:ea typeface="+mn-ea"/>
                        <a:cs typeface="+mn-cs"/>
                      </a:endParaRPr>
                    </a:p>
                  </a:txBody>
                  <a:tcPr marL="114300" marR="114300" marT="0" marB="0"/>
                </a:tc>
                <a:extLst>
                  <a:ext uri="{0D108BD9-81ED-4DB2-BD59-A6C34878D82A}">
                    <a16:rowId xmlns:a16="http://schemas.microsoft.com/office/drawing/2014/main" val="114939854"/>
                  </a:ext>
                </a:extLst>
              </a:tr>
            </a:tbl>
          </a:graphicData>
        </a:graphic>
      </p:graphicFrame>
    </p:spTree>
    <p:extLst>
      <p:ext uri="{BB962C8B-B14F-4D97-AF65-F5344CB8AC3E}">
        <p14:creationId xmlns:p14="http://schemas.microsoft.com/office/powerpoint/2010/main" val="2188419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B09DF0-6305-6019-DD4A-B90CD4F2CD8A}"/>
              </a:ext>
            </a:extLst>
          </p:cNvPr>
          <p:cNvSpPr txBox="1"/>
          <p:nvPr/>
        </p:nvSpPr>
        <p:spPr>
          <a:xfrm>
            <a:off x="439530" y="549965"/>
            <a:ext cx="5846417"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000" dirty="0">
                <a:latin typeface="Calibri Light"/>
              </a:rPr>
              <a:t>How is our curriculum organised?</a:t>
            </a:r>
            <a:endParaRPr lang="en-US" dirty="0"/>
          </a:p>
        </p:txBody>
      </p:sp>
      <p:pic>
        <p:nvPicPr>
          <p:cNvPr id="4" name="Content Placeholder 5" descr="A diagram of a school approach&#10;&#10;AI-generated content may be incorrect.">
            <a:extLst>
              <a:ext uri="{FF2B5EF4-FFF2-40B4-BE49-F238E27FC236}">
                <a16:creationId xmlns:a16="http://schemas.microsoft.com/office/drawing/2014/main" id="{3554A20B-AAB1-4346-5FB6-8C19C19E088B}"/>
              </a:ext>
            </a:extLst>
          </p:cNvPr>
          <p:cNvPicPr>
            <a:picLocks noChangeAspect="1"/>
          </p:cNvPicPr>
          <p:nvPr/>
        </p:nvPicPr>
        <p:blipFill>
          <a:blip r:embed="rId2"/>
          <a:stretch>
            <a:fillRect/>
          </a:stretch>
        </p:blipFill>
        <p:spPr>
          <a:xfrm>
            <a:off x="547880" y="1307729"/>
            <a:ext cx="8013404" cy="4670230"/>
          </a:xfrm>
          <a:prstGeom prst="rect">
            <a:avLst/>
          </a:prstGeom>
        </p:spPr>
      </p:pic>
    </p:spTree>
    <p:extLst>
      <p:ext uri="{BB962C8B-B14F-4D97-AF65-F5344CB8AC3E}">
        <p14:creationId xmlns:p14="http://schemas.microsoft.com/office/powerpoint/2010/main" val="2052783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10BD4-6179-4021-B12B-BC7B534C8715}"/>
              </a:ext>
            </a:extLst>
          </p:cNvPr>
          <p:cNvSpPr>
            <a:spLocks noGrp="1"/>
          </p:cNvSpPr>
          <p:nvPr>
            <p:ph type="title"/>
          </p:nvPr>
        </p:nvSpPr>
        <p:spPr/>
        <p:txBody>
          <a:bodyPr/>
          <a:lstStyle/>
          <a:p>
            <a:r>
              <a:rPr lang="en-GB" dirty="0"/>
              <a:t>How is our curriculum organised?</a:t>
            </a:r>
          </a:p>
        </p:txBody>
      </p:sp>
      <p:graphicFrame>
        <p:nvGraphicFramePr>
          <p:cNvPr id="4" name="Content Placeholder 3">
            <a:extLst>
              <a:ext uri="{FF2B5EF4-FFF2-40B4-BE49-F238E27FC236}">
                <a16:creationId xmlns:a16="http://schemas.microsoft.com/office/drawing/2014/main" id="{698FE6DA-2F8B-44B7-9F9B-554D286DA144}"/>
              </a:ext>
            </a:extLst>
          </p:cNvPr>
          <p:cNvGraphicFramePr>
            <a:graphicFrameLocks noGrp="1"/>
          </p:cNvGraphicFramePr>
          <p:nvPr>
            <p:ph idx="1"/>
            <p:extLst>
              <p:ext uri="{D42A27DB-BD31-4B8C-83A1-F6EECF244321}">
                <p14:modId xmlns:p14="http://schemas.microsoft.com/office/powerpoint/2010/main" val="3112756971"/>
              </p:ext>
            </p:extLst>
          </p:nvPr>
        </p:nvGraphicFramePr>
        <p:xfrm>
          <a:off x="3807373" y="405353"/>
          <a:ext cx="5261213" cy="59011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2412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10BD4-6179-4021-B12B-BC7B534C8715}"/>
              </a:ext>
            </a:extLst>
          </p:cNvPr>
          <p:cNvSpPr>
            <a:spLocks noGrp="1"/>
          </p:cNvSpPr>
          <p:nvPr>
            <p:ph type="title"/>
          </p:nvPr>
        </p:nvSpPr>
        <p:spPr/>
        <p:txBody>
          <a:bodyPr/>
          <a:lstStyle/>
          <a:p>
            <a:r>
              <a:rPr lang="en-GB" dirty="0"/>
              <a:t>Which subjects are taught at Bramhope?</a:t>
            </a:r>
          </a:p>
        </p:txBody>
      </p:sp>
      <p:graphicFrame>
        <p:nvGraphicFramePr>
          <p:cNvPr id="5" name="Content Placeholder 4">
            <a:extLst>
              <a:ext uri="{FF2B5EF4-FFF2-40B4-BE49-F238E27FC236}">
                <a16:creationId xmlns:a16="http://schemas.microsoft.com/office/drawing/2014/main" id="{55132365-221B-45F4-AC2E-24856DE998E8}"/>
              </a:ext>
            </a:extLst>
          </p:cNvPr>
          <p:cNvGraphicFramePr>
            <a:graphicFrameLocks noGrp="1"/>
          </p:cNvGraphicFramePr>
          <p:nvPr>
            <p:ph idx="1"/>
            <p:extLst>
              <p:ext uri="{D42A27DB-BD31-4B8C-83A1-F6EECF244321}">
                <p14:modId xmlns:p14="http://schemas.microsoft.com/office/powerpoint/2010/main" val="946290497"/>
              </p:ext>
            </p:extLst>
          </p:nvPr>
        </p:nvGraphicFramePr>
        <p:xfrm>
          <a:off x="3716025" y="1027522"/>
          <a:ext cx="5211159" cy="45380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2535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1FC3F-EDBE-4307-3B8C-B9BFAF30D237}"/>
              </a:ext>
            </a:extLst>
          </p:cNvPr>
          <p:cNvSpPr>
            <a:spLocks noGrp="1"/>
          </p:cNvSpPr>
          <p:nvPr>
            <p:ph type="title"/>
          </p:nvPr>
        </p:nvSpPr>
        <p:spPr>
          <a:xfrm>
            <a:off x="768096" y="1296162"/>
            <a:ext cx="7532205" cy="367912"/>
          </a:xfrm>
        </p:spPr>
        <p:txBody>
          <a:bodyPr>
            <a:normAutofit fontScale="90000"/>
          </a:bodyPr>
          <a:lstStyle/>
          <a:p>
            <a:r>
              <a:rPr lang="en-US" dirty="0"/>
              <a:t>Celebrations for the academic year 2024-2025</a:t>
            </a:r>
          </a:p>
        </p:txBody>
      </p:sp>
      <p:sp>
        <p:nvSpPr>
          <p:cNvPr id="3" name="Content Placeholder 2">
            <a:extLst>
              <a:ext uri="{FF2B5EF4-FFF2-40B4-BE49-F238E27FC236}">
                <a16:creationId xmlns:a16="http://schemas.microsoft.com/office/drawing/2014/main" id="{4C9AAF4D-50EC-9BE2-271E-6567A7D05ACB}"/>
              </a:ext>
            </a:extLst>
          </p:cNvPr>
          <p:cNvSpPr>
            <a:spLocks noGrp="1"/>
          </p:cNvSpPr>
          <p:nvPr>
            <p:ph idx="1"/>
          </p:nvPr>
        </p:nvSpPr>
        <p:spPr>
          <a:xfrm>
            <a:off x="3505488" y="127"/>
            <a:ext cx="5448554" cy="5818693"/>
          </a:xfrm>
        </p:spPr>
        <p:txBody>
          <a:bodyPr vert="horz" lIns="34290" tIns="34290" rIns="34290" bIns="34290" rtlCol="0" anchor="t">
            <a:noAutofit/>
          </a:bodyPr>
          <a:lstStyle/>
          <a:p>
            <a:pPr marL="233045" lvl="2" indent="0">
              <a:lnSpc>
                <a:spcPct val="100000"/>
              </a:lnSpc>
              <a:spcBef>
                <a:spcPts val="0"/>
              </a:spcBef>
              <a:spcAft>
                <a:spcPts val="0"/>
              </a:spcAft>
              <a:buNone/>
            </a:pPr>
            <a:endParaRPr lang="en-GB" sz="1500" dirty="0"/>
          </a:p>
          <a:p>
            <a:pPr marL="447040" lvl="2" indent="-213995">
              <a:lnSpc>
                <a:spcPct val="100000"/>
              </a:lnSpc>
              <a:spcBef>
                <a:spcPts val="0"/>
              </a:spcBef>
              <a:spcAft>
                <a:spcPts val="0"/>
              </a:spcAft>
            </a:pPr>
            <a:r>
              <a:rPr lang="en-GB" sz="1100" dirty="0"/>
              <a:t>Clear curriculum intent.  The curriculum has a clear rationale for the ‘why’.  It is well sequenced and responsive to need. Children know the small steps of learning and know they will come back to previous learning each lesson.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The knowledge overviews are strong.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There is a reflective approach to the curriculum, which is a highly effective part of the school’s culture.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Subject leaders demonstrate commitment, strength and passion for their subject. Leaders ‘think hard about what’s going to work for us here’. Staff value CPD in history, PE, English and maths.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Early reading is strong.  Fidelity to the scheme with skills and routines used elsewhere in the curriculum E.g., magnet eyes; Fred talk.  Younger children read well.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High quality reading curriculum.  Reading and writing curriculum linked with a clear progression model.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High standards of written work.  Handwriting is being taught; some SEND pupils have additional handwriting support.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Subjects have strong links to expert organisations: Historical association, NCETM, PSHE association.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Dialogic talk: strong use of talk partners; no hand culture.  Sophisticated use of talk evident in lessons.  Debate is part of the class culture.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Evidence of </a:t>
            </a:r>
            <a:r>
              <a:rPr lang="en-GB" sz="1100" err="1"/>
              <a:t>AfL</a:t>
            </a:r>
            <a:r>
              <a:rPr lang="en-GB" sz="1100" dirty="0"/>
              <a:t>- live marking and feedback and responsive teaching.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Pre/post assessments, assessing not just facts but terminology and concepts.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Writing big write assessments are best fit.  The assessment documents are sequential.  High quality moderation both internal and external. </a:t>
            </a:r>
          </a:p>
          <a:p>
            <a:pPr marL="447040" lvl="2" indent="-213995">
              <a:lnSpc>
                <a:spcPct val="100000"/>
              </a:lnSpc>
              <a:spcBef>
                <a:spcPts val="0"/>
              </a:spcBef>
              <a:spcAft>
                <a:spcPts val="0"/>
              </a:spcAft>
            </a:pPr>
            <a:endParaRPr lang="en-GB" sz="1100" dirty="0"/>
          </a:p>
          <a:p>
            <a:pPr marL="447040" lvl="2" indent="-213995">
              <a:lnSpc>
                <a:spcPct val="100000"/>
              </a:lnSpc>
              <a:spcBef>
                <a:spcPts val="0"/>
              </a:spcBef>
              <a:spcAft>
                <a:spcPts val="0"/>
              </a:spcAft>
            </a:pPr>
            <a:r>
              <a:rPr lang="en-GB" sz="1100" dirty="0"/>
              <a:t>Staff are aware of the need for the school to continue to support PP/SEND whilst retaining high expectations as numbers of pupils grow. </a:t>
            </a:r>
          </a:p>
          <a:p>
            <a:pPr marL="447040" lvl="2" indent="-213995">
              <a:lnSpc>
                <a:spcPct val="100000"/>
              </a:lnSpc>
              <a:spcBef>
                <a:spcPts val="0"/>
              </a:spcBef>
              <a:spcAft>
                <a:spcPts val="0"/>
              </a:spcAft>
            </a:pPr>
            <a:endParaRPr lang="en-GB" sz="800" dirty="0"/>
          </a:p>
          <a:p>
            <a:pPr marL="233045" lvl="2" indent="0">
              <a:lnSpc>
                <a:spcPct val="100000"/>
              </a:lnSpc>
              <a:spcBef>
                <a:spcPts val="0"/>
              </a:spcBef>
              <a:spcAft>
                <a:spcPts val="0"/>
              </a:spcAft>
              <a:buNone/>
            </a:pPr>
            <a:endParaRPr lang="en-GB" sz="800" dirty="0"/>
          </a:p>
        </p:txBody>
      </p:sp>
      <p:sp>
        <p:nvSpPr>
          <p:cNvPr id="4" name="TextBox 3">
            <a:extLst>
              <a:ext uri="{FF2B5EF4-FFF2-40B4-BE49-F238E27FC236}">
                <a16:creationId xmlns:a16="http://schemas.microsoft.com/office/drawing/2014/main" id="{42AEB4B1-8604-EBAE-F3B4-3C2C6649AEBC}"/>
              </a:ext>
            </a:extLst>
          </p:cNvPr>
          <p:cNvSpPr txBox="1"/>
          <p:nvPr/>
        </p:nvSpPr>
        <p:spPr>
          <a:xfrm>
            <a:off x="654381" y="2355338"/>
            <a:ext cx="2472347"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solidFill>
                  <a:schemeClr val="bg1"/>
                </a:solidFill>
              </a:rPr>
              <a:t>‘Outstanding’ Ofsted Judgement in Quality of Education</a:t>
            </a:r>
            <a:endParaRPr lang="en-US" sz="2800" dirty="0">
              <a:solidFill>
                <a:schemeClr val="bg1"/>
              </a:solidFill>
            </a:endParaRPr>
          </a:p>
        </p:txBody>
      </p:sp>
    </p:spTree>
    <p:extLst>
      <p:ext uri="{BB962C8B-B14F-4D97-AF65-F5344CB8AC3E}">
        <p14:creationId xmlns:p14="http://schemas.microsoft.com/office/powerpoint/2010/main" val="618706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21" end="2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23" end="2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25" end="2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0A7EB-0CEA-0F48-1472-AC91B80691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B51651-57F8-907D-E76A-638A0149E60A}"/>
              </a:ext>
            </a:extLst>
          </p:cNvPr>
          <p:cNvSpPr>
            <a:spLocks noGrp="1"/>
          </p:cNvSpPr>
          <p:nvPr>
            <p:ph type="title"/>
          </p:nvPr>
        </p:nvSpPr>
        <p:spPr>
          <a:xfrm>
            <a:off x="768096" y="1296162"/>
            <a:ext cx="7532205" cy="367912"/>
          </a:xfrm>
        </p:spPr>
        <p:txBody>
          <a:bodyPr>
            <a:normAutofit fontScale="90000"/>
          </a:bodyPr>
          <a:lstStyle/>
          <a:p>
            <a:r>
              <a:rPr lang="en-US" dirty="0"/>
              <a:t>Celebrations for the academic year 2024-2025</a:t>
            </a:r>
          </a:p>
        </p:txBody>
      </p:sp>
      <p:sp>
        <p:nvSpPr>
          <p:cNvPr id="4" name="TextBox 3">
            <a:extLst>
              <a:ext uri="{FF2B5EF4-FFF2-40B4-BE49-F238E27FC236}">
                <a16:creationId xmlns:a16="http://schemas.microsoft.com/office/drawing/2014/main" id="{DDD3F434-7FDD-72ED-0BEF-D37663237C21}"/>
              </a:ext>
            </a:extLst>
          </p:cNvPr>
          <p:cNvSpPr txBox="1"/>
          <p:nvPr/>
        </p:nvSpPr>
        <p:spPr>
          <a:xfrm>
            <a:off x="654381" y="2355338"/>
            <a:ext cx="2472347"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solidFill>
                  <a:schemeClr val="bg1"/>
                </a:solidFill>
              </a:rPr>
              <a:t>What makes Bramhope 'exceptional'?</a:t>
            </a:r>
          </a:p>
        </p:txBody>
      </p:sp>
      <p:sp>
        <p:nvSpPr>
          <p:cNvPr id="8" name="Content Placeholder 2">
            <a:extLst>
              <a:ext uri="{FF2B5EF4-FFF2-40B4-BE49-F238E27FC236}">
                <a16:creationId xmlns:a16="http://schemas.microsoft.com/office/drawing/2014/main" id="{78EAD691-1D46-C5A1-27D0-4D48E287007E}"/>
              </a:ext>
            </a:extLst>
          </p:cNvPr>
          <p:cNvSpPr txBox="1">
            <a:spLocks/>
          </p:cNvSpPr>
          <p:nvPr/>
        </p:nvSpPr>
        <p:spPr>
          <a:xfrm>
            <a:off x="3654639" y="369306"/>
            <a:ext cx="4842173" cy="6041107"/>
          </a:xfrm>
          <a:prstGeom prst="rect">
            <a:avLst/>
          </a:prstGeom>
        </p:spPr>
        <p:txBody>
          <a:bodyPr vert="horz" lIns="91440" tIns="45720" rIns="91440" bIns="45720" rtlCol="0" anchor="ctr">
            <a:noAutofit/>
          </a:bodyPr>
          <a:lstStyle>
            <a:lvl1pPr marL="171450" indent="-171450" algn="l" defTabSz="685800" rtl="0" eaLnBrk="1" latinLnBrk="0" hangingPunct="1">
              <a:lnSpc>
                <a:spcPct val="120000"/>
              </a:lnSpc>
              <a:spcBef>
                <a:spcPts val="750"/>
              </a:spcBef>
              <a:buClr>
                <a:schemeClr val="accent1"/>
              </a:buClr>
              <a:buSzPct val="110000"/>
              <a:buFont typeface="Wingdings" panose="05000000000000000000" pitchFamily="2" charset="2"/>
              <a:buChar char="§"/>
              <a:defRPr sz="1350" kern="1200">
                <a:solidFill>
                  <a:schemeClr val="tx1"/>
                </a:solidFill>
                <a:effectLst/>
                <a:latin typeface="+mn-lt"/>
                <a:ea typeface="+mn-ea"/>
                <a:cs typeface="+mn-cs"/>
              </a:defRPr>
            </a:lvl1pPr>
            <a:lvl2pPr marL="5143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2pPr>
            <a:lvl3pPr marL="8572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1050" kern="1200">
                <a:solidFill>
                  <a:schemeClr val="tx1"/>
                </a:solidFill>
                <a:effectLst/>
                <a:latin typeface="+mn-lt"/>
                <a:ea typeface="+mn-ea"/>
                <a:cs typeface="+mn-cs"/>
              </a:defRPr>
            </a:lvl3pPr>
            <a:lvl4pPr marL="12001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4pPr>
            <a:lvl5pPr marL="15430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5pPr>
            <a:lvl6pPr marL="18859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6pPr>
            <a:lvl7pPr marL="22288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7pPr>
            <a:lvl8pPr marL="25717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8pPr>
            <a:lvl9pPr marL="2914650" indent="-171450" algn="l" defTabSz="685800" rtl="0" eaLnBrk="1" latinLnBrk="0" hangingPunct="1">
              <a:lnSpc>
                <a:spcPct val="120000"/>
              </a:lnSpc>
              <a:spcBef>
                <a:spcPts val="375"/>
              </a:spcBef>
              <a:buClr>
                <a:schemeClr val="accent1"/>
              </a:buClr>
              <a:buSzPct val="110000"/>
              <a:buFont typeface="Wingdings" panose="05000000000000000000" pitchFamily="2" charset="2"/>
              <a:buChar char="§"/>
              <a:defRPr sz="900" kern="1200">
                <a:solidFill>
                  <a:schemeClr val="tx1"/>
                </a:solidFill>
                <a:effectLst/>
                <a:latin typeface="+mn-lt"/>
                <a:ea typeface="+mn-ea"/>
                <a:cs typeface="+mn-cs"/>
              </a:defRPr>
            </a:lvl9pPr>
          </a:lstStyle>
          <a:p>
            <a:pPr marL="447040" lvl="2" indent="-213995">
              <a:lnSpc>
                <a:spcPct val="100000"/>
              </a:lnSpc>
              <a:spcBef>
                <a:spcPts val="0"/>
              </a:spcBef>
            </a:pPr>
            <a:endParaRPr lang="en-GB" sz="1200" dirty="0"/>
          </a:p>
          <a:p>
            <a:pPr marL="447040" lvl="2" indent="-213995">
              <a:lnSpc>
                <a:spcPct val="100000"/>
              </a:lnSpc>
              <a:spcBef>
                <a:spcPts val="0"/>
              </a:spcBef>
            </a:pPr>
            <a:r>
              <a:rPr lang="en-GB" sz="1200" dirty="0"/>
              <a:t>Personalised curriculum with time taken to do it well. </a:t>
            </a:r>
          </a:p>
          <a:p>
            <a:pPr marL="447040" lvl="2" indent="-213995">
              <a:lnSpc>
                <a:spcPct val="100000"/>
              </a:lnSpc>
              <a:spcBef>
                <a:spcPts val="0"/>
              </a:spcBef>
            </a:pPr>
            <a:endParaRPr lang="en-GB" sz="1200" dirty="0"/>
          </a:p>
          <a:p>
            <a:pPr marL="447040" lvl="2" indent="-213995">
              <a:lnSpc>
                <a:spcPct val="100000"/>
              </a:lnSpc>
              <a:spcBef>
                <a:spcPts val="0"/>
              </a:spcBef>
            </a:pPr>
            <a:r>
              <a:rPr lang="en-GB" sz="1200" dirty="0"/>
              <a:t>The curriculum gives the children what they need.   </a:t>
            </a:r>
          </a:p>
          <a:p>
            <a:pPr marL="447040" lvl="2" indent="-213995">
              <a:lnSpc>
                <a:spcPct val="100000"/>
              </a:lnSpc>
              <a:spcBef>
                <a:spcPts val="0"/>
              </a:spcBef>
            </a:pPr>
            <a:endParaRPr lang="en-GB" sz="1200" dirty="0"/>
          </a:p>
          <a:p>
            <a:pPr marL="447040" lvl="2" indent="-213995">
              <a:lnSpc>
                <a:spcPct val="100000"/>
              </a:lnSpc>
              <a:spcBef>
                <a:spcPts val="0"/>
              </a:spcBef>
            </a:pPr>
            <a:r>
              <a:rPr lang="en-GB" sz="1200" dirty="0"/>
              <a:t>There are clearly defined learning sequences; pupils understand what comes next in their learning. </a:t>
            </a:r>
          </a:p>
          <a:p>
            <a:pPr marL="447040" lvl="2" indent="-213995">
              <a:lnSpc>
                <a:spcPct val="100000"/>
              </a:lnSpc>
              <a:spcBef>
                <a:spcPts val="0"/>
              </a:spcBef>
            </a:pPr>
            <a:endParaRPr lang="en-GB" sz="1200" dirty="0"/>
          </a:p>
          <a:p>
            <a:pPr marL="447040" lvl="2" indent="-213995">
              <a:lnSpc>
                <a:spcPct val="100000"/>
              </a:lnSpc>
              <a:spcBef>
                <a:spcPts val="0"/>
              </a:spcBef>
            </a:pPr>
            <a:r>
              <a:rPr lang="en-GB" sz="1200" dirty="0"/>
              <a:t>Leaders continue to tweak improvements in their subject but still retain excellent practices. </a:t>
            </a:r>
          </a:p>
          <a:p>
            <a:pPr marL="447040" lvl="2" indent="-213995">
              <a:lnSpc>
                <a:spcPct val="100000"/>
              </a:lnSpc>
              <a:spcBef>
                <a:spcPts val="0"/>
              </a:spcBef>
            </a:pPr>
            <a:endParaRPr lang="en-GB" sz="1200" dirty="0"/>
          </a:p>
          <a:p>
            <a:pPr marL="447040" lvl="2" indent="-213995">
              <a:lnSpc>
                <a:spcPct val="100000"/>
              </a:lnSpc>
              <a:spcBef>
                <a:spcPts val="0"/>
              </a:spcBef>
            </a:pPr>
            <a:r>
              <a:rPr lang="en-GB" sz="1200" dirty="0"/>
              <a:t>The reading and writing sequences are exceptional, including the way it links with grammar. </a:t>
            </a:r>
          </a:p>
          <a:p>
            <a:pPr marL="447040" lvl="2" indent="-213995">
              <a:lnSpc>
                <a:spcPct val="100000"/>
              </a:lnSpc>
              <a:spcBef>
                <a:spcPts val="0"/>
              </a:spcBef>
            </a:pPr>
            <a:endParaRPr lang="en-GB" sz="1200" dirty="0"/>
          </a:p>
          <a:p>
            <a:pPr marL="447040" lvl="2" indent="-213995">
              <a:lnSpc>
                <a:spcPct val="100000"/>
              </a:lnSpc>
              <a:spcBef>
                <a:spcPts val="0"/>
              </a:spcBef>
            </a:pPr>
            <a:r>
              <a:rPr lang="en-GB" sz="1200" dirty="0"/>
              <a:t>Presentation is exceptional in final pieces of writing. </a:t>
            </a:r>
          </a:p>
          <a:p>
            <a:pPr marL="447040" lvl="2" indent="-213995">
              <a:lnSpc>
                <a:spcPct val="100000"/>
              </a:lnSpc>
              <a:spcBef>
                <a:spcPts val="0"/>
              </a:spcBef>
            </a:pPr>
            <a:endParaRPr lang="en-GB" sz="1200" dirty="0"/>
          </a:p>
          <a:p>
            <a:pPr marL="447040" lvl="2" indent="-213995">
              <a:lnSpc>
                <a:spcPct val="100000"/>
              </a:lnSpc>
              <a:spcBef>
                <a:spcPts val="0"/>
              </a:spcBef>
            </a:pPr>
            <a:r>
              <a:rPr lang="en-GB" sz="1200" dirty="0"/>
              <a:t>Dialogic talk principles are exceptional. </a:t>
            </a:r>
          </a:p>
          <a:p>
            <a:pPr marL="447040" lvl="2" indent="-213995">
              <a:lnSpc>
                <a:spcPct val="100000"/>
              </a:lnSpc>
              <a:spcBef>
                <a:spcPts val="0"/>
              </a:spcBef>
            </a:pPr>
            <a:endParaRPr lang="en-GB" sz="1200" dirty="0"/>
          </a:p>
          <a:p>
            <a:pPr marL="447040" lvl="2" indent="-213995">
              <a:lnSpc>
                <a:spcPct val="100000"/>
              </a:lnSpc>
              <a:spcBef>
                <a:spcPts val="0"/>
              </a:spcBef>
            </a:pPr>
            <a:r>
              <a:rPr lang="en-GB" sz="1200" dirty="0"/>
              <a:t>Children are interested in learning.  The concepts they are learning are deep which results in deep learning. </a:t>
            </a:r>
          </a:p>
          <a:p>
            <a:pPr marL="447040" lvl="2" indent="-213995">
              <a:lnSpc>
                <a:spcPct val="100000"/>
              </a:lnSpc>
              <a:spcBef>
                <a:spcPts val="0"/>
              </a:spcBef>
            </a:pPr>
            <a:endParaRPr lang="en-GB" sz="1200" dirty="0"/>
          </a:p>
          <a:p>
            <a:pPr marL="447040" lvl="2" indent="-213995">
              <a:lnSpc>
                <a:spcPct val="100000"/>
              </a:lnSpc>
              <a:spcBef>
                <a:spcPts val="0"/>
              </a:spcBef>
            </a:pPr>
            <a:r>
              <a:rPr lang="en-GB" sz="1200" dirty="0"/>
              <a:t>Pupils are well-prepared for future learning. </a:t>
            </a:r>
          </a:p>
          <a:p>
            <a:pPr marL="447040" lvl="2" indent="-213995">
              <a:lnSpc>
                <a:spcPct val="100000"/>
              </a:lnSpc>
              <a:spcBef>
                <a:spcPts val="0"/>
              </a:spcBef>
            </a:pPr>
            <a:endParaRPr lang="en-GB" sz="1200" dirty="0"/>
          </a:p>
          <a:p>
            <a:pPr marL="447040" lvl="2" indent="-213995">
              <a:lnSpc>
                <a:spcPct val="100000"/>
              </a:lnSpc>
              <a:spcBef>
                <a:spcPts val="0"/>
              </a:spcBef>
            </a:pPr>
            <a:r>
              <a:rPr lang="en-GB" sz="1200" dirty="0"/>
              <a:t>High aspirations for all pupils. </a:t>
            </a:r>
          </a:p>
          <a:p>
            <a:pPr marL="447040" lvl="2" indent="-213995">
              <a:lnSpc>
                <a:spcPct val="100000"/>
              </a:lnSpc>
              <a:spcBef>
                <a:spcPts val="0"/>
              </a:spcBef>
            </a:pPr>
            <a:endParaRPr lang="en-GB" sz="1200" dirty="0"/>
          </a:p>
          <a:p>
            <a:pPr marL="447040" lvl="2" indent="-213995">
              <a:lnSpc>
                <a:spcPct val="100000"/>
              </a:lnSpc>
              <a:spcBef>
                <a:spcPts val="0"/>
              </a:spcBef>
            </a:pPr>
            <a:r>
              <a:rPr lang="en-GB" sz="1200" dirty="0"/>
              <a:t>Children have a sense they are expected to do well.  There is no dumbing down.</a:t>
            </a:r>
            <a:endParaRPr lang="en-US" sz="1200"/>
          </a:p>
          <a:p>
            <a:pPr marL="0" indent="0">
              <a:buFont typeface="Wingdings" panose="05000000000000000000" pitchFamily="2" charset="2"/>
              <a:buNone/>
            </a:pPr>
            <a:endParaRPr lang="en-GB" dirty="0"/>
          </a:p>
        </p:txBody>
      </p:sp>
    </p:spTree>
    <p:extLst>
      <p:ext uri="{BB962C8B-B14F-4D97-AF65-F5344CB8AC3E}">
        <p14:creationId xmlns:p14="http://schemas.microsoft.com/office/powerpoint/2010/main" val="2780975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487D3-4514-C734-8DD0-EA7805F03411}"/>
              </a:ext>
            </a:extLst>
          </p:cNvPr>
          <p:cNvSpPr>
            <a:spLocks noGrp="1"/>
          </p:cNvSpPr>
          <p:nvPr>
            <p:ph type="title"/>
          </p:nvPr>
        </p:nvSpPr>
        <p:spPr/>
        <p:txBody>
          <a:bodyPr>
            <a:noAutofit/>
          </a:bodyPr>
          <a:lstStyle/>
          <a:p>
            <a:r>
              <a:rPr lang="en-GB" sz="3200" dirty="0">
                <a:solidFill>
                  <a:schemeClr val="bg1"/>
                </a:solidFill>
                <a:latin typeface="Corbel"/>
              </a:rPr>
              <a:t>Evidenced based drivers for this year’s SIP</a:t>
            </a:r>
            <a:endParaRPr lang="en-US" sz="3200" dirty="0">
              <a:solidFill>
                <a:schemeClr val="bg1"/>
              </a:solidFill>
            </a:endParaRPr>
          </a:p>
        </p:txBody>
      </p:sp>
      <p:sp>
        <p:nvSpPr>
          <p:cNvPr id="5" name="Content Placeholder 2">
            <a:extLst>
              <a:ext uri="{FF2B5EF4-FFF2-40B4-BE49-F238E27FC236}">
                <a16:creationId xmlns:a16="http://schemas.microsoft.com/office/drawing/2014/main" id="{E38EDDAC-F030-ED87-CC16-A489BB82AF6D}"/>
              </a:ext>
            </a:extLst>
          </p:cNvPr>
          <p:cNvSpPr>
            <a:spLocks noGrp="1"/>
          </p:cNvSpPr>
          <p:nvPr/>
        </p:nvSpPr>
        <p:spPr>
          <a:xfrm>
            <a:off x="3406913" y="451049"/>
            <a:ext cx="5322958" cy="6064604"/>
          </a:xfrm>
          <a:prstGeom prst="rect">
            <a:avLst/>
          </a:prstGeom>
        </p:spPr>
        <p:txBody>
          <a:bodyPr vert="horz" lIns="91440" tIns="45720" rIns="91440" bIns="45720" rtlCol="0" anchor="t">
            <a:normAutofit fontScale="55000" lnSpcReduction="20000"/>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a:lnSpc>
                <a:spcPct val="170000"/>
              </a:lnSpc>
            </a:pPr>
            <a:r>
              <a:rPr lang="en-GB" dirty="0">
                <a:solidFill>
                  <a:schemeClr val="tx1"/>
                </a:solidFill>
              </a:rPr>
              <a:t>5 newly recruited staff, 2 Early Careers Teachers and 4 teachers moving to new year groups. </a:t>
            </a:r>
            <a:endParaRPr lang="en-US">
              <a:solidFill>
                <a:schemeClr val="tx1"/>
              </a:solidFill>
            </a:endParaRPr>
          </a:p>
          <a:p>
            <a:pPr>
              <a:lnSpc>
                <a:spcPct val="170000"/>
              </a:lnSpc>
            </a:pPr>
            <a:r>
              <a:rPr lang="en-GB" dirty="0">
                <a:solidFill>
                  <a:schemeClr val="tx1"/>
                </a:solidFill>
              </a:rPr>
              <a:t>Feedback from the school’s Ofsted inspection, November 2024.</a:t>
            </a:r>
          </a:p>
          <a:p>
            <a:pPr>
              <a:lnSpc>
                <a:spcPct val="170000"/>
              </a:lnSpc>
            </a:pPr>
            <a:r>
              <a:rPr lang="en-GB" dirty="0">
                <a:solidFill>
                  <a:schemeClr val="tx1"/>
                </a:solidFill>
              </a:rPr>
              <a:t>Monitoring highlights the need for further refinement of our curriculum intent, including inclusion and diversity. </a:t>
            </a:r>
          </a:p>
          <a:p>
            <a:pPr>
              <a:lnSpc>
                <a:spcPct val="170000"/>
              </a:lnSpc>
            </a:pPr>
            <a:r>
              <a:rPr lang="en-GB" dirty="0">
                <a:solidFill>
                  <a:schemeClr val="tx1"/>
                </a:solidFill>
              </a:rPr>
              <a:t>Monitoring highlights the need for further refinement of curriculum implementation: consistency in delivering our quality first teaching model; alignment to curriculum planning, and strategies to embed inclusive practice.</a:t>
            </a:r>
          </a:p>
          <a:p>
            <a:pPr>
              <a:lnSpc>
                <a:spcPct val="170000"/>
              </a:lnSpc>
            </a:pPr>
            <a:r>
              <a:rPr lang="en-GB" dirty="0">
                <a:solidFill>
                  <a:schemeClr val="tx1"/>
                </a:solidFill>
              </a:rPr>
              <a:t>Enhancements to SEND provision, including tracking and assessment. </a:t>
            </a:r>
          </a:p>
          <a:p>
            <a:pPr>
              <a:lnSpc>
                <a:spcPct val="170000"/>
              </a:lnSpc>
            </a:pPr>
            <a:r>
              <a:rPr lang="en-GB" dirty="0">
                <a:solidFill>
                  <a:schemeClr val="tx1"/>
                </a:solidFill>
              </a:rPr>
              <a:t>DfE Writing Framework 2025; new RSE curriculum to prepare for September 2026.</a:t>
            </a:r>
          </a:p>
          <a:p>
            <a:pPr>
              <a:lnSpc>
                <a:spcPct val="170000"/>
              </a:lnSpc>
            </a:pPr>
            <a:r>
              <a:rPr lang="en-GB" dirty="0">
                <a:solidFill>
                  <a:schemeClr val="tx1"/>
                </a:solidFill>
              </a:rPr>
              <a:t>Ofsted Research Reviews 2025: ‘Best Start in Life’ ; ‘Strong Foundations’ and New Ofsted Framework from November 2025. </a:t>
            </a:r>
          </a:p>
          <a:p>
            <a:pPr>
              <a:lnSpc>
                <a:spcPct val="170000"/>
              </a:lnSpc>
            </a:pPr>
            <a:r>
              <a:rPr lang="en-GB" dirty="0">
                <a:solidFill>
                  <a:schemeClr val="tx1"/>
                </a:solidFill>
              </a:rPr>
              <a:t>DfE Curriculum Review final report and recommendations expected Autumn 2025.</a:t>
            </a:r>
          </a:p>
          <a:p>
            <a:endParaRPr lang="en-GB" dirty="0"/>
          </a:p>
        </p:txBody>
      </p:sp>
    </p:spTree>
    <p:extLst>
      <p:ext uri="{BB962C8B-B14F-4D97-AF65-F5344CB8AC3E}">
        <p14:creationId xmlns:p14="http://schemas.microsoft.com/office/powerpoint/2010/main" val="4092025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2DF19-720C-448B-912E-8649ED438347}"/>
              </a:ext>
            </a:extLst>
          </p:cNvPr>
          <p:cNvSpPr>
            <a:spLocks noGrp="1"/>
          </p:cNvSpPr>
          <p:nvPr>
            <p:ph type="title"/>
          </p:nvPr>
        </p:nvSpPr>
        <p:spPr>
          <a:xfrm>
            <a:off x="868680" y="1017506"/>
            <a:ext cx="7406640" cy="603315"/>
          </a:xfrm>
        </p:spPr>
        <p:txBody>
          <a:bodyPr>
            <a:normAutofit fontScale="90000"/>
          </a:bodyPr>
          <a:lstStyle/>
          <a:p>
            <a:r>
              <a:rPr lang="en-US" dirty="0"/>
              <a:t>School improvement priorities for 2024-2025</a:t>
            </a:r>
          </a:p>
        </p:txBody>
      </p:sp>
      <p:graphicFrame>
        <p:nvGraphicFramePr>
          <p:cNvPr id="23" name="Content Placeholder 5">
            <a:extLst>
              <a:ext uri="{FF2B5EF4-FFF2-40B4-BE49-F238E27FC236}">
                <a16:creationId xmlns:a16="http://schemas.microsoft.com/office/drawing/2014/main" id="{90B1B039-B159-4A71-A2E5-156E84DC115F}"/>
              </a:ext>
            </a:extLst>
          </p:cNvPr>
          <p:cNvGraphicFramePr>
            <a:graphicFrameLocks noGrp="1"/>
          </p:cNvGraphicFramePr>
          <p:nvPr>
            <p:extLst>
              <p:ext uri="{D42A27DB-BD31-4B8C-83A1-F6EECF244321}">
                <p14:modId xmlns:p14="http://schemas.microsoft.com/office/powerpoint/2010/main" val="1958104447"/>
              </p:ext>
            </p:extLst>
          </p:nvPr>
        </p:nvGraphicFramePr>
        <p:xfrm>
          <a:off x="243331" y="410704"/>
          <a:ext cx="8567338" cy="4853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9120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2DF19-720C-448B-912E-8649ED438347}"/>
              </a:ext>
            </a:extLst>
          </p:cNvPr>
          <p:cNvSpPr>
            <a:spLocks noGrp="1"/>
          </p:cNvSpPr>
          <p:nvPr>
            <p:ph type="title"/>
          </p:nvPr>
        </p:nvSpPr>
        <p:spPr>
          <a:xfrm>
            <a:off x="868680" y="1017506"/>
            <a:ext cx="7406640" cy="603315"/>
          </a:xfrm>
        </p:spPr>
        <p:txBody>
          <a:bodyPr>
            <a:normAutofit fontScale="90000"/>
          </a:bodyPr>
          <a:lstStyle/>
          <a:p>
            <a:r>
              <a:rPr lang="en-US" dirty="0"/>
              <a:t>School improvement for 2024-2025</a:t>
            </a:r>
          </a:p>
        </p:txBody>
      </p:sp>
      <p:graphicFrame>
        <p:nvGraphicFramePr>
          <p:cNvPr id="21" name="Content Placeholder 5">
            <a:extLst>
              <a:ext uri="{FF2B5EF4-FFF2-40B4-BE49-F238E27FC236}">
                <a16:creationId xmlns:a16="http://schemas.microsoft.com/office/drawing/2014/main" id="{90B1B039-B159-4A71-A2E5-156E84DC115F}"/>
              </a:ext>
            </a:extLst>
          </p:cNvPr>
          <p:cNvGraphicFramePr>
            <a:graphicFrameLocks noGrp="1"/>
          </p:cNvGraphicFramePr>
          <p:nvPr>
            <p:extLst>
              <p:ext uri="{D42A27DB-BD31-4B8C-83A1-F6EECF244321}">
                <p14:modId xmlns:p14="http://schemas.microsoft.com/office/powerpoint/2010/main" val="2843124451"/>
              </p:ext>
            </p:extLst>
          </p:nvPr>
        </p:nvGraphicFramePr>
        <p:xfrm>
          <a:off x="166027" y="1316269"/>
          <a:ext cx="8523164" cy="45116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8156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2DF19-720C-448B-912E-8649ED438347}"/>
              </a:ext>
            </a:extLst>
          </p:cNvPr>
          <p:cNvSpPr>
            <a:spLocks noGrp="1"/>
          </p:cNvSpPr>
          <p:nvPr>
            <p:ph type="title"/>
          </p:nvPr>
        </p:nvSpPr>
        <p:spPr>
          <a:xfrm>
            <a:off x="868680" y="1017506"/>
            <a:ext cx="7406640" cy="603315"/>
          </a:xfrm>
        </p:spPr>
        <p:txBody>
          <a:bodyPr>
            <a:normAutofit fontScale="90000"/>
          </a:bodyPr>
          <a:lstStyle/>
          <a:p>
            <a:r>
              <a:rPr lang="en-US" dirty="0"/>
              <a:t>School improvement for 2024-2025</a:t>
            </a:r>
          </a:p>
        </p:txBody>
      </p:sp>
      <p:graphicFrame>
        <p:nvGraphicFramePr>
          <p:cNvPr id="14" name="Content Placeholder 5">
            <a:extLst>
              <a:ext uri="{FF2B5EF4-FFF2-40B4-BE49-F238E27FC236}">
                <a16:creationId xmlns:a16="http://schemas.microsoft.com/office/drawing/2014/main" id="{90B1B039-B159-4A71-A2E5-156E84DC115F}"/>
              </a:ext>
            </a:extLst>
          </p:cNvPr>
          <p:cNvGraphicFramePr>
            <a:graphicFrameLocks noGrp="1"/>
          </p:cNvGraphicFramePr>
          <p:nvPr>
            <p:extLst>
              <p:ext uri="{D42A27DB-BD31-4B8C-83A1-F6EECF244321}">
                <p14:modId xmlns:p14="http://schemas.microsoft.com/office/powerpoint/2010/main" val="3802277835"/>
              </p:ext>
            </p:extLst>
          </p:nvPr>
        </p:nvGraphicFramePr>
        <p:xfrm>
          <a:off x="-827887" y="653660"/>
          <a:ext cx="10256990" cy="497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46473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D7F76A-0388-3C85-C782-317C0947D5D5}"/>
              </a:ext>
            </a:extLst>
          </p:cNvPr>
          <p:cNvSpPr>
            <a:spLocks noGrp="1"/>
          </p:cNvSpPr>
          <p:nvPr>
            <p:ph type="title"/>
          </p:nvPr>
        </p:nvSpPr>
        <p:spPr>
          <a:xfrm>
            <a:off x="417399" y="643467"/>
            <a:ext cx="8408193" cy="744836"/>
          </a:xfrm>
        </p:spPr>
        <p:txBody>
          <a:bodyPr vert="horz" lIns="91440" tIns="45720" rIns="91440" bIns="45720" rtlCol="0" anchor="ctr">
            <a:normAutofit/>
          </a:bodyPr>
          <a:lstStyle/>
          <a:p>
            <a:pPr algn="ctr"/>
            <a:r>
              <a:rPr lang="en-US" sz="2800" dirty="0">
                <a:solidFill>
                  <a:schemeClr val="bg1"/>
                </a:solidFill>
                <a:latin typeface="+mj-lt"/>
              </a:rPr>
              <a:t>O</a:t>
            </a:r>
            <a:r>
              <a:rPr lang="en-US" sz="2800" kern="1200" dirty="0">
                <a:solidFill>
                  <a:schemeClr val="bg1"/>
                </a:solidFill>
                <a:latin typeface="+mj-lt"/>
                <a:ea typeface="+mj-ea"/>
                <a:cs typeface="+mj-cs"/>
              </a:rPr>
              <a:t>ther priorities for this year…</a:t>
            </a:r>
          </a:p>
        </p:txBody>
      </p:sp>
      <p:pic>
        <p:nvPicPr>
          <p:cNvPr id="5" name="Content Placeholder 4" descr="Wall of advesive notes with one standing out">
            <a:extLst>
              <a:ext uri="{FF2B5EF4-FFF2-40B4-BE49-F238E27FC236}">
                <a16:creationId xmlns:a16="http://schemas.microsoft.com/office/drawing/2014/main" id="{1A24589B-0686-CAF0-7713-922CF477CA27}"/>
              </a:ext>
            </a:extLst>
          </p:cNvPr>
          <p:cNvPicPr>
            <a:picLocks noGrp="1" noChangeAspect="1"/>
          </p:cNvPicPr>
          <p:nvPr>
            <p:ph sz="half" idx="1"/>
          </p:nvPr>
        </p:nvPicPr>
        <p:blipFill rotWithShape="1">
          <a:blip r:embed="rId2"/>
          <a:srcRect t="20879" b="9662"/>
          <a:stretch/>
        </p:blipFill>
        <p:spPr>
          <a:xfrm>
            <a:off x="482600" y="1976322"/>
            <a:ext cx="8178799" cy="3792008"/>
          </a:xfrm>
          <a:prstGeom prst="rect">
            <a:avLst/>
          </a:prstGeom>
        </p:spPr>
      </p:pic>
    </p:spTree>
    <p:extLst>
      <p:ext uri="{BB962C8B-B14F-4D97-AF65-F5344CB8AC3E}">
        <p14:creationId xmlns:p14="http://schemas.microsoft.com/office/powerpoint/2010/main" val="2017002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A2B180-72C0-D549-9147-8917EDD6A9B1}"/>
              </a:ext>
            </a:extLst>
          </p:cNvPr>
          <p:cNvSpPr>
            <a:spLocks noGrp="1"/>
          </p:cNvSpPr>
          <p:nvPr>
            <p:ph sz="half" idx="1"/>
          </p:nvPr>
        </p:nvSpPr>
        <p:spPr/>
        <p:txBody>
          <a:bodyPr>
            <a:normAutofit/>
          </a:bodyPr>
          <a:lstStyle/>
          <a:p>
            <a:endParaRPr lang="en-US" sz="2400"/>
          </a:p>
        </p:txBody>
      </p:sp>
      <p:sp>
        <p:nvSpPr>
          <p:cNvPr id="4" name="TextBox 3">
            <a:extLst>
              <a:ext uri="{FF2B5EF4-FFF2-40B4-BE49-F238E27FC236}">
                <a16:creationId xmlns:a16="http://schemas.microsoft.com/office/drawing/2014/main" id="{DADC0A94-7FD0-4016-BADF-A3702BED2813}"/>
              </a:ext>
            </a:extLst>
          </p:cNvPr>
          <p:cNvSpPr txBox="1"/>
          <p:nvPr/>
        </p:nvSpPr>
        <p:spPr>
          <a:xfrm>
            <a:off x="6616840" y="1597688"/>
            <a:ext cx="2351314" cy="523220"/>
          </a:xfrm>
          <a:prstGeom prst="rect">
            <a:avLst/>
          </a:prstGeom>
          <a:noFill/>
        </p:spPr>
        <p:txBody>
          <a:bodyPr wrap="square" rtlCol="0">
            <a:spAutoFit/>
          </a:bodyPr>
          <a:lstStyle/>
          <a:p>
            <a:r>
              <a:rPr lang="en-US" sz="2400"/>
              <a:t> </a:t>
            </a:r>
            <a:r>
              <a:rPr lang="en-US" sz="2800"/>
              <a:t>Spiritual…</a:t>
            </a:r>
          </a:p>
        </p:txBody>
      </p:sp>
      <p:graphicFrame>
        <p:nvGraphicFramePr>
          <p:cNvPr id="5" name="Table 4">
            <a:extLst>
              <a:ext uri="{FF2B5EF4-FFF2-40B4-BE49-F238E27FC236}">
                <a16:creationId xmlns:a16="http://schemas.microsoft.com/office/drawing/2014/main" id="{BE1E1100-4914-4E00-A245-DE3D5FD552E5}"/>
              </a:ext>
            </a:extLst>
          </p:cNvPr>
          <p:cNvGraphicFramePr>
            <a:graphicFrameLocks noGrp="1"/>
          </p:cNvGraphicFramePr>
          <p:nvPr>
            <p:extLst>
              <p:ext uri="{D42A27DB-BD31-4B8C-83A1-F6EECF244321}">
                <p14:modId xmlns:p14="http://schemas.microsoft.com/office/powerpoint/2010/main" val="2675461688"/>
              </p:ext>
            </p:extLst>
          </p:nvPr>
        </p:nvGraphicFramePr>
        <p:xfrm>
          <a:off x="415520" y="927218"/>
          <a:ext cx="8107883" cy="5360029"/>
        </p:xfrm>
        <a:graphic>
          <a:graphicData uri="http://schemas.openxmlformats.org/drawingml/2006/table">
            <a:tbl>
              <a:tblPr>
                <a:tableStyleId>{5C22544A-7EE6-4342-B048-85BDC9FD1C3A}</a:tableStyleId>
              </a:tblPr>
              <a:tblGrid>
                <a:gridCol w="8107883">
                  <a:extLst>
                    <a:ext uri="{9D8B030D-6E8A-4147-A177-3AD203B41FA5}">
                      <a16:colId xmlns:a16="http://schemas.microsoft.com/office/drawing/2014/main" val="4293536920"/>
                    </a:ext>
                  </a:extLst>
                </a:gridCol>
              </a:tblGrid>
              <a:tr h="5360029">
                <a:tc>
                  <a:txBody>
                    <a:bodyPr/>
                    <a:lstStyle/>
                    <a:p>
                      <a:pPr marL="342900" indent="-342900">
                        <a:buFont typeface="Arial" panose="020B0604020202020204" pitchFamily="34" charset="0"/>
                        <a:buChar char="•"/>
                      </a:pPr>
                      <a:r>
                        <a:rPr lang="en-GB" sz="2000" b="0" i="0" kern="1200" dirty="0">
                          <a:solidFill>
                            <a:schemeClr val="dk1"/>
                          </a:solidFill>
                          <a:effectLst/>
                          <a:latin typeface="+mn-lt"/>
                          <a:ea typeface="+mn-ea"/>
                          <a:cs typeface="+mn-cs"/>
                        </a:rPr>
                        <a:t>Review our behaviour matrix and policy</a:t>
                      </a:r>
                    </a:p>
                    <a:p>
                      <a:pPr marL="342900" indent="-342900">
                        <a:buFont typeface="Arial" panose="020B0604020202020204" pitchFamily="34" charset="0"/>
                        <a:buChar char="•"/>
                      </a:pPr>
                      <a:r>
                        <a:rPr lang="en-GB" sz="2000" b="0" i="0" kern="1200" dirty="0">
                          <a:solidFill>
                            <a:schemeClr val="dk1"/>
                          </a:solidFill>
                          <a:effectLst/>
                          <a:latin typeface="+mn-lt"/>
                          <a:ea typeface="+mn-ea"/>
                          <a:cs typeface="+mn-cs"/>
                        </a:rPr>
                        <a:t>Embed our learning behaviours </a:t>
                      </a:r>
                    </a:p>
                    <a:p>
                      <a:pPr marL="342900" indent="-342900">
                        <a:buFont typeface="Arial" panose="020B0604020202020204" pitchFamily="34" charset="0"/>
                        <a:buChar char="•"/>
                      </a:pPr>
                      <a:r>
                        <a:rPr lang="en-GB" sz="2000" b="0" i="0" kern="1200" dirty="0">
                          <a:solidFill>
                            <a:schemeClr val="dk1"/>
                          </a:solidFill>
                          <a:effectLst/>
                          <a:latin typeface="+mn-lt"/>
                          <a:ea typeface="+mn-ea"/>
                          <a:cs typeface="+mn-cs"/>
                        </a:rPr>
                        <a:t>Review Y6 pupil leadership opportunities </a:t>
                      </a:r>
                    </a:p>
                    <a:p>
                      <a:pPr marL="342900" indent="-342900">
                        <a:buFont typeface="Arial" panose="020B0604020202020204" pitchFamily="34" charset="0"/>
                        <a:buChar char="•"/>
                      </a:pPr>
                      <a:r>
                        <a:rPr lang="en-GB" sz="2000" b="0" i="0" kern="1200" dirty="0">
                          <a:solidFill>
                            <a:schemeClr val="dk1"/>
                          </a:solidFill>
                          <a:effectLst/>
                          <a:latin typeface="+mn-lt"/>
                          <a:ea typeface="+mn-ea"/>
                          <a:cs typeface="+mn-cs"/>
                        </a:rPr>
                        <a:t>Increase the variety of playground games </a:t>
                      </a:r>
                    </a:p>
                    <a:p>
                      <a:pPr marL="342900" indent="-342900">
                        <a:buFont typeface="Arial" panose="020B0604020202020204" pitchFamily="34" charset="0"/>
                        <a:buChar char="•"/>
                      </a:pPr>
                      <a:r>
                        <a:rPr lang="en-GB" sz="2000" b="0" i="0" kern="1200" dirty="0">
                          <a:solidFill>
                            <a:schemeClr val="dk1"/>
                          </a:solidFill>
                          <a:effectLst/>
                          <a:latin typeface="+mn-lt"/>
                          <a:ea typeface="+mn-ea"/>
                          <a:cs typeface="+mn-cs"/>
                        </a:rPr>
                        <a:t>Launch our healthy food guidance</a:t>
                      </a:r>
                    </a:p>
                    <a:p>
                      <a:pPr marL="342900" indent="-342900">
                        <a:buFont typeface="Arial" panose="020B0604020202020204" pitchFamily="34" charset="0"/>
                        <a:buChar char="•"/>
                      </a:pPr>
                      <a:r>
                        <a:rPr lang="en-GB" sz="2000" b="0" i="0" kern="1200" dirty="0">
                          <a:solidFill>
                            <a:schemeClr val="dk1"/>
                          </a:solidFill>
                          <a:effectLst/>
                          <a:latin typeface="+mn-lt"/>
                          <a:ea typeface="+mn-ea"/>
                          <a:cs typeface="+mn-cs"/>
                        </a:rPr>
                        <a:t>Adapt PSHE sessions to include personalised, class-based scenarios</a:t>
                      </a:r>
                    </a:p>
                    <a:p>
                      <a:pPr marL="342900" lvl="0" indent="-342900">
                        <a:buFont typeface="Arial" panose="020B0604020202020204" pitchFamily="34" charset="0"/>
                        <a:buChar char="•"/>
                      </a:pPr>
                      <a:r>
                        <a:rPr lang="en-GB" sz="2000" kern="1200" dirty="0">
                          <a:solidFill>
                            <a:schemeClr val="dk1"/>
                          </a:solidFill>
                          <a:effectLst/>
                          <a:latin typeface="+mn-lt"/>
                          <a:ea typeface="+mn-ea"/>
                          <a:cs typeface="+mn-cs"/>
                        </a:rPr>
                        <a:t>Trial a new assembly schedule</a:t>
                      </a:r>
                    </a:p>
                    <a:p>
                      <a:pPr marL="342900" lvl="0" indent="-342900">
                        <a:buFont typeface="Arial" panose="020B0604020202020204" pitchFamily="34" charset="0"/>
                        <a:buChar char="•"/>
                      </a:pPr>
                      <a:r>
                        <a:rPr lang="en-GB" sz="2000" kern="1200" dirty="0">
                          <a:solidFill>
                            <a:schemeClr val="dk1"/>
                          </a:solidFill>
                          <a:effectLst/>
                          <a:latin typeface="+mn-lt"/>
                          <a:ea typeface="+mn-ea"/>
                          <a:cs typeface="+mn-cs"/>
                        </a:rPr>
                        <a:t>Plan our first ‘One World Week’ focusing on celebrating the culture, music, food and traditions from our diverse community</a:t>
                      </a:r>
                    </a:p>
                    <a:p>
                      <a:pPr marL="342900" lvl="0" indent="-342900">
                        <a:buFont typeface="Arial" panose="020B0604020202020204" pitchFamily="34" charset="0"/>
                        <a:buChar char="•"/>
                      </a:pPr>
                      <a:r>
                        <a:rPr lang="en-GB" sz="2000" kern="1200" dirty="0">
                          <a:solidFill>
                            <a:schemeClr val="dk1"/>
                          </a:solidFill>
                          <a:effectLst/>
                          <a:latin typeface="+mn-lt"/>
                          <a:ea typeface="+mn-ea"/>
                          <a:cs typeface="+mn-cs"/>
                        </a:rPr>
                        <a:t>Trial more active involvement of pupils in charity work </a:t>
                      </a:r>
                    </a:p>
                    <a:p>
                      <a:pPr marL="342900" lvl="0" indent="-342900">
                        <a:buFont typeface="Arial" panose="020B0604020202020204" pitchFamily="34" charset="0"/>
                        <a:buChar char="•"/>
                      </a:pPr>
                      <a:r>
                        <a:rPr lang="en-GB" sz="2000" kern="1200" dirty="0">
                          <a:solidFill>
                            <a:schemeClr val="dk1"/>
                          </a:solidFill>
                          <a:effectLst/>
                          <a:latin typeface="+mn-lt"/>
                          <a:ea typeface="+mn-ea"/>
                          <a:cs typeface="+mn-cs"/>
                        </a:rPr>
                        <a:t>Create a ‘where are they now?’ display</a:t>
                      </a:r>
                    </a:p>
                    <a:p>
                      <a:pPr marL="342900" lvl="0" indent="-342900">
                        <a:buFont typeface="Arial" panose="020B0604020202020204" pitchFamily="34" charset="0"/>
                        <a:buChar char="•"/>
                      </a:pPr>
                      <a:r>
                        <a:rPr lang="en-GB" sz="2000" kern="1200" dirty="0">
                          <a:solidFill>
                            <a:schemeClr val="dk1"/>
                          </a:solidFill>
                          <a:effectLst/>
                          <a:latin typeface="+mn-lt"/>
                          <a:ea typeface="+mn-ea"/>
                          <a:cs typeface="+mn-cs"/>
                        </a:rPr>
                        <a:t>Work towards an Inclusion Quality mark</a:t>
                      </a:r>
                    </a:p>
                    <a:p>
                      <a:pPr marL="342900" lvl="0" indent="-342900">
                        <a:buFont typeface="Arial" panose="020B0604020202020204" pitchFamily="34" charset="0"/>
                        <a:buChar char="•"/>
                      </a:pPr>
                      <a:r>
                        <a:rPr lang="en-GB" sz="2000" kern="1200" dirty="0">
                          <a:solidFill>
                            <a:schemeClr val="dk1"/>
                          </a:solidFill>
                          <a:effectLst/>
                          <a:latin typeface="+mn-lt"/>
                          <a:ea typeface="+mn-ea"/>
                          <a:cs typeface="+mn-cs"/>
                        </a:rPr>
                        <a:t>Launch our new parent communication policy</a:t>
                      </a:r>
                    </a:p>
                    <a:p>
                      <a:pPr marL="342900" lvl="0" indent="-342900">
                        <a:buFont typeface="Arial" panose="020B0604020202020204" pitchFamily="34" charset="0"/>
                        <a:buChar char="•"/>
                      </a:pPr>
                      <a:r>
                        <a:rPr lang="en-GB" sz="2000" kern="1200" dirty="0">
                          <a:solidFill>
                            <a:schemeClr val="dk1"/>
                          </a:solidFill>
                          <a:effectLst/>
                          <a:latin typeface="+mn-lt"/>
                          <a:ea typeface="+mn-ea"/>
                          <a:cs typeface="+mn-cs"/>
                        </a:rPr>
                        <a:t>Familiarise ourselves with the new Ofsted framework</a:t>
                      </a:r>
                      <a:endParaRPr lang="en-GB" sz="1800" kern="1200" dirty="0">
                        <a:solidFill>
                          <a:schemeClr val="dk1"/>
                        </a:solidFill>
                        <a:effectLst/>
                        <a:latin typeface="+mn-lt"/>
                        <a:ea typeface="+mn-ea"/>
                        <a:cs typeface="+mn-cs"/>
                      </a:endParaRPr>
                    </a:p>
                    <a:p>
                      <a:endParaRPr lang="en-GB" sz="2000" dirty="0"/>
                    </a:p>
                  </a:txBody>
                  <a:tcPr marL="114300" marR="114300" marT="0" marB="0"/>
                </a:tc>
                <a:extLst>
                  <a:ext uri="{0D108BD9-81ED-4DB2-BD59-A6C34878D82A}">
                    <a16:rowId xmlns:a16="http://schemas.microsoft.com/office/drawing/2014/main" val="114939854"/>
                  </a:ext>
                </a:extLst>
              </a:tr>
            </a:tbl>
          </a:graphicData>
        </a:graphic>
      </p:graphicFrame>
      <p:sp>
        <p:nvSpPr>
          <p:cNvPr id="7" name="Title 6">
            <a:extLst>
              <a:ext uri="{FF2B5EF4-FFF2-40B4-BE49-F238E27FC236}">
                <a16:creationId xmlns:a16="http://schemas.microsoft.com/office/drawing/2014/main" id="{84021706-F527-5BCD-F38E-4BD4FD77EDA7}"/>
              </a:ext>
            </a:extLst>
          </p:cNvPr>
          <p:cNvSpPr>
            <a:spLocks noGrp="1"/>
          </p:cNvSpPr>
          <p:nvPr>
            <p:ph type="title"/>
          </p:nvPr>
        </p:nvSpPr>
        <p:spPr>
          <a:xfrm>
            <a:off x="395926" y="152196"/>
            <a:ext cx="8572228" cy="775022"/>
          </a:xfrm>
        </p:spPr>
        <p:txBody>
          <a:bodyPr>
            <a:normAutofit/>
          </a:bodyPr>
          <a:lstStyle/>
          <a:p>
            <a:pPr algn="ct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22979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B5267-9360-404A-9EA8-9E938C71BD15}"/>
              </a:ext>
            </a:extLst>
          </p:cNvPr>
          <p:cNvSpPr>
            <a:spLocks noGrp="1"/>
          </p:cNvSpPr>
          <p:nvPr>
            <p:ph type="title"/>
          </p:nvPr>
        </p:nvSpPr>
        <p:spPr/>
        <p:txBody>
          <a:bodyPr>
            <a:normAutofit fontScale="90000"/>
          </a:bodyPr>
          <a:lstStyle/>
          <a:p>
            <a:r>
              <a:rPr lang="en-GB" dirty="0"/>
              <a:t>Parent communication policy </a:t>
            </a:r>
          </a:p>
        </p:txBody>
      </p:sp>
      <p:sp>
        <p:nvSpPr>
          <p:cNvPr id="3" name="Content Placeholder 2">
            <a:extLst>
              <a:ext uri="{FF2B5EF4-FFF2-40B4-BE49-F238E27FC236}">
                <a16:creationId xmlns:a16="http://schemas.microsoft.com/office/drawing/2014/main" id="{183532A2-4713-4460-A7BB-B7B16D40E025}"/>
              </a:ext>
            </a:extLst>
          </p:cNvPr>
          <p:cNvSpPr>
            <a:spLocks noGrp="1"/>
          </p:cNvSpPr>
          <p:nvPr>
            <p:ph sz="half" idx="1"/>
          </p:nvPr>
        </p:nvSpPr>
        <p:spPr/>
        <p:txBody>
          <a:bodyPr>
            <a:normAutofit fontScale="62500" lnSpcReduction="20000"/>
          </a:bodyPr>
          <a:lstStyle/>
          <a:p>
            <a:pPr algn="l" fontAlgn="base"/>
            <a:r>
              <a:rPr lang="en-GB" sz="1800" b="0" i="0" dirty="0">
                <a:solidFill>
                  <a:srgbClr val="000000"/>
                </a:solidFill>
                <a:effectLst/>
                <a:latin typeface="Arial" panose="020B0604020202020204" pitchFamily="34" charset="0"/>
                <a:cs typeface="Arial" panose="020B0604020202020204" pitchFamily="34" charset="0"/>
              </a:rPr>
              <a:t>Our expectations remain the same-our communication is respectful, timely and demonstrates an appreciation that everyone is working in the best interests of your child.</a:t>
            </a:r>
          </a:p>
          <a:p>
            <a:pPr algn="l" fontAlgn="base"/>
            <a:r>
              <a:rPr lang="en-GB" sz="1800" b="0" i="0" dirty="0">
                <a:solidFill>
                  <a:srgbClr val="000000"/>
                </a:solidFill>
                <a:effectLst/>
                <a:latin typeface="Arial" panose="020B0604020202020204" pitchFamily="34" charset="0"/>
                <a:cs typeface="Arial" panose="020B0604020202020204" pitchFamily="34" charset="0"/>
              </a:rPr>
              <a:t>However, there are some key changes which we are introducing to improve consistency, streamline communication and improve staff well-being:</a:t>
            </a:r>
          </a:p>
          <a:p>
            <a:pPr algn="l" fontAlgn="base"/>
            <a:r>
              <a:rPr lang="en-GB" sz="1800" b="1" i="0" dirty="0">
                <a:solidFill>
                  <a:srgbClr val="000000"/>
                </a:solidFill>
                <a:effectLst/>
                <a:latin typeface="Arial" panose="020B0604020202020204" pitchFamily="34" charset="0"/>
                <a:cs typeface="Arial" panose="020B0604020202020204" pitchFamily="34" charset="0"/>
              </a:rPr>
              <a:t>Written communication</a:t>
            </a:r>
            <a:endParaRPr lang="en-GB" sz="1800" b="0" i="0" dirty="0">
              <a:solidFill>
                <a:srgbClr val="000000"/>
              </a:solidFill>
              <a:effectLst/>
              <a:latin typeface="Arial" panose="020B0604020202020204" pitchFamily="34" charset="0"/>
              <a:cs typeface="Arial" panose="020B0604020202020204" pitchFamily="34" charset="0"/>
            </a:endParaRPr>
          </a:p>
          <a:p>
            <a:pPr marL="285750" indent="-285750" algn="l" fontAlgn="base">
              <a:buFont typeface="Arial" panose="020B0604020202020204" pitchFamily="34" charset="0"/>
              <a:buChar char="•"/>
            </a:pPr>
            <a:r>
              <a:rPr lang="en-GB" sz="1800" b="0" i="0" dirty="0">
                <a:solidFill>
                  <a:srgbClr val="000000"/>
                </a:solidFill>
                <a:effectLst/>
                <a:latin typeface="Arial" panose="020B0604020202020204" pitchFamily="34" charset="0"/>
                <a:cs typeface="Arial" panose="020B0604020202020204" pitchFamily="34" charset="0"/>
              </a:rPr>
              <a:t>All communications should be addressed to the appropriate member of staff</a:t>
            </a:r>
          </a:p>
          <a:p>
            <a:pPr marL="285750" indent="-285750" algn="l" fontAlgn="base">
              <a:buFont typeface="Arial" panose="020B0604020202020204" pitchFamily="34" charset="0"/>
              <a:buChar char="•"/>
            </a:pPr>
            <a:r>
              <a:rPr lang="en-GB" sz="1800" b="0" i="0" dirty="0">
                <a:solidFill>
                  <a:srgbClr val="000000"/>
                </a:solidFill>
                <a:effectLst/>
                <a:latin typeface="Arial" panose="020B0604020202020204" pitchFamily="34" charset="0"/>
                <a:cs typeface="Arial" panose="020B0604020202020204" pitchFamily="34" charset="0"/>
              </a:rPr>
              <a:t>Non urgent communication should be done via email </a:t>
            </a:r>
          </a:p>
          <a:p>
            <a:pPr marL="285750" indent="-285750" algn="l" fontAlgn="base">
              <a:buFont typeface="Arial" panose="020B0604020202020204" pitchFamily="34" charset="0"/>
              <a:buChar char="•"/>
            </a:pPr>
            <a:r>
              <a:rPr lang="en-GB" sz="1800" b="0" i="0" dirty="0">
                <a:solidFill>
                  <a:srgbClr val="000000"/>
                </a:solidFill>
                <a:effectLst/>
                <a:latin typeface="Arial" panose="020B0604020202020204" pitchFamily="34" charset="0"/>
                <a:cs typeface="Arial" panose="020B0604020202020204" pitchFamily="34" charset="0"/>
              </a:rPr>
              <a:t>Staff will only respond to non-urgent communication between 8:30am and 4:30pm </a:t>
            </a:r>
          </a:p>
          <a:p>
            <a:pPr marL="285750" indent="-285750" algn="l" fontAlgn="base">
              <a:buFont typeface="Arial" panose="020B0604020202020204" pitchFamily="34" charset="0"/>
              <a:buChar char="•"/>
            </a:pPr>
            <a:r>
              <a:rPr lang="en-GB" sz="1800" b="0" i="0" dirty="0">
                <a:solidFill>
                  <a:srgbClr val="000000"/>
                </a:solidFill>
                <a:effectLst/>
                <a:latin typeface="Arial" panose="020B0604020202020204" pitchFamily="34" charset="0"/>
                <a:cs typeface="Arial" panose="020B0604020202020204" pitchFamily="34" charset="0"/>
              </a:rPr>
              <a:t>Part time staff have no obligation to respond on their non- working days</a:t>
            </a:r>
          </a:p>
          <a:p>
            <a:pPr marL="285750" indent="-285750" algn="l" fontAlgn="base">
              <a:buFont typeface="Arial" panose="020B0604020202020204" pitchFamily="34" charset="0"/>
              <a:buChar char="•"/>
            </a:pPr>
            <a:r>
              <a:rPr lang="en-GB" sz="1800" b="0" i="0" dirty="0">
                <a:solidFill>
                  <a:srgbClr val="000000"/>
                </a:solidFill>
                <a:effectLst/>
                <a:latin typeface="Arial" panose="020B0604020202020204" pitchFamily="34" charset="0"/>
                <a:cs typeface="Arial" panose="020B0604020202020204" pitchFamily="34" charset="0"/>
              </a:rPr>
              <a:t>Staff will seek to acknowledge all emails within 2 working days and to respond in full within 3 working days.</a:t>
            </a:r>
          </a:p>
          <a:p>
            <a:pPr algn="l" fontAlgn="base"/>
            <a:br>
              <a:rPr lang="en-GB" sz="1800" b="0" i="0" dirty="0">
                <a:solidFill>
                  <a:srgbClr val="000000"/>
                </a:solidFill>
                <a:effectLst/>
                <a:latin typeface="Arial" panose="020B0604020202020204" pitchFamily="34" charset="0"/>
                <a:cs typeface="Arial" panose="020B0604020202020204" pitchFamily="34" charset="0"/>
              </a:rPr>
            </a:br>
            <a:r>
              <a:rPr lang="en-GB" sz="1800" b="1" i="0" dirty="0">
                <a:solidFill>
                  <a:srgbClr val="000000"/>
                </a:solidFill>
                <a:effectLst/>
                <a:latin typeface="Arial" panose="020B0604020202020204" pitchFamily="34" charset="0"/>
                <a:cs typeface="Arial" panose="020B0604020202020204" pitchFamily="34" charset="0"/>
              </a:rPr>
              <a:t> Telephone conversations</a:t>
            </a:r>
            <a:endParaRPr lang="en-GB" sz="1800" dirty="0">
              <a:solidFill>
                <a:srgbClr val="000000"/>
              </a:solidFill>
              <a:latin typeface="Arial" panose="020B0604020202020204" pitchFamily="34" charset="0"/>
              <a:cs typeface="Arial" panose="020B0604020202020204" pitchFamily="34" charset="0"/>
            </a:endParaRPr>
          </a:p>
          <a:p>
            <a:pPr algn="l" fontAlgn="base"/>
            <a:r>
              <a:rPr lang="en-GB" sz="1800" b="0" i="0" dirty="0">
                <a:solidFill>
                  <a:srgbClr val="000000"/>
                </a:solidFill>
                <a:effectLst/>
                <a:latin typeface="Arial" panose="020B0604020202020204" pitchFamily="34" charset="0"/>
                <a:cs typeface="Arial" panose="020B0604020202020204" pitchFamily="34" charset="0"/>
              </a:rPr>
              <a:t>Urgent communication (family emergencies and safeguarding and welfare) should be</a:t>
            </a:r>
          </a:p>
          <a:p>
            <a:pPr algn="l" fontAlgn="base"/>
            <a:r>
              <a:rPr lang="en-GB" sz="1800" b="0" i="0" dirty="0">
                <a:solidFill>
                  <a:srgbClr val="000000"/>
                </a:solidFill>
                <a:effectLst/>
                <a:latin typeface="Arial" panose="020B0604020202020204" pitchFamily="34" charset="0"/>
                <a:cs typeface="Arial" panose="020B0604020202020204" pitchFamily="34" charset="0"/>
              </a:rPr>
              <a:t>done by telephone, via the office</a:t>
            </a:r>
          </a:p>
          <a:p>
            <a:pPr algn="l" fontAlgn="base"/>
            <a:endParaRPr lang="en-GB" sz="1800" b="0" i="0" dirty="0">
              <a:solidFill>
                <a:srgbClr val="000000"/>
              </a:solidFill>
              <a:effectLst/>
              <a:latin typeface="Aptos"/>
            </a:endParaRPr>
          </a:p>
          <a:p>
            <a:pPr algn="l" fontAlgn="base"/>
            <a:r>
              <a:rPr lang="en-GB" sz="1800" b="1" i="0" dirty="0">
                <a:solidFill>
                  <a:srgbClr val="000000"/>
                </a:solidFill>
                <a:effectLst/>
                <a:latin typeface="Arial" panose="020B0604020202020204" pitchFamily="34" charset="0"/>
                <a:cs typeface="Arial" panose="020B0604020202020204" pitchFamily="34" charset="0"/>
              </a:rPr>
              <a:t>Face to face meetings</a:t>
            </a:r>
            <a:endParaRPr lang="en-GB" sz="1800" b="0" i="0" dirty="0">
              <a:solidFill>
                <a:srgbClr val="000000"/>
              </a:solidFill>
              <a:effectLst/>
              <a:latin typeface="Arial" panose="020B0604020202020204" pitchFamily="34" charset="0"/>
              <a:cs typeface="Arial" panose="020B0604020202020204" pitchFamily="34" charset="0"/>
            </a:endParaRPr>
          </a:p>
          <a:p>
            <a:pPr algn="l" fontAlgn="base"/>
            <a:r>
              <a:rPr lang="en-GB" sz="1800" b="0" i="0" dirty="0">
                <a:solidFill>
                  <a:srgbClr val="000000"/>
                </a:solidFill>
                <a:effectLst/>
                <a:latin typeface="Arial" panose="020B0604020202020204" pitchFamily="34" charset="0"/>
                <a:cs typeface="Arial" panose="020B0604020202020204" pitchFamily="34" charset="0"/>
              </a:rPr>
              <a:t>Meetings will typically be held for half an hour maximum</a:t>
            </a:r>
          </a:p>
          <a:p>
            <a:pPr algn="l" fontAlgn="base"/>
            <a:r>
              <a:rPr lang="en-GB" sz="1800" b="0" i="0" dirty="0">
                <a:solidFill>
                  <a:srgbClr val="000000"/>
                </a:solidFill>
                <a:effectLst/>
                <a:latin typeface="Arial" panose="020B0604020202020204" pitchFamily="34" charset="0"/>
                <a:cs typeface="Arial" panose="020B0604020202020204" pitchFamily="34" charset="0"/>
              </a:rPr>
              <a:t>We aim for most meetings to end by 4:30pm latest.</a:t>
            </a:r>
          </a:p>
          <a:p>
            <a:endParaRPr lang="en-GB" dirty="0"/>
          </a:p>
        </p:txBody>
      </p:sp>
    </p:spTree>
    <p:extLst>
      <p:ext uri="{BB962C8B-B14F-4D97-AF65-F5344CB8AC3E}">
        <p14:creationId xmlns:p14="http://schemas.microsoft.com/office/powerpoint/2010/main" val="29282712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8E93544F3FDBD43BA7D73BACC2D1B1E" ma:contentTypeVersion="12" ma:contentTypeDescription="Create a new document." ma:contentTypeScope="" ma:versionID="a8676b9175fa575a95a6c001da7d911f">
  <xsd:schema xmlns:xsd="http://www.w3.org/2001/XMLSchema" xmlns:xs="http://www.w3.org/2001/XMLSchema" xmlns:p="http://schemas.microsoft.com/office/2006/metadata/properties" xmlns:ns3="48d2de90-6522-4242-9e1c-e746b373b827" xmlns:ns4="5014c940-a923-4b94-a435-baf4836e537e" targetNamespace="http://schemas.microsoft.com/office/2006/metadata/properties" ma:root="true" ma:fieldsID="1fd2bd6336395d8983f36cd22c73d66f" ns3:_="" ns4:_="">
    <xsd:import namespace="48d2de90-6522-4242-9e1c-e746b373b827"/>
    <xsd:import namespace="5014c940-a923-4b94-a435-baf4836e537e"/>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d2de90-6522-4242-9e1c-e746b373b82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14c940-a923-4b94-a435-baf4836e537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CE5A8BE-3751-403D-B9BA-DBAD9C4496C4}">
  <ds:schemaRefs>
    <ds:schemaRef ds:uri="5014c940-a923-4b94-a435-baf4836e537e"/>
    <ds:schemaRef ds:uri="http://purl.org/dc/terms/"/>
    <ds:schemaRef ds:uri="http://schemas.openxmlformats.org/package/2006/metadata/core-properties"/>
    <ds:schemaRef ds:uri="http://purl.org/dc/elements/1.1/"/>
    <ds:schemaRef ds:uri="http://www.w3.org/XML/1998/namespace"/>
    <ds:schemaRef ds:uri="http://schemas.microsoft.com/office/2006/documentManagement/types"/>
    <ds:schemaRef ds:uri="48d2de90-6522-4242-9e1c-e746b373b827"/>
    <ds:schemaRef ds:uri="http://purl.org/dc/dcmitype/"/>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367F7386-C9CC-4962-A068-A824549EFE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d2de90-6522-4242-9e1c-e746b373b827"/>
    <ds:schemaRef ds:uri="5014c940-a923-4b94-a435-baf4836e53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0FF6AA3-434F-4CAA-9C57-039BC1A1568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242</TotalTime>
  <Words>2196</Words>
  <Application>Microsoft Office PowerPoint</Application>
  <PresentationFormat>On-screen Show (4:3)</PresentationFormat>
  <Paragraphs>181</Paragraphs>
  <Slides>19</Slides>
  <Notes>4</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19</vt:i4>
      </vt:variant>
    </vt:vector>
  </HeadingPairs>
  <TitlesOfParts>
    <vt:vector size="32" baseType="lpstr">
      <vt:lpstr>Aptos</vt:lpstr>
      <vt:lpstr>Arial</vt:lpstr>
      <vt:lpstr>Calibri</vt:lpstr>
      <vt:lpstr>Calibri Light</vt:lpstr>
      <vt:lpstr>Corbel</vt:lpstr>
      <vt:lpstr>Cormorant Garamond</vt:lpstr>
      <vt:lpstr>Montserrat</vt:lpstr>
      <vt:lpstr>Montserrat Light</vt:lpstr>
      <vt:lpstr>Montserrat Medium</vt:lpstr>
      <vt:lpstr>Rockwell</vt:lpstr>
      <vt:lpstr>Wingdings</vt:lpstr>
      <vt:lpstr>Office Theme</vt:lpstr>
      <vt:lpstr>Atlas</vt:lpstr>
      <vt:lpstr> Welcome meeting  September 2025</vt:lpstr>
      <vt:lpstr>PowerPoint Presentation</vt:lpstr>
      <vt:lpstr>Our vision is ‘to teach children to become readers, writers, and mathematicians. To inspire children to begin to think and act as artists, geographers, musicians, scientists, designers, historians, linguists, sportsmen and women.’   </vt:lpstr>
      <vt:lpstr>Our vision is reflected in our school motto.  Bigger school-same values…</vt:lpstr>
      <vt:lpstr>Our school strengths</vt:lpstr>
      <vt:lpstr>PowerPoint Presentation</vt:lpstr>
      <vt:lpstr>PowerPoint Presentation</vt:lpstr>
      <vt:lpstr>PowerPoint Presentation</vt:lpstr>
      <vt:lpstr>How is our curriculum organised?</vt:lpstr>
      <vt:lpstr>Which subjects are taught at Bramhope?</vt:lpstr>
      <vt:lpstr>Celebrations for the academic year 2024-2025</vt:lpstr>
      <vt:lpstr>Celebrations for the academic year 2024-2025</vt:lpstr>
      <vt:lpstr>Evidenced based drivers for this year’s SIP</vt:lpstr>
      <vt:lpstr>School improvement priorities for 2024-2025</vt:lpstr>
      <vt:lpstr>School improvement for 2024-2025</vt:lpstr>
      <vt:lpstr>School improvement for 2024-2025</vt:lpstr>
      <vt:lpstr>Other priorities for this year…</vt:lpstr>
      <vt:lpstr>PowerPoint Presentation</vt:lpstr>
      <vt:lpstr>Parent communication policy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Rachel Colbourn</cp:lastModifiedBy>
  <cp:revision>306</cp:revision>
  <dcterms:created xsi:type="dcterms:W3CDTF">2019-01-23T16:17:43Z</dcterms:created>
  <dcterms:modified xsi:type="dcterms:W3CDTF">2025-09-20T20:35:36Z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0x010100A8E93544F3FDBD43BA7D73BACC2D1B1E</vt:lpwstr>
  </property>
</Properties>
</file>