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75063-5F99-4A35-95E6-2EE3CF86A45A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980F-CE83-4C48-B6CA-4EA72AD9C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81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75063-5F99-4A35-95E6-2EE3CF86A45A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980F-CE83-4C48-B6CA-4EA72AD9C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8527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75063-5F99-4A35-95E6-2EE3CF86A45A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980F-CE83-4C48-B6CA-4EA72AD9C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944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75063-5F99-4A35-95E6-2EE3CF86A45A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980F-CE83-4C48-B6CA-4EA72AD9C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17039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75063-5F99-4A35-95E6-2EE3CF86A45A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980F-CE83-4C48-B6CA-4EA72AD9C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9069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75063-5F99-4A35-95E6-2EE3CF86A45A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980F-CE83-4C48-B6CA-4EA72AD9C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98513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75063-5F99-4A35-95E6-2EE3CF86A45A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980F-CE83-4C48-B6CA-4EA72AD9C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5058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75063-5F99-4A35-95E6-2EE3CF86A45A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980F-CE83-4C48-B6CA-4EA72AD9C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875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980F-CE83-4C48-B6CA-4EA72AD9CC29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75063-5F99-4A35-95E6-2EE3CF86A45A}" type="datetimeFigureOut">
              <a:rPr lang="en-GB" smtClean="0"/>
              <a:t>17/02/2021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2839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75063-5F99-4A35-95E6-2EE3CF86A45A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980F-CE83-4C48-B6CA-4EA72AD9C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0535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75063-5F99-4A35-95E6-2EE3CF86A45A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980F-CE83-4C48-B6CA-4EA72AD9CC2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270501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75063-5F99-4A35-95E6-2EE3CF86A45A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980F-CE83-4C48-B6CA-4EA72AD9C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1539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75063-5F99-4A35-95E6-2EE3CF86A45A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980F-CE83-4C48-B6CA-4EA72AD9CC2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946663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75063-5F99-4A35-95E6-2EE3CF86A45A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980F-CE83-4C48-B6CA-4EA72AD9C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0279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75063-5F99-4A35-95E6-2EE3CF86A45A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980F-CE83-4C48-B6CA-4EA72AD9C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78359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75063-5F99-4A35-95E6-2EE3CF86A45A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4980F-CE83-4C48-B6CA-4EA72AD9C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854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575063-5F99-4A35-95E6-2EE3CF86A45A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1E4980F-CE83-4C48-B6CA-4EA72AD9C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832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0BBCB2-BD4A-45FB-96C8-A88866AA506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/>
              <a:t>Year 2 Revision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3F4BF8-4CC2-447E-A19F-373F6BF562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6" y="4050833"/>
            <a:ext cx="8018673" cy="1096899"/>
          </a:xfrm>
        </p:spPr>
        <p:txBody>
          <a:bodyPr/>
          <a:lstStyle/>
          <a:p>
            <a:r>
              <a:rPr lang="en-GB" dirty="0"/>
              <a:t>LC: Can you subtract a 1- digit number from a 2- digit number (crossing 10)?</a:t>
            </a:r>
          </a:p>
        </p:txBody>
      </p:sp>
    </p:spTree>
    <p:extLst>
      <p:ext uri="{BB962C8B-B14F-4D97-AF65-F5344CB8AC3E}">
        <p14:creationId xmlns:p14="http://schemas.microsoft.com/office/powerpoint/2010/main" val="2113368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4606F6-AD2E-48B0-866C-D872D4680B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29" r="1283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2497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85668E-334B-478C-BA74-B049624F14A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70" r="1895" b="1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3111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05538B-C930-4CA7-A380-27DBCA33D5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" b="1062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2191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58C0A7-86B1-41A4-A921-486E4034587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0" r="1270" b="1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4387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9BDA7D-3BF3-4D73-8E1F-6FF3D974B3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10" y="1229819"/>
            <a:ext cx="7003562" cy="439473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470692F-682F-4D1B-8CFF-DC68321990F6}"/>
              </a:ext>
            </a:extLst>
          </p:cNvPr>
          <p:cNvSpPr txBox="1"/>
          <p:nvPr/>
        </p:nvSpPr>
        <p:spPr>
          <a:xfrm>
            <a:off x="5539666" y="577049"/>
            <a:ext cx="20951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22 – 7 =</a:t>
            </a:r>
          </a:p>
        </p:txBody>
      </p:sp>
    </p:spTree>
    <p:extLst>
      <p:ext uri="{BB962C8B-B14F-4D97-AF65-F5344CB8AC3E}">
        <p14:creationId xmlns:p14="http://schemas.microsoft.com/office/powerpoint/2010/main" val="14150954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D426CD-D771-4DAC-B241-1F54E06013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10" y="1291101"/>
            <a:ext cx="7003562" cy="4272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4776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Isosceles Triangle 35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7" name="Isosceles Triangle 36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30BD8C-54BF-41DC-94B0-C09F496D73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" b="106"/>
          <a:stretch/>
        </p:blipFill>
        <p:spPr>
          <a:xfrm>
            <a:off x="1126310" y="1616919"/>
            <a:ext cx="7003562" cy="3620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D7C2928-694E-462D-BAF2-66E10F8216FA}"/>
              </a:ext>
            </a:extLst>
          </p:cNvPr>
          <p:cNvSpPr txBox="1"/>
          <p:nvPr/>
        </p:nvSpPr>
        <p:spPr>
          <a:xfrm>
            <a:off x="5676900" y="771525"/>
            <a:ext cx="2324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24 – 6 =</a:t>
            </a:r>
          </a:p>
        </p:txBody>
      </p:sp>
    </p:spTree>
    <p:extLst>
      <p:ext uri="{BB962C8B-B14F-4D97-AF65-F5344CB8AC3E}">
        <p14:creationId xmlns:p14="http://schemas.microsoft.com/office/powerpoint/2010/main" val="15746012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18FF5120-AAA2-4071-811E-DCFB53D7E1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10" y="1203556"/>
            <a:ext cx="7003562" cy="4447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2083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F1E215-EE74-4363-9054-51E6421662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09" y="1401655"/>
            <a:ext cx="9941259" cy="4051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386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AC5BE4-4D40-4834-B2C1-7D914FD027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09" y="1277390"/>
            <a:ext cx="9941259" cy="4299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7072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F2B0B6-C756-42DF-994E-C4CEA3AE6C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09" y="1264964"/>
            <a:ext cx="9941259" cy="4324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8131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E8E951-D137-4F27-9215-E7197BB0CA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09" y="1227684"/>
            <a:ext cx="9941259" cy="4399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6276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B9C708-1475-41D3-8051-FAB5D2FD0C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10" y="1238574"/>
            <a:ext cx="7003562" cy="437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9189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E90988-40E0-4EFA-9882-E87B1F1510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10" y="1221065"/>
            <a:ext cx="7003562" cy="4412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683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78A62E-7736-434F-B904-40D374CADA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2498" y="1131994"/>
            <a:ext cx="6511185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9474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F51F44-1CDE-4719-95AB-22AE428147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10" y="1238574"/>
            <a:ext cx="7003562" cy="437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4528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6DD270-AC0E-400A-AC9D-EA1CE2AEA4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10" y="1168538"/>
            <a:ext cx="7003562" cy="4517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3582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75A06B-913D-4FF4-940E-C1E5F9E062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10" y="1151029"/>
            <a:ext cx="7003562" cy="4552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19547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31</TotalTime>
  <Words>29</Words>
  <Application>Microsoft Office PowerPoint</Application>
  <PresentationFormat>Widescreen</PresentationFormat>
  <Paragraphs>4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Trebuchet MS</vt:lpstr>
      <vt:lpstr>Wingdings 3</vt:lpstr>
      <vt:lpstr>Facet</vt:lpstr>
      <vt:lpstr>Year 2 Revision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Revision</dc:title>
  <dc:creator>Valerie Flower</dc:creator>
  <cp:lastModifiedBy>Valerie Flower</cp:lastModifiedBy>
  <cp:revision>5</cp:revision>
  <dcterms:created xsi:type="dcterms:W3CDTF">2021-02-14T12:01:22Z</dcterms:created>
  <dcterms:modified xsi:type="dcterms:W3CDTF">2021-02-17T12:21:58Z</dcterms:modified>
</cp:coreProperties>
</file>