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sldIdLst>
    <p:sldId id="278" r:id="rId2"/>
    <p:sldId id="279" r:id="rId3"/>
    <p:sldId id="280" r:id="rId4"/>
    <p:sldId id="281" r:id="rId5"/>
    <p:sldId id="282" r:id="rId6"/>
    <p:sldId id="284" r:id="rId7"/>
    <p:sldId id="277" r:id="rId8"/>
    <p:sldId id="285" r:id="rId9"/>
    <p:sldId id="287" r:id="rId10"/>
    <p:sldId id="288" r:id="rId11"/>
    <p:sldId id="289" r:id="rId12"/>
    <p:sldId id="286" r:id="rId13"/>
    <p:sldId id="290" r:id="rId14"/>
    <p:sldId id="291" r:id="rId15"/>
  </p:sldIdLst>
  <p:sldSz cx="10160000" cy="8178800"/>
  <p:notesSz cx="6858000" cy="9144000"/>
  <p:embeddedFontLst>
    <p:embeddedFont>
      <p:font typeface="Comic Sans MS" panose="030F0702030302020204" pitchFamily="66" charset="0"/>
      <p:regular r:id="rId16"/>
      <p:bold r:id="rId17"/>
      <p:italic r:id="rId18"/>
      <p:boldItalic r:id="rId19"/>
    </p:embeddedFont>
    <p:embeddedFont>
      <p:font typeface="Segoe UI" panose="020B0502040204020203" pitchFamily="34" charset="0"/>
      <p:regular r:id="rId20"/>
      <p:bold r:id="rId21"/>
      <p:italic r:id="rId22"/>
      <p:boldItalic r:id="rId23"/>
    </p:embeddedFont>
    <p:embeddedFont>
      <p:font typeface="Calibri" panose="020F0502020204030204" pitchFamily="34" charset="0"/>
      <p:regular r:id="rId24"/>
      <p:bold r:id="rId25"/>
      <p:italic r:id="rId26"/>
      <p:boldItalic r:id="rId27"/>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FCDAE9F-400B-2000-734C-D5FE855F1D5E}" v="190" dt="2021-02-25T19:40:34.423"/>
    <p1510:client id="{71DC95E1-EA55-A1AA-B126-4DEF8CFEB199}" v="2" dt="2021-02-02T14:02:26.086"/>
    <p1510:client id="{A286FE78-7737-37C5-A319-57B6B47D63A5}" v="2410" dt="2021-02-28T12:16:16.40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70" d="100"/>
          <a:sy n="70" d="100"/>
        </p:scale>
        <p:origin x="1589"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microsoft.com/office/2015/10/relationships/revisionInfo" Target="revisionInfo.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microsoft.com/office/2016/11/relationships/changesInfo" Target="changesInfos/changesInfo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8.fntdata"/><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orrina Stewart" userId="S::corrina.stewart@bramhopeprimaryschool.co.uk::47a46c61-2e17-40ae-9a3d-a14b8220ea0f" providerId="AD" clId="Web-{71DC95E1-EA55-A1AA-B126-4DEF8CFEB199}"/>
    <pc:docChg chg="modSld modMainMaster">
      <pc:chgData name="Corrina Stewart" userId="S::corrina.stewart@bramhopeprimaryschool.co.uk::47a46c61-2e17-40ae-9a3d-a14b8220ea0f" providerId="AD" clId="Web-{71DC95E1-EA55-A1AA-B126-4DEF8CFEB199}" dt="2021-02-02T14:02:26.086" v="1"/>
      <pc:docMkLst>
        <pc:docMk/>
      </pc:docMkLst>
      <pc:sldChg chg="mod setBg">
        <pc:chgData name="Corrina Stewart" userId="S::corrina.stewart@bramhopeprimaryschool.co.uk::47a46c61-2e17-40ae-9a3d-a14b8220ea0f" providerId="AD" clId="Web-{71DC95E1-EA55-A1AA-B126-4DEF8CFEB199}" dt="2021-02-02T14:02:26.086" v="1"/>
        <pc:sldMkLst>
          <pc:docMk/>
          <pc:sldMk cId="0" sldId="256"/>
        </pc:sldMkLst>
      </pc:sldChg>
      <pc:sldChg chg="mod">
        <pc:chgData name="Corrina Stewart" userId="S::corrina.stewart@bramhopeprimaryschool.co.uk::47a46c61-2e17-40ae-9a3d-a14b8220ea0f" providerId="AD" clId="Web-{71DC95E1-EA55-A1AA-B126-4DEF8CFEB199}" dt="2021-02-02T14:02:26.086" v="1"/>
        <pc:sldMkLst>
          <pc:docMk/>
          <pc:sldMk cId="0" sldId="257"/>
        </pc:sldMkLst>
      </pc:sldChg>
      <pc:sldChg chg="mod">
        <pc:chgData name="Corrina Stewart" userId="S::corrina.stewart@bramhopeprimaryschool.co.uk::47a46c61-2e17-40ae-9a3d-a14b8220ea0f" providerId="AD" clId="Web-{71DC95E1-EA55-A1AA-B126-4DEF8CFEB199}" dt="2021-02-02T14:02:26.086" v="1"/>
        <pc:sldMkLst>
          <pc:docMk/>
          <pc:sldMk cId="0" sldId="258"/>
        </pc:sldMkLst>
      </pc:sldChg>
      <pc:sldChg chg="mod">
        <pc:chgData name="Corrina Stewart" userId="S::corrina.stewart@bramhopeprimaryschool.co.uk::47a46c61-2e17-40ae-9a3d-a14b8220ea0f" providerId="AD" clId="Web-{71DC95E1-EA55-A1AA-B126-4DEF8CFEB199}" dt="2021-02-02T14:02:26.086" v="1"/>
        <pc:sldMkLst>
          <pc:docMk/>
          <pc:sldMk cId="0" sldId="259"/>
        </pc:sldMkLst>
      </pc:sldChg>
      <pc:sldChg chg="mod">
        <pc:chgData name="Corrina Stewart" userId="S::corrina.stewart@bramhopeprimaryschool.co.uk::47a46c61-2e17-40ae-9a3d-a14b8220ea0f" providerId="AD" clId="Web-{71DC95E1-EA55-A1AA-B126-4DEF8CFEB199}" dt="2021-02-02T14:02:26.086" v="1"/>
        <pc:sldMkLst>
          <pc:docMk/>
          <pc:sldMk cId="0" sldId="260"/>
        </pc:sldMkLst>
      </pc:sldChg>
      <pc:sldChg chg="mod">
        <pc:chgData name="Corrina Stewart" userId="S::corrina.stewart@bramhopeprimaryschool.co.uk::47a46c61-2e17-40ae-9a3d-a14b8220ea0f" providerId="AD" clId="Web-{71DC95E1-EA55-A1AA-B126-4DEF8CFEB199}" dt="2021-02-02T14:02:26.086" v="1"/>
        <pc:sldMkLst>
          <pc:docMk/>
          <pc:sldMk cId="0" sldId="261"/>
        </pc:sldMkLst>
      </pc:sldChg>
      <pc:sldChg chg="mod">
        <pc:chgData name="Corrina Stewart" userId="S::corrina.stewart@bramhopeprimaryschool.co.uk::47a46c61-2e17-40ae-9a3d-a14b8220ea0f" providerId="AD" clId="Web-{71DC95E1-EA55-A1AA-B126-4DEF8CFEB199}" dt="2021-02-02T14:02:26.086" v="1"/>
        <pc:sldMkLst>
          <pc:docMk/>
          <pc:sldMk cId="0" sldId="262"/>
        </pc:sldMkLst>
      </pc:sldChg>
      <pc:sldChg chg="mod">
        <pc:chgData name="Corrina Stewart" userId="S::corrina.stewart@bramhopeprimaryschool.co.uk::47a46c61-2e17-40ae-9a3d-a14b8220ea0f" providerId="AD" clId="Web-{71DC95E1-EA55-A1AA-B126-4DEF8CFEB199}" dt="2021-02-02T14:02:26.086" v="1"/>
        <pc:sldMkLst>
          <pc:docMk/>
          <pc:sldMk cId="0" sldId="263"/>
        </pc:sldMkLst>
      </pc:sldChg>
      <pc:sldChg chg="mod">
        <pc:chgData name="Corrina Stewart" userId="S::corrina.stewart@bramhopeprimaryschool.co.uk::47a46c61-2e17-40ae-9a3d-a14b8220ea0f" providerId="AD" clId="Web-{71DC95E1-EA55-A1AA-B126-4DEF8CFEB199}" dt="2021-02-02T14:02:26.086" v="1"/>
        <pc:sldMkLst>
          <pc:docMk/>
          <pc:sldMk cId="0" sldId="264"/>
        </pc:sldMkLst>
      </pc:sldChg>
      <pc:sldChg chg="mod">
        <pc:chgData name="Corrina Stewart" userId="S::corrina.stewart@bramhopeprimaryschool.co.uk::47a46c61-2e17-40ae-9a3d-a14b8220ea0f" providerId="AD" clId="Web-{71DC95E1-EA55-A1AA-B126-4DEF8CFEB199}" dt="2021-02-02T14:02:26.086" v="1"/>
        <pc:sldMkLst>
          <pc:docMk/>
          <pc:sldMk cId="0" sldId="265"/>
        </pc:sldMkLst>
      </pc:sldChg>
      <pc:sldChg chg="mod">
        <pc:chgData name="Corrina Stewart" userId="S::corrina.stewart@bramhopeprimaryschool.co.uk::47a46c61-2e17-40ae-9a3d-a14b8220ea0f" providerId="AD" clId="Web-{71DC95E1-EA55-A1AA-B126-4DEF8CFEB199}" dt="2021-02-02T14:02:26.086" v="1"/>
        <pc:sldMkLst>
          <pc:docMk/>
          <pc:sldMk cId="0" sldId="266"/>
        </pc:sldMkLst>
      </pc:sldChg>
      <pc:sldChg chg="mod">
        <pc:chgData name="Corrina Stewart" userId="S::corrina.stewart@bramhopeprimaryschool.co.uk::47a46c61-2e17-40ae-9a3d-a14b8220ea0f" providerId="AD" clId="Web-{71DC95E1-EA55-A1AA-B126-4DEF8CFEB199}" dt="2021-02-02T14:02:26.086" v="1"/>
        <pc:sldMkLst>
          <pc:docMk/>
          <pc:sldMk cId="0" sldId="267"/>
        </pc:sldMkLst>
      </pc:sldChg>
      <pc:sldChg chg="mod">
        <pc:chgData name="Corrina Stewart" userId="S::corrina.stewart@bramhopeprimaryschool.co.uk::47a46c61-2e17-40ae-9a3d-a14b8220ea0f" providerId="AD" clId="Web-{71DC95E1-EA55-A1AA-B126-4DEF8CFEB199}" dt="2021-02-02T14:02:26.086" v="1"/>
        <pc:sldMkLst>
          <pc:docMk/>
          <pc:sldMk cId="0" sldId="268"/>
        </pc:sldMkLst>
      </pc:sldChg>
      <pc:sldChg chg="mod">
        <pc:chgData name="Corrina Stewart" userId="S::corrina.stewart@bramhopeprimaryschool.co.uk::47a46c61-2e17-40ae-9a3d-a14b8220ea0f" providerId="AD" clId="Web-{71DC95E1-EA55-A1AA-B126-4DEF8CFEB199}" dt="2021-02-02T14:02:26.086" v="1"/>
        <pc:sldMkLst>
          <pc:docMk/>
          <pc:sldMk cId="0" sldId="269"/>
        </pc:sldMkLst>
      </pc:sldChg>
      <pc:sldChg chg="mod">
        <pc:chgData name="Corrina Stewart" userId="S::corrina.stewart@bramhopeprimaryschool.co.uk::47a46c61-2e17-40ae-9a3d-a14b8220ea0f" providerId="AD" clId="Web-{71DC95E1-EA55-A1AA-B126-4DEF8CFEB199}" dt="2021-02-02T14:02:26.086" v="1"/>
        <pc:sldMkLst>
          <pc:docMk/>
          <pc:sldMk cId="0" sldId="270"/>
        </pc:sldMkLst>
      </pc:sldChg>
      <pc:sldChg chg="mod">
        <pc:chgData name="Corrina Stewart" userId="S::corrina.stewart@bramhopeprimaryschool.co.uk::47a46c61-2e17-40ae-9a3d-a14b8220ea0f" providerId="AD" clId="Web-{71DC95E1-EA55-A1AA-B126-4DEF8CFEB199}" dt="2021-02-02T14:02:26.086" v="1"/>
        <pc:sldMkLst>
          <pc:docMk/>
          <pc:sldMk cId="0" sldId="271"/>
        </pc:sldMkLst>
      </pc:sldChg>
      <pc:sldChg chg="mod">
        <pc:chgData name="Corrina Stewart" userId="S::corrina.stewart@bramhopeprimaryschool.co.uk::47a46c61-2e17-40ae-9a3d-a14b8220ea0f" providerId="AD" clId="Web-{71DC95E1-EA55-A1AA-B126-4DEF8CFEB199}" dt="2021-02-02T14:02:26.086" v="1"/>
        <pc:sldMkLst>
          <pc:docMk/>
          <pc:sldMk cId="0" sldId="272"/>
        </pc:sldMkLst>
      </pc:sldChg>
      <pc:sldChg chg="mod">
        <pc:chgData name="Corrina Stewart" userId="S::corrina.stewart@bramhopeprimaryschool.co.uk::47a46c61-2e17-40ae-9a3d-a14b8220ea0f" providerId="AD" clId="Web-{71DC95E1-EA55-A1AA-B126-4DEF8CFEB199}" dt="2021-02-02T14:02:26.086" v="1"/>
        <pc:sldMkLst>
          <pc:docMk/>
          <pc:sldMk cId="0" sldId="273"/>
        </pc:sldMkLst>
      </pc:sldChg>
      <pc:sldChg chg="mod">
        <pc:chgData name="Corrina Stewart" userId="S::corrina.stewart@bramhopeprimaryschool.co.uk::47a46c61-2e17-40ae-9a3d-a14b8220ea0f" providerId="AD" clId="Web-{71DC95E1-EA55-A1AA-B126-4DEF8CFEB199}" dt="2021-02-02T14:02:26.086" v="1"/>
        <pc:sldMkLst>
          <pc:docMk/>
          <pc:sldMk cId="0" sldId="274"/>
        </pc:sldMkLst>
      </pc:sldChg>
      <pc:sldChg chg="mod">
        <pc:chgData name="Corrina Stewart" userId="S::corrina.stewart@bramhopeprimaryschool.co.uk::47a46c61-2e17-40ae-9a3d-a14b8220ea0f" providerId="AD" clId="Web-{71DC95E1-EA55-A1AA-B126-4DEF8CFEB199}" dt="2021-02-02T14:02:26.086" v="1"/>
        <pc:sldMkLst>
          <pc:docMk/>
          <pc:sldMk cId="0" sldId="275"/>
        </pc:sldMkLst>
      </pc:sldChg>
      <pc:sldChg chg="mod">
        <pc:chgData name="Corrina Stewart" userId="S::corrina.stewart@bramhopeprimaryschool.co.uk::47a46c61-2e17-40ae-9a3d-a14b8220ea0f" providerId="AD" clId="Web-{71DC95E1-EA55-A1AA-B126-4DEF8CFEB199}" dt="2021-02-02T14:02:26.086" v="1"/>
        <pc:sldMkLst>
          <pc:docMk/>
          <pc:sldMk cId="0" sldId="276"/>
        </pc:sldMkLst>
      </pc:sldChg>
      <pc:sldMasterChg chg="mod setBg modSldLayout">
        <pc:chgData name="Corrina Stewart" userId="S::corrina.stewart@bramhopeprimaryschool.co.uk::47a46c61-2e17-40ae-9a3d-a14b8220ea0f" providerId="AD" clId="Web-{71DC95E1-EA55-A1AA-B126-4DEF8CFEB199}" dt="2021-02-02T14:02:26.086" v="1"/>
        <pc:sldMasterMkLst>
          <pc:docMk/>
          <pc:sldMasterMk cId="0" sldId="2147483648"/>
        </pc:sldMasterMkLst>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49"/>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0"/>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1"/>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2"/>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3"/>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4"/>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5"/>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6"/>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7"/>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8"/>
          </pc:sldLayoutMkLst>
        </pc:sldLayoutChg>
        <pc:sldLayoutChg chg="mod">
          <pc:chgData name="Corrina Stewart" userId="S::corrina.stewart@bramhopeprimaryschool.co.uk::47a46c61-2e17-40ae-9a3d-a14b8220ea0f" providerId="AD" clId="Web-{71DC95E1-EA55-A1AA-B126-4DEF8CFEB199}" dt="2021-02-02T14:02:26.086" v="1"/>
          <pc:sldLayoutMkLst>
            <pc:docMk/>
            <pc:sldMasterMk cId="0" sldId="2147483648"/>
            <pc:sldLayoutMk cId="0" sldId="2147483659"/>
          </pc:sldLayoutMkLst>
        </pc:sldLayoutChg>
      </pc:sldMasterChg>
    </pc:docChg>
  </pc:docChgLst>
  <pc:docChgLst>
    <pc:chgData name="Corrina Stewart" userId="S::corrina.stewart@bramhopeprimaryschool.co.uk::47a46c61-2e17-40ae-9a3d-a14b8220ea0f" providerId="AD" clId="Web-{6FCDAE9F-400B-2000-734C-D5FE855F1D5E}"/>
    <pc:docChg chg="addSld delSld modSld sldOrd">
      <pc:chgData name="Corrina Stewart" userId="S::corrina.stewart@bramhopeprimaryschool.co.uk::47a46c61-2e17-40ae-9a3d-a14b8220ea0f" providerId="AD" clId="Web-{6FCDAE9F-400B-2000-734C-D5FE855F1D5E}" dt="2021-02-25T19:40:34.423" v="152" actId="1076"/>
      <pc:docMkLst>
        <pc:docMk/>
      </pc:docMkLst>
      <pc:sldChg chg="del">
        <pc:chgData name="Corrina Stewart" userId="S::corrina.stewart@bramhopeprimaryschool.co.uk::47a46c61-2e17-40ae-9a3d-a14b8220ea0f" providerId="AD" clId="Web-{6FCDAE9F-400B-2000-734C-D5FE855F1D5E}" dt="2021-02-25T19:29:06.617" v="2"/>
        <pc:sldMkLst>
          <pc:docMk/>
          <pc:sldMk cId="0" sldId="256"/>
        </pc:sldMkLst>
      </pc:sldChg>
      <pc:sldChg chg="del">
        <pc:chgData name="Corrina Stewart" userId="S::corrina.stewart@bramhopeprimaryschool.co.uk::47a46c61-2e17-40ae-9a3d-a14b8220ea0f" providerId="AD" clId="Web-{6FCDAE9F-400B-2000-734C-D5FE855F1D5E}" dt="2021-02-25T19:29:11.117" v="3"/>
        <pc:sldMkLst>
          <pc:docMk/>
          <pc:sldMk cId="0" sldId="257"/>
        </pc:sldMkLst>
      </pc:sldChg>
      <pc:sldChg chg="del">
        <pc:chgData name="Corrina Stewart" userId="S::corrina.stewart@bramhopeprimaryschool.co.uk::47a46c61-2e17-40ae-9a3d-a14b8220ea0f" providerId="AD" clId="Web-{6FCDAE9F-400B-2000-734C-D5FE855F1D5E}" dt="2021-02-25T19:29:12.476" v="4"/>
        <pc:sldMkLst>
          <pc:docMk/>
          <pc:sldMk cId="0" sldId="258"/>
        </pc:sldMkLst>
      </pc:sldChg>
      <pc:sldChg chg="del">
        <pc:chgData name="Corrina Stewart" userId="S::corrina.stewart@bramhopeprimaryschool.co.uk::47a46c61-2e17-40ae-9a3d-a14b8220ea0f" providerId="AD" clId="Web-{6FCDAE9F-400B-2000-734C-D5FE855F1D5E}" dt="2021-02-25T19:29:14.148" v="5"/>
        <pc:sldMkLst>
          <pc:docMk/>
          <pc:sldMk cId="0" sldId="259"/>
        </pc:sldMkLst>
      </pc:sldChg>
      <pc:sldChg chg="del">
        <pc:chgData name="Corrina Stewart" userId="S::corrina.stewart@bramhopeprimaryschool.co.uk::47a46c61-2e17-40ae-9a3d-a14b8220ea0f" providerId="AD" clId="Web-{6FCDAE9F-400B-2000-734C-D5FE855F1D5E}" dt="2021-02-25T19:29:22.726" v="6"/>
        <pc:sldMkLst>
          <pc:docMk/>
          <pc:sldMk cId="0" sldId="260"/>
        </pc:sldMkLst>
      </pc:sldChg>
      <pc:sldChg chg="del">
        <pc:chgData name="Corrina Stewart" userId="S::corrina.stewart@bramhopeprimaryschool.co.uk::47a46c61-2e17-40ae-9a3d-a14b8220ea0f" providerId="AD" clId="Web-{6FCDAE9F-400B-2000-734C-D5FE855F1D5E}" dt="2021-02-25T19:29:26.273" v="7"/>
        <pc:sldMkLst>
          <pc:docMk/>
          <pc:sldMk cId="0" sldId="261"/>
        </pc:sldMkLst>
      </pc:sldChg>
      <pc:sldChg chg="del">
        <pc:chgData name="Corrina Stewart" userId="S::corrina.stewart@bramhopeprimaryschool.co.uk::47a46c61-2e17-40ae-9a3d-a14b8220ea0f" providerId="AD" clId="Web-{6FCDAE9F-400B-2000-734C-D5FE855F1D5E}" dt="2021-02-25T19:29:28.101" v="8"/>
        <pc:sldMkLst>
          <pc:docMk/>
          <pc:sldMk cId="0" sldId="262"/>
        </pc:sldMkLst>
      </pc:sldChg>
      <pc:sldChg chg="del">
        <pc:chgData name="Corrina Stewart" userId="S::corrina.stewart@bramhopeprimaryschool.co.uk::47a46c61-2e17-40ae-9a3d-a14b8220ea0f" providerId="AD" clId="Web-{6FCDAE9F-400B-2000-734C-D5FE855F1D5E}" dt="2021-02-25T19:29:31.664" v="9"/>
        <pc:sldMkLst>
          <pc:docMk/>
          <pc:sldMk cId="0" sldId="263"/>
        </pc:sldMkLst>
      </pc:sldChg>
      <pc:sldChg chg="del">
        <pc:chgData name="Corrina Stewart" userId="S::corrina.stewart@bramhopeprimaryschool.co.uk::47a46c61-2e17-40ae-9a3d-a14b8220ea0f" providerId="AD" clId="Web-{6FCDAE9F-400B-2000-734C-D5FE855F1D5E}" dt="2021-02-25T19:29:34.039" v="10"/>
        <pc:sldMkLst>
          <pc:docMk/>
          <pc:sldMk cId="0" sldId="264"/>
        </pc:sldMkLst>
      </pc:sldChg>
      <pc:sldChg chg="del">
        <pc:chgData name="Corrina Stewart" userId="S::corrina.stewart@bramhopeprimaryschool.co.uk::47a46c61-2e17-40ae-9a3d-a14b8220ea0f" providerId="AD" clId="Web-{6FCDAE9F-400B-2000-734C-D5FE855F1D5E}" dt="2021-02-25T19:29:35.086" v="11"/>
        <pc:sldMkLst>
          <pc:docMk/>
          <pc:sldMk cId="0" sldId="265"/>
        </pc:sldMkLst>
      </pc:sldChg>
      <pc:sldChg chg="del">
        <pc:chgData name="Corrina Stewart" userId="S::corrina.stewart@bramhopeprimaryschool.co.uk::47a46c61-2e17-40ae-9a3d-a14b8220ea0f" providerId="AD" clId="Web-{6FCDAE9F-400B-2000-734C-D5FE855F1D5E}" dt="2021-02-25T19:29:38.132" v="12"/>
        <pc:sldMkLst>
          <pc:docMk/>
          <pc:sldMk cId="0" sldId="266"/>
        </pc:sldMkLst>
      </pc:sldChg>
      <pc:sldChg chg="del">
        <pc:chgData name="Corrina Stewart" userId="S::corrina.stewart@bramhopeprimaryschool.co.uk::47a46c61-2e17-40ae-9a3d-a14b8220ea0f" providerId="AD" clId="Web-{6FCDAE9F-400B-2000-734C-D5FE855F1D5E}" dt="2021-02-25T19:29:39.914" v="13"/>
        <pc:sldMkLst>
          <pc:docMk/>
          <pc:sldMk cId="0" sldId="267"/>
        </pc:sldMkLst>
      </pc:sldChg>
      <pc:sldChg chg="del">
        <pc:chgData name="Corrina Stewart" userId="S::corrina.stewart@bramhopeprimaryschool.co.uk::47a46c61-2e17-40ae-9a3d-a14b8220ea0f" providerId="AD" clId="Web-{6FCDAE9F-400B-2000-734C-D5FE855F1D5E}" dt="2021-02-25T19:29:41.211" v="14"/>
        <pc:sldMkLst>
          <pc:docMk/>
          <pc:sldMk cId="0" sldId="268"/>
        </pc:sldMkLst>
      </pc:sldChg>
      <pc:sldChg chg="del">
        <pc:chgData name="Corrina Stewart" userId="S::corrina.stewart@bramhopeprimaryschool.co.uk::47a46c61-2e17-40ae-9a3d-a14b8220ea0f" providerId="AD" clId="Web-{6FCDAE9F-400B-2000-734C-D5FE855F1D5E}" dt="2021-02-25T19:29:43.945" v="15"/>
        <pc:sldMkLst>
          <pc:docMk/>
          <pc:sldMk cId="0" sldId="269"/>
        </pc:sldMkLst>
      </pc:sldChg>
      <pc:sldChg chg="del">
        <pc:chgData name="Corrina Stewart" userId="S::corrina.stewart@bramhopeprimaryschool.co.uk::47a46c61-2e17-40ae-9a3d-a14b8220ea0f" providerId="AD" clId="Web-{6FCDAE9F-400B-2000-734C-D5FE855F1D5E}" dt="2021-02-25T19:29:45.664" v="16"/>
        <pc:sldMkLst>
          <pc:docMk/>
          <pc:sldMk cId="0" sldId="270"/>
        </pc:sldMkLst>
      </pc:sldChg>
      <pc:sldChg chg="del">
        <pc:chgData name="Corrina Stewart" userId="S::corrina.stewart@bramhopeprimaryschool.co.uk::47a46c61-2e17-40ae-9a3d-a14b8220ea0f" providerId="AD" clId="Web-{6FCDAE9F-400B-2000-734C-D5FE855F1D5E}" dt="2021-02-25T19:29:47.085" v="17"/>
        <pc:sldMkLst>
          <pc:docMk/>
          <pc:sldMk cId="0" sldId="271"/>
        </pc:sldMkLst>
      </pc:sldChg>
      <pc:sldChg chg="del">
        <pc:chgData name="Corrina Stewart" userId="S::corrina.stewart@bramhopeprimaryschool.co.uk::47a46c61-2e17-40ae-9a3d-a14b8220ea0f" providerId="AD" clId="Web-{6FCDAE9F-400B-2000-734C-D5FE855F1D5E}" dt="2021-02-25T19:29:50.132" v="18"/>
        <pc:sldMkLst>
          <pc:docMk/>
          <pc:sldMk cId="0" sldId="272"/>
        </pc:sldMkLst>
      </pc:sldChg>
      <pc:sldChg chg="del">
        <pc:chgData name="Corrina Stewart" userId="S::corrina.stewart@bramhopeprimaryschool.co.uk::47a46c61-2e17-40ae-9a3d-a14b8220ea0f" providerId="AD" clId="Web-{6FCDAE9F-400B-2000-734C-D5FE855F1D5E}" dt="2021-02-25T19:29:51.414" v="19"/>
        <pc:sldMkLst>
          <pc:docMk/>
          <pc:sldMk cId="0" sldId="273"/>
        </pc:sldMkLst>
      </pc:sldChg>
      <pc:sldChg chg="del">
        <pc:chgData name="Corrina Stewart" userId="S::corrina.stewart@bramhopeprimaryschool.co.uk::47a46c61-2e17-40ae-9a3d-a14b8220ea0f" providerId="AD" clId="Web-{6FCDAE9F-400B-2000-734C-D5FE855F1D5E}" dt="2021-02-25T19:29:53.945" v="20"/>
        <pc:sldMkLst>
          <pc:docMk/>
          <pc:sldMk cId="0" sldId="274"/>
        </pc:sldMkLst>
      </pc:sldChg>
      <pc:sldChg chg="del">
        <pc:chgData name="Corrina Stewart" userId="S::corrina.stewart@bramhopeprimaryschool.co.uk::47a46c61-2e17-40ae-9a3d-a14b8220ea0f" providerId="AD" clId="Web-{6FCDAE9F-400B-2000-734C-D5FE855F1D5E}" dt="2021-02-25T19:29:55.210" v="21"/>
        <pc:sldMkLst>
          <pc:docMk/>
          <pc:sldMk cId="0" sldId="275"/>
        </pc:sldMkLst>
      </pc:sldChg>
      <pc:sldChg chg="del">
        <pc:chgData name="Corrina Stewart" userId="S::corrina.stewart@bramhopeprimaryschool.co.uk::47a46c61-2e17-40ae-9a3d-a14b8220ea0f" providerId="AD" clId="Web-{6FCDAE9F-400B-2000-734C-D5FE855F1D5E}" dt="2021-02-25T19:29:57.179" v="22"/>
        <pc:sldMkLst>
          <pc:docMk/>
          <pc:sldMk cId="0" sldId="276"/>
        </pc:sldMkLst>
      </pc:sldChg>
      <pc:sldChg chg="addSp modSp new ord">
        <pc:chgData name="Corrina Stewart" userId="S::corrina.stewart@bramhopeprimaryschool.co.uk::47a46c61-2e17-40ae-9a3d-a14b8220ea0f" providerId="AD" clId="Web-{6FCDAE9F-400B-2000-734C-D5FE855F1D5E}" dt="2021-02-25T19:40:34.423" v="152" actId="1076"/>
        <pc:sldMkLst>
          <pc:docMk/>
          <pc:sldMk cId="1380861652" sldId="277"/>
        </pc:sldMkLst>
        <pc:spChg chg="add mod">
          <ac:chgData name="Corrina Stewart" userId="S::corrina.stewart@bramhopeprimaryschool.co.uk::47a46c61-2e17-40ae-9a3d-a14b8220ea0f" providerId="AD" clId="Web-{6FCDAE9F-400B-2000-734C-D5FE855F1D5E}" dt="2021-02-25T19:40:34.423" v="152" actId="1076"/>
          <ac:spMkLst>
            <pc:docMk/>
            <pc:sldMk cId="1380861652" sldId="277"/>
            <ac:spMk id="3" creationId="{FA47DFE6-44D2-446D-898C-55E56882F314}"/>
          </ac:spMkLst>
        </pc:spChg>
        <pc:picChg chg="add mod">
          <ac:chgData name="Corrina Stewart" userId="S::corrina.stewart@bramhopeprimaryschool.co.uk::47a46c61-2e17-40ae-9a3d-a14b8220ea0f" providerId="AD" clId="Web-{6FCDAE9F-400B-2000-734C-D5FE855F1D5E}" dt="2021-02-25T19:40:23.189" v="150" actId="14100"/>
          <ac:picMkLst>
            <pc:docMk/>
            <pc:sldMk cId="1380861652" sldId="277"/>
            <ac:picMk id="2" creationId="{DCB3B862-6BEF-4E22-BDB4-CA0B1EC7E783}"/>
          </ac:picMkLst>
        </pc:picChg>
      </pc:sldChg>
      <pc:sldChg chg="addSp modSp new mod setBg">
        <pc:chgData name="Corrina Stewart" userId="S::corrina.stewart@bramhopeprimaryschool.co.uk::47a46c61-2e17-40ae-9a3d-a14b8220ea0f" providerId="AD" clId="Web-{6FCDAE9F-400B-2000-734C-D5FE855F1D5E}" dt="2021-02-25T19:30:26.679" v="26"/>
        <pc:sldMkLst>
          <pc:docMk/>
          <pc:sldMk cId="3120005311" sldId="278"/>
        </pc:sldMkLst>
        <pc:spChg chg="add">
          <ac:chgData name="Corrina Stewart" userId="S::corrina.stewart@bramhopeprimaryschool.co.uk::47a46c61-2e17-40ae-9a3d-a14b8220ea0f" providerId="AD" clId="Web-{6FCDAE9F-400B-2000-734C-D5FE855F1D5E}" dt="2021-02-25T19:30:26.679" v="26"/>
          <ac:spMkLst>
            <pc:docMk/>
            <pc:sldMk cId="3120005311" sldId="278"/>
            <ac:spMk id="7" creationId="{E5093ECC-8BEB-4546-A80D-0B48876623DE}"/>
          </ac:spMkLst>
        </pc:spChg>
        <pc:picChg chg="add mod">
          <ac:chgData name="Corrina Stewart" userId="S::corrina.stewart@bramhopeprimaryschool.co.uk::47a46c61-2e17-40ae-9a3d-a14b8220ea0f" providerId="AD" clId="Web-{6FCDAE9F-400B-2000-734C-D5FE855F1D5E}" dt="2021-02-25T19:30:26.679" v="26"/>
          <ac:picMkLst>
            <pc:docMk/>
            <pc:sldMk cId="3120005311" sldId="278"/>
            <ac:picMk id="2" creationId="{5AF3A934-B6A4-42D6-ADA9-1D33AA27332B}"/>
          </ac:picMkLst>
        </pc:picChg>
      </pc:sldChg>
      <pc:sldChg chg="addSp modSp new ord">
        <pc:chgData name="Corrina Stewart" userId="S::corrina.stewart@bramhopeprimaryschool.co.uk::47a46c61-2e17-40ae-9a3d-a14b8220ea0f" providerId="AD" clId="Web-{6FCDAE9F-400B-2000-734C-D5FE855F1D5E}" dt="2021-02-25T19:30:55.069" v="41" actId="1076"/>
        <pc:sldMkLst>
          <pc:docMk/>
          <pc:sldMk cId="1056224321" sldId="279"/>
        </pc:sldMkLst>
        <pc:spChg chg="add mod">
          <ac:chgData name="Corrina Stewart" userId="S::corrina.stewart@bramhopeprimaryschool.co.uk::47a46c61-2e17-40ae-9a3d-a14b8220ea0f" providerId="AD" clId="Web-{6FCDAE9F-400B-2000-734C-D5FE855F1D5E}" dt="2021-02-25T19:30:55.069" v="41" actId="1076"/>
          <ac:spMkLst>
            <pc:docMk/>
            <pc:sldMk cId="1056224321" sldId="279"/>
            <ac:spMk id="2" creationId="{28087FA3-8336-49B1-B187-962A6DE3AD3A}"/>
          </ac:spMkLst>
        </pc:spChg>
      </pc:sldChg>
      <pc:sldChg chg="addSp modSp new">
        <pc:chgData name="Corrina Stewart" userId="S::corrina.stewart@bramhopeprimaryschool.co.uk::47a46c61-2e17-40ae-9a3d-a14b8220ea0f" providerId="AD" clId="Web-{6FCDAE9F-400B-2000-734C-D5FE855F1D5E}" dt="2021-02-25T19:32:19.616" v="73" actId="20577"/>
        <pc:sldMkLst>
          <pc:docMk/>
          <pc:sldMk cId="112846296" sldId="280"/>
        </pc:sldMkLst>
        <pc:spChg chg="add mod">
          <ac:chgData name="Corrina Stewart" userId="S::corrina.stewart@bramhopeprimaryschool.co.uk::47a46c61-2e17-40ae-9a3d-a14b8220ea0f" providerId="AD" clId="Web-{6FCDAE9F-400B-2000-734C-D5FE855F1D5E}" dt="2021-02-25T19:31:42.600" v="56" actId="1076"/>
          <ac:spMkLst>
            <pc:docMk/>
            <pc:sldMk cId="112846296" sldId="280"/>
            <ac:spMk id="2" creationId="{2467FA8A-AC52-4E46-BCEC-8838CE9DC870}"/>
          </ac:spMkLst>
        </pc:spChg>
        <pc:spChg chg="add mod">
          <ac:chgData name="Corrina Stewart" userId="S::corrina.stewart@bramhopeprimaryschool.co.uk::47a46c61-2e17-40ae-9a3d-a14b8220ea0f" providerId="AD" clId="Web-{6FCDAE9F-400B-2000-734C-D5FE855F1D5E}" dt="2021-02-25T19:32:19.616" v="73" actId="20577"/>
          <ac:spMkLst>
            <pc:docMk/>
            <pc:sldMk cId="112846296" sldId="280"/>
            <ac:spMk id="3" creationId="{C740EB71-AAF0-4A1A-BC17-4AC029499CAE}"/>
          </ac:spMkLst>
        </pc:spChg>
      </pc:sldChg>
      <pc:sldChg chg="addSp modSp new">
        <pc:chgData name="Corrina Stewart" userId="S::corrina.stewart@bramhopeprimaryschool.co.uk::47a46c61-2e17-40ae-9a3d-a14b8220ea0f" providerId="AD" clId="Web-{6FCDAE9F-400B-2000-734C-D5FE855F1D5E}" dt="2021-02-25T19:33:43.755" v="102" actId="1076"/>
        <pc:sldMkLst>
          <pc:docMk/>
          <pc:sldMk cId="3684838938" sldId="281"/>
        </pc:sldMkLst>
        <pc:spChg chg="add mod">
          <ac:chgData name="Corrina Stewart" userId="S::corrina.stewart@bramhopeprimaryschool.co.uk::47a46c61-2e17-40ae-9a3d-a14b8220ea0f" providerId="AD" clId="Web-{6FCDAE9F-400B-2000-734C-D5FE855F1D5E}" dt="2021-02-25T19:33:30.365" v="93" actId="14100"/>
          <ac:spMkLst>
            <pc:docMk/>
            <pc:sldMk cId="3684838938" sldId="281"/>
            <ac:spMk id="2" creationId="{0AA7FAF8-BBE6-4DE3-BEE9-6141E7F27143}"/>
          </ac:spMkLst>
        </pc:spChg>
        <pc:spChg chg="add mod">
          <ac:chgData name="Corrina Stewart" userId="S::corrina.stewart@bramhopeprimaryschool.co.uk::47a46c61-2e17-40ae-9a3d-a14b8220ea0f" providerId="AD" clId="Web-{6FCDAE9F-400B-2000-734C-D5FE855F1D5E}" dt="2021-02-25T19:33:43.755" v="102" actId="1076"/>
          <ac:spMkLst>
            <pc:docMk/>
            <pc:sldMk cId="3684838938" sldId="281"/>
            <ac:spMk id="3" creationId="{CC5920AB-F761-4040-AD3E-9CEC823BF3C4}"/>
          </ac:spMkLst>
        </pc:spChg>
      </pc:sldChg>
      <pc:sldChg chg="addSp modSp new">
        <pc:chgData name="Corrina Stewart" userId="S::corrina.stewart@bramhopeprimaryschool.co.uk::47a46c61-2e17-40ae-9a3d-a14b8220ea0f" providerId="AD" clId="Web-{6FCDAE9F-400B-2000-734C-D5FE855F1D5E}" dt="2021-02-25T19:34:33.395" v="137" actId="1076"/>
        <pc:sldMkLst>
          <pc:docMk/>
          <pc:sldMk cId="876363213" sldId="282"/>
        </pc:sldMkLst>
        <pc:spChg chg="add mod">
          <ac:chgData name="Corrina Stewart" userId="S::corrina.stewart@bramhopeprimaryschool.co.uk::47a46c61-2e17-40ae-9a3d-a14b8220ea0f" providerId="AD" clId="Web-{6FCDAE9F-400B-2000-734C-D5FE855F1D5E}" dt="2021-02-25T19:34:33.395" v="137" actId="1076"/>
          <ac:spMkLst>
            <pc:docMk/>
            <pc:sldMk cId="876363213" sldId="282"/>
            <ac:spMk id="2" creationId="{C9BA9A0F-0AFC-49E6-B5D8-6701BD4798CC}"/>
          </ac:spMkLst>
        </pc:spChg>
      </pc:sldChg>
    </pc:docChg>
  </pc:docChgLst>
  <pc:docChgLst>
    <pc:chgData name="Corrina Stewart" userId="S::corrina.stewart@bramhopeprimaryschool.co.uk::47a46c61-2e17-40ae-9a3d-a14b8220ea0f" providerId="AD" clId="Web-{A286FE78-7737-37C5-A319-57B6B47D63A5}"/>
    <pc:docChg chg="addSld delSld modSld sldOrd">
      <pc:chgData name="Corrina Stewart" userId="S::corrina.stewart@bramhopeprimaryschool.co.uk::47a46c61-2e17-40ae-9a3d-a14b8220ea0f" providerId="AD" clId="Web-{A286FE78-7737-37C5-A319-57B6B47D63A5}" dt="2021-02-28T12:16:15.331" v="1280" actId="20577"/>
      <pc:docMkLst>
        <pc:docMk/>
      </pc:docMkLst>
      <pc:sldChg chg="addSp delSp modSp">
        <pc:chgData name="Corrina Stewart" userId="S::corrina.stewart@bramhopeprimaryschool.co.uk::47a46c61-2e17-40ae-9a3d-a14b8220ea0f" providerId="AD" clId="Web-{A286FE78-7737-37C5-A319-57B6B47D63A5}" dt="2021-02-28T11:36:10.778" v="379" actId="20577"/>
        <pc:sldMkLst>
          <pc:docMk/>
          <pc:sldMk cId="1380861652" sldId="277"/>
        </pc:sldMkLst>
        <pc:spChg chg="mod">
          <ac:chgData name="Corrina Stewart" userId="S::corrina.stewart@bramhopeprimaryschool.co.uk::47a46c61-2e17-40ae-9a3d-a14b8220ea0f" providerId="AD" clId="Web-{A286FE78-7737-37C5-A319-57B6B47D63A5}" dt="2021-02-28T11:18:03.172" v="30" actId="1076"/>
          <ac:spMkLst>
            <pc:docMk/>
            <pc:sldMk cId="1380861652" sldId="277"/>
            <ac:spMk id="3" creationId="{FA47DFE6-44D2-446D-898C-55E56882F314}"/>
          </ac:spMkLst>
        </pc:spChg>
        <pc:spChg chg="add mod">
          <ac:chgData name="Corrina Stewart" userId="S::corrina.stewart@bramhopeprimaryschool.co.uk::47a46c61-2e17-40ae-9a3d-a14b8220ea0f" providerId="AD" clId="Web-{A286FE78-7737-37C5-A319-57B6B47D63A5}" dt="2021-02-28T11:36:10.778" v="379" actId="20577"/>
          <ac:spMkLst>
            <pc:docMk/>
            <pc:sldMk cId="1380861652" sldId="277"/>
            <ac:spMk id="5" creationId="{C74921D3-78CF-47B6-ACFF-8D8B61E4DF52}"/>
          </ac:spMkLst>
        </pc:spChg>
        <pc:picChg chg="mod">
          <ac:chgData name="Corrina Stewart" userId="S::corrina.stewart@bramhopeprimaryschool.co.uk::47a46c61-2e17-40ae-9a3d-a14b8220ea0f" providerId="AD" clId="Web-{A286FE78-7737-37C5-A319-57B6B47D63A5}" dt="2021-02-28T11:17:48.531" v="26" actId="14100"/>
          <ac:picMkLst>
            <pc:docMk/>
            <pc:sldMk cId="1380861652" sldId="277"/>
            <ac:picMk id="2" creationId="{DCB3B862-6BEF-4E22-BDB4-CA0B1EC7E783}"/>
          </ac:picMkLst>
        </pc:picChg>
        <pc:picChg chg="add del mod">
          <ac:chgData name="Corrina Stewart" userId="S::corrina.stewart@bramhopeprimaryschool.co.uk::47a46c61-2e17-40ae-9a3d-a14b8220ea0f" providerId="AD" clId="Web-{A286FE78-7737-37C5-A319-57B6B47D63A5}" dt="2021-02-28T11:35:37.246" v="347"/>
          <ac:picMkLst>
            <pc:docMk/>
            <pc:sldMk cId="1380861652" sldId="277"/>
            <ac:picMk id="4" creationId="{7137C288-DA3E-4A42-B809-DEFE62EB9C3D}"/>
          </ac:picMkLst>
        </pc:picChg>
      </pc:sldChg>
      <pc:sldChg chg="addSp modSp">
        <pc:chgData name="Corrina Stewart" userId="S::corrina.stewart@bramhopeprimaryschool.co.uk::47a46c61-2e17-40ae-9a3d-a14b8220ea0f" providerId="AD" clId="Web-{A286FE78-7737-37C5-A319-57B6B47D63A5}" dt="2021-02-28T11:16:42.250" v="21" actId="1076"/>
        <pc:sldMkLst>
          <pc:docMk/>
          <pc:sldMk cId="3120005311" sldId="278"/>
        </pc:sldMkLst>
        <pc:spChg chg="add mod">
          <ac:chgData name="Corrina Stewart" userId="S::corrina.stewart@bramhopeprimaryschool.co.uk::47a46c61-2e17-40ae-9a3d-a14b8220ea0f" providerId="AD" clId="Web-{A286FE78-7737-37C5-A319-57B6B47D63A5}" dt="2021-02-28T11:16:42.250" v="21" actId="1076"/>
          <ac:spMkLst>
            <pc:docMk/>
            <pc:sldMk cId="3120005311" sldId="278"/>
            <ac:spMk id="3" creationId="{A55163AE-9A26-4662-A699-2971355D251D}"/>
          </ac:spMkLst>
        </pc:spChg>
        <pc:picChg chg="mod">
          <ac:chgData name="Corrina Stewart" userId="S::corrina.stewart@bramhopeprimaryschool.co.uk::47a46c61-2e17-40ae-9a3d-a14b8220ea0f" providerId="AD" clId="Web-{A286FE78-7737-37C5-A319-57B6B47D63A5}" dt="2021-02-28T11:16:33.500" v="16" actId="1076"/>
          <ac:picMkLst>
            <pc:docMk/>
            <pc:sldMk cId="3120005311" sldId="278"/>
            <ac:picMk id="2" creationId="{5AF3A934-B6A4-42D6-ADA9-1D33AA27332B}"/>
          </ac:picMkLst>
        </pc:picChg>
      </pc:sldChg>
      <pc:sldChg chg="addSp modSp mod setBg">
        <pc:chgData name="Corrina Stewart" userId="S::corrina.stewart@bramhopeprimaryschool.co.uk::47a46c61-2e17-40ae-9a3d-a14b8220ea0f" providerId="AD" clId="Web-{A286FE78-7737-37C5-A319-57B6B47D63A5}" dt="2021-02-28T11:24:00.984" v="35" actId="1076"/>
        <pc:sldMkLst>
          <pc:docMk/>
          <pc:sldMk cId="1056224321" sldId="279"/>
        </pc:sldMkLst>
        <pc:spChg chg="mod">
          <ac:chgData name="Corrina Stewart" userId="S::corrina.stewart@bramhopeprimaryschool.co.uk::47a46c61-2e17-40ae-9a3d-a14b8220ea0f" providerId="AD" clId="Web-{A286FE78-7737-37C5-A319-57B6B47D63A5}" dt="2021-02-28T11:23:50.859" v="32"/>
          <ac:spMkLst>
            <pc:docMk/>
            <pc:sldMk cId="1056224321" sldId="279"/>
            <ac:spMk id="2" creationId="{28087FA3-8336-49B1-B187-962A6DE3AD3A}"/>
          </ac:spMkLst>
        </pc:spChg>
        <pc:spChg chg="add">
          <ac:chgData name="Corrina Stewart" userId="S::corrina.stewart@bramhopeprimaryschool.co.uk::47a46c61-2e17-40ae-9a3d-a14b8220ea0f" providerId="AD" clId="Web-{A286FE78-7737-37C5-A319-57B6B47D63A5}" dt="2021-02-28T11:23:50.859" v="32"/>
          <ac:spMkLst>
            <pc:docMk/>
            <pc:sldMk cId="1056224321" sldId="279"/>
            <ac:spMk id="8" creationId="{53F29798-D584-4792-9B62-3F5F5C36D619}"/>
          </ac:spMkLst>
        </pc:spChg>
        <pc:picChg chg="add mod">
          <ac:chgData name="Corrina Stewart" userId="S::corrina.stewart@bramhopeprimaryschool.co.uk::47a46c61-2e17-40ae-9a3d-a14b8220ea0f" providerId="AD" clId="Web-{A286FE78-7737-37C5-A319-57B6B47D63A5}" dt="2021-02-28T11:24:00.984" v="35" actId="1076"/>
          <ac:picMkLst>
            <pc:docMk/>
            <pc:sldMk cId="1056224321" sldId="279"/>
            <ac:picMk id="3" creationId="{3B7EF03D-F60D-4AE8-A066-6350FD9A4020}"/>
          </ac:picMkLst>
        </pc:picChg>
      </pc:sldChg>
      <pc:sldChg chg="addSp modSp mod setBg">
        <pc:chgData name="Corrina Stewart" userId="S::corrina.stewart@bramhopeprimaryschool.co.uk::47a46c61-2e17-40ae-9a3d-a14b8220ea0f" providerId="AD" clId="Web-{A286FE78-7737-37C5-A319-57B6B47D63A5}" dt="2021-02-28T11:30:01.217" v="100" actId="20577"/>
        <pc:sldMkLst>
          <pc:docMk/>
          <pc:sldMk cId="3684838938" sldId="281"/>
        </pc:sldMkLst>
        <pc:spChg chg="mod">
          <ac:chgData name="Corrina Stewart" userId="S::corrina.stewart@bramhopeprimaryschool.co.uk::47a46c61-2e17-40ae-9a3d-a14b8220ea0f" providerId="AD" clId="Web-{A286FE78-7737-37C5-A319-57B6B47D63A5}" dt="2021-02-28T11:27:28.780" v="39"/>
          <ac:spMkLst>
            <pc:docMk/>
            <pc:sldMk cId="3684838938" sldId="281"/>
            <ac:spMk id="2" creationId="{0AA7FAF8-BBE6-4DE3-BEE9-6141E7F27143}"/>
          </ac:spMkLst>
        </pc:spChg>
        <pc:spChg chg="mod">
          <ac:chgData name="Corrina Stewart" userId="S::corrina.stewart@bramhopeprimaryschool.co.uk::47a46c61-2e17-40ae-9a3d-a14b8220ea0f" providerId="AD" clId="Web-{A286FE78-7737-37C5-A319-57B6B47D63A5}" dt="2021-02-28T11:30:01.217" v="100" actId="20577"/>
          <ac:spMkLst>
            <pc:docMk/>
            <pc:sldMk cId="3684838938" sldId="281"/>
            <ac:spMk id="3" creationId="{CC5920AB-F761-4040-AD3E-9CEC823BF3C4}"/>
          </ac:spMkLst>
        </pc:spChg>
        <pc:spChg chg="add">
          <ac:chgData name="Corrina Stewart" userId="S::corrina.stewart@bramhopeprimaryschool.co.uk::47a46c61-2e17-40ae-9a3d-a14b8220ea0f" providerId="AD" clId="Web-{A286FE78-7737-37C5-A319-57B6B47D63A5}" dt="2021-02-28T11:27:28.780" v="39"/>
          <ac:spMkLst>
            <pc:docMk/>
            <pc:sldMk cId="3684838938" sldId="281"/>
            <ac:spMk id="9" creationId="{F13C74B1-5B17-4795-BED0-7140497B445A}"/>
          </ac:spMkLst>
        </pc:spChg>
        <pc:spChg chg="add">
          <ac:chgData name="Corrina Stewart" userId="S::corrina.stewart@bramhopeprimaryschool.co.uk::47a46c61-2e17-40ae-9a3d-a14b8220ea0f" providerId="AD" clId="Web-{A286FE78-7737-37C5-A319-57B6B47D63A5}" dt="2021-02-28T11:27:28.780" v="39"/>
          <ac:spMkLst>
            <pc:docMk/>
            <pc:sldMk cId="3684838938" sldId="281"/>
            <ac:spMk id="11" creationId="{D4974D33-8DC5-464E-8C6D-BE58F0669C17}"/>
          </ac:spMkLst>
        </pc:spChg>
        <pc:picChg chg="add mod">
          <ac:chgData name="Corrina Stewart" userId="S::corrina.stewart@bramhopeprimaryschool.co.uk::47a46c61-2e17-40ae-9a3d-a14b8220ea0f" providerId="AD" clId="Web-{A286FE78-7737-37C5-A319-57B6B47D63A5}" dt="2021-02-28T11:27:28.780" v="39"/>
          <ac:picMkLst>
            <pc:docMk/>
            <pc:sldMk cId="3684838938" sldId="281"/>
            <ac:picMk id="4" creationId="{FCAE81F5-9CE9-4416-93B4-B50B67773424}"/>
          </ac:picMkLst>
        </pc:picChg>
      </pc:sldChg>
      <pc:sldChg chg="modSp">
        <pc:chgData name="Corrina Stewart" userId="S::corrina.stewart@bramhopeprimaryschool.co.uk::47a46c61-2e17-40ae-9a3d-a14b8220ea0f" providerId="AD" clId="Web-{A286FE78-7737-37C5-A319-57B6B47D63A5}" dt="2021-02-28T11:17:29.625" v="24" actId="1076"/>
        <pc:sldMkLst>
          <pc:docMk/>
          <pc:sldMk cId="876363213" sldId="282"/>
        </pc:sldMkLst>
        <pc:spChg chg="mod">
          <ac:chgData name="Corrina Stewart" userId="S::corrina.stewart@bramhopeprimaryschool.co.uk::47a46c61-2e17-40ae-9a3d-a14b8220ea0f" providerId="AD" clId="Web-{A286FE78-7737-37C5-A319-57B6B47D63A5}" dt="2021-02-28T11:17:29.625" v="24" actId="1076"/>
          <ac:spMkLst>
            <pc:docMk/>
            <pc:sldMk cId="876363213" sldId="282"/>
            <ac:spMk id="2" creationId="{C9BA9A0F-0AFC-49E6-B5D8-6701BD4798CC}"/>
          </ac:spMkLst>
        </pc:spChg>
      </pc:sldChg>
      <pc:sldChg chg="new del">
        <pc:chgData name="Corrina Stewart" userId="S::corrina.stewart@bramhopeprimaryschool.co.uk::47a46c61-2e17-40ae-9a3d-a14b8220ea0f" providerId="AD" clId="Web-{A286FE78-7737-37C5-A319-57B6B47D63A5}" dt="2021-02-28T11:31:51.154" v="195"/>
        <pc:sldMkLst>
          <pc:docMk/>
          <pc:sldMk cId="1278797964" sldId="283"/>
        </pc:sldMkLst>
      </pc:sldChg>
      <pc:sldChg chg="delSp modSp add">
        <pc:chgData name="Corrina Stewart" userId="S::corrina.stewart@bramhopeprimaryschool.co.uk::47a46c61-2e17-40ae-9a3d-a14b8220ea0f" providerId="AD" clId="Web-{A286FE78-7737-37C5-A319-57B6B47D63A5}" dt="2021-02-28T11:31:46.888" v="194" actId="20577"/>
        <pc:sldMkLst>
          <pc:docMk/>
          <pc:sldMk cId="1755502966" sldId="284"/>
        </pc:sldMkLst>
        <pc:spChg chg="mod">
          <ac:chgData name="Corrina Stewart" userId="S::corrina.stewart@bramhopeprimaryschool.co.uk::47a46c61-2e17-40ae-9a3d-a14b8220ea0f" providerId="AD" clId="Web-{A286FE78-7737-37C5-A319-57B6B47D63A5}" dt="2021-02-28T11:31:46.888" v="194" actId="20577"/>
          <ac:spMkLst>
            <pc:docMk/>
            <pc:sldMk cId="1755502966" sldId="284"/>
            <ac:spMk id="4" creationId="{4670605D-DFCB-4462-8358-4EC64305FD3C}"/>
          </ac:spMkLst>
        </pc:spChg>
        <pc:picChg chg="del">
          <ac:chgData name="Corrina Stewart" userId="S::corrina.stewart@bramhopeprimaryschool.co.uk::47a46c61-2e17-40ae-9a3d-a14b8220ea0f" providerId="AD" clId="Web-{A286FE78-7737-37C5-A319-57B6B47D63A5}" dt="2021-02-28T11:30:50.295" v="103"/>
          <ac:picMkLst>
            <pc:docMk/>
            <pc:sldMk cId="1755502966" sldId="284"/>
            <ac:picMk id="3" creationId="{7D576203-DA97-4DD6-AC94-6B7FE638F470}"/>
          </ac:picMkLst>
        </pc:picChg>
      </pc:sldChg>
      <pc:sldChg chg="modSp add replId">
        <pc:chgData name="Corrina Stewart" userId="S::corrina.stewart@bramhopeprimaryschool.co.uk::47a46c61-2e17-40ae-9a3d-a14b8220ea0f" providerId="AD" clId="Web-{A286FE78-7737-37C5-A319-57B6B47D63A5}" dt="2021-02-28T11:36:27.778" v="389" actId="20577"/>
        <pc:sldMkLst>
          <pc:docMk/>
          <pc:sldMk cId="1592746805" sldId="285"/>
        </pc:sldMkLst>
        <pc:spChg chg="mod">
          <ac:chgData name="Corrina Stewart" userId="S::corrina.stewart@bramhopeprimaryschool.co.uk::47a46c61-2e17-40ae-9a3d-a14b8220ea0f" providerId="AD" clId="Web-{A286FE78-7737-37C5-A319-57B6B47D63A5}" dt="2021-02-28T11:36:27.778" v="389" actId="20577"/>
          <ac:spMkLst>
            <pc:docMk/>
            <pc:sldMk cId="1592746805" sldId="285"/>
            <ac:spMk id="5" creationId="{C74921D3-78CF-47B6-ACFF-8D8B61E4DF52}"/>
          </ac:spMkLst>
        </pc:spChg>
      </pc:sldChg>
      <pc:sldChg chg="addSp modSp new">
        <pc:chgData name="Corrina Stewart" userId="S::corrina.stewart@bramhopeprimaryschool.co.uk::47a46c61-2e17-40ae-9a3d-a14b8220ea0f" providerId="AD" clId="Web-{A286FE78-7737-37C5-A319-57B6B47D63A5}" dt="2021-02-28T12:16:15.331" v="1280" actId="20577"/>
        <pc:sldMkLst>
          <pc:docMk/>
          <pc:sldMk cId="151373961" sldId="286"/>
        </pc:sldMkLst>
        <pc:spChg chg="add mod">
          <ac:chgData name="Corrina Stewart" userId="S::corrina.stewart@bramhopeprimaryschool.co.uk::47a46c61-2e17-40ae-9a3d-a14b8220ea0f" providerId="AD" clId="Web-{A286FE78-7737-37C5-A319-57B6B47D63A5}" dt="2021-02-28T12:16:15.331" v="1280" actId="20577"/>
          <ac:spMkLst>
            <pc:docMk/>
            <pc:sldMk cId="151373961" sldId="286"/>
            <ac:spMk id="2" creationId="{8EF306D4-8600-4EBB-A4C3-78E1D71DC037}"/>
          </ac:spMkLst>
        </pc:spChg>
      </pc:sldChg>
      <pc:sldChg chg="addSp modSp new">
        <pc:chgData name="Corrina Stewart" userId="S::corrina.stewart@bramhopeprimaryschool.co.uk::47a46c61-2e17-40ae-9a3d-a14b8220ea0f" providerId="AD" clId="Web-{A286FE78-7737-37C5-A319-57B6B47D63A5}" dt="2021-02-28T12:05:21.832" v="1135" actId="20577"/>
        <pc:sldMkLst>
          <pc:docMk/>
          <pc:sldMk cId="3518517604" sldId="287"/>
        </pc:sldMkLst>
        <pc:spChg chg="add mod">
          <ac:chgData name="Corrina Stewart" userId="S::corrina.stewart@bramhopeprimaryschool.co.uk::47a46c61-2e17-40ae-9a3d-a14b8220ea0f" providerId="AD" clId="Web-{A286FE78-7737-37C5-A319-57B6B47D63A5}" dt="2021-02-28T12:05:21.832" v="1135" actId="20577"/>
          <ac:spMkLst>
            <pc:docMk/>
            <pc:sldMk cId="3518517604" sldId="287"/>
            <ac:spMk id="2" creationId="{9EA08019-CF30-43DC-BE74-B7F23D89DBFD}"/>
          </ac:spMkLst>
        </pc:spChg>
      </pc:sldChg>
      <pc:sldChg chg="modSp add replId">
        <pc:chgData name="Corrina Stewart" userId="S::corrina.stewart@bramhopeprimaryschool.co.uk::47a46c61-2e17-40ae-9a3d-a14b8220ea0f" providerId="AD" clId="Web-{A286FE78-7737-37C5-A319-57B6B47D63A5}" dt="2021-02-28T12:06:53.956" v="1169" actId="20577"/>
        <pc:sldMkLst>
          <pc:docMk/>
          <pc:sldMk cId="3128336234" sldId="288"/>
        </pc:sldMkLst>
        <pc:spChg chg="mod">
          <ac:chgData name="Corrina Stewart" userId="S::corrina.stewart@bramhopeprimaryschool.co.uk::47a46c61-2e17-40ae-9a3d-a14b8220ea0f" providerId="AD" clId="Web-{A286FE78-7737-37C5-A319-57B6B47D63A5}" dt="2021-02-28T12:06:53.956" v="1169" actId="20577"/>
          <ac:spMkLst>
            <pc:docMk/>
            <pc:sldMk cId="3128336234" sldId="288"/>
            <ac:spMk id="2" creationId="{9EA08019-CF30-43DC-BE74-B7F23D89DBFD}"/>
          </ac:spMkLst>
        </pc:spChg>
      </pc:sldChg>
      <pc:sldChg chg="modSp add ord replId">
        <pc:chgData name="Corrina Stewart" userId="S::corrina.stewart@bramhopeprimaryschool.co.uk::47a46c61-2e17-40ae-9a3d-a14b8220ea0f" providerId="AD" clId="Web-{A286FE78-7737-37C5-A319-57B6B47D63A5}" dt="2021-02-28T12:07:35.708" v="1170" actId="1076"/>
        <pc:sldMkLst>
          <pc:docMk/>
          <pc:sldMk cId="1307721932" sldId="289"/>
        </pc:sldMkLst>
        <pc:spChg chg="mod">
          <ac:chgData name="Corrina Stewart" userId="S::corrina.stewart@bramhopeprimaryschool.co.uk::47a46c61-2e17-40ae-9a3d-a14b8220ea0f" providerId="AD" clId="Web-{A286FE78-7737-37C5-A319-57B6B47D63A5}" dt="2021-02-28T11:53:27.382" v="870" actId="20577"/>
          <ac:spMkLst>
            <pc:docMk/>
            <pc:sldMk cId="1307721932" sldId="289"/>
            <ac:spMk id="3" creationId="{FA47DFE6-44D2-446D-898C-55E56882F314}"/>
          </ac:spMkLst>
        </pc:spChg>
        <pc:spChg chg="mod">
          <ac:chgData name="Corrina Stewart" userId="S::corrina.stewart@bramhopeprimaryschool.co.uk::47a46c61-2e17-40ae-9a3d-a14b8220ea0f" providerId="AD" clId="Web-{A286FE78-7737-37C5-A319-57B6B47D63A5}" dt="2021-02-28T12:07:35.708" v="1170" actId="1076"/>
          <ac:spMkLst>
            <pc:docMk/>
            <pc:sldMk cId="1307721932" sldId="289"/>
            <ac:spMk id="5" creationId="{C74921D3-78CF-47B6-ACFF-8D8B61E4DF52}"/>
          </ac:spMkLst>
        </pc:spChg>
        <pc:picChg chg="mod">
          <ac:chgData name="Corrina Stewart" userId="S::corrina.stewart@bramhopeprimaryschool.co.uk::47a46c61-2e17-40ae-9a3d-a14b8220ea0f" providerId="AD" clId="Web-{A286FE78-7737-37C5-A319-57B6B47D63A5}" dt="2021-02-28T11:53:30.866" v="871" actId="1076"/>
          <ac:picMkLst>
            <pc:docMk/>
            <pc:sldMk cId="1307721932" sldId="289"/>
            <ac:picMk id="2" creationId="{DCB3B862-6BEF-4E22-BDB4-CA0B1EC7E783}"/>
          </ac:picMkLst>
        </pc:picChg>
      </pc:sldChg>
      <pc:sldChg chg="addSp modSp new mod setBg">
        <pc:chgData name="Corrina Stewart" userId="S::corrina.stewart@bramhopeprimaryschool.co.uk::47a46c61-2e17-40ae-9a3d-a14b8220ea0f" providerId="AD" clId="Web-{A286FE78-7737-37C5-A319-57B6B47D63A5}" dt="2021-02-28T12:10:19.442" v="1176" actId="1076"/>
        <pc:sldMkLst>
          <pc:docMk/>
          <pc:sldMk cId="1689665653" sldId="290"/>
        </pc:sldMkLst>
        <pc:picChg chg="add mod">
          <ac:chgData name="Corrina Stewart" userId="S::corrina.stewart@bramhopeprimaryschool.co.uk::47a46c61-2e17-40ae-9a3d-a14b8220ea0f" providerId="AD" clId="Web-{A286FE78-7737-37C5-A319-57B6B47D63A5}" dt="2021-02-28T12:10:19.442" v="1176" actId="1076"/>
          <ac:picMkLst>
            <pc:docMk/>
            <pc:sldMk cId="1689665653" sldId="290"/>
            <ac:picMk id="2" creationId="{6F02B624-1783-4024-869E-F731C9E6EEA1}"/>
          </ac:picMkLst>
        </pc:picChg>
      </pc:sldChg>
      <pc:sldChg chg="addSp modSp new mod setBg">
        <pc:chgData name="Corrina Stewart" userId="S::corrina.stewart@bramhopeprimaryschool.co.uk::47a46c61-2e17-40ae-9a3d-a14b8220ea0f" providerId="AD" clId="Web-{A286FE78-7737-37C5-A319-57B6B47D63A5}" dt="2021-02-28T12:14:25.472" v="1181" actId="14100"/>
        <pc:sldMkLst>
          <pc:docMk/>
          <pc:sldMk cId="2475461751" sldId="291"/>
        </pc:sldMkLst>
        <pc:picChg chg="add mod">
          <ac:chgData name="Corrina Stewart" userId="S::corrina.stewart@bramhopeprimaryschool.co.uk::47a46c61-2e17-40ae-9a3d-a14b8220ea0f" providerId="AD" clId="Web-{A286FE78-7737-37C5-A319-57B6B47D63A5}" dt="2021-02-28T12:14:25.472" v="1181" actId="14100"/>
          <ac:picMkLst>
            <pc:docMk/>
            <pc:sldMk cId="2475461751" sldId="291"/>
            <ac:picMk id="2" creationId="{0B0E73BC-7A17-4904-BD1B-5C8EE76B9F39}"/>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62000" y="2540731"/>
            <a:ext cx="8636000" cy="1753141"/>
          </a:xfrm>
        </p:spPr>
        <p:txBody>
          <a:bodyPr/>
          <a:lstStyle/>
          <a:p>
            <a:r>
              <a:rPr lang="en-US"/>
              <a:t>Click to edit Master title style</a:t>
            </a:r>
            <a:endParaRPr lang="en-GB"/>
          </a:p>
        </p:txBody>
      </p:sp>
      <p:sp>
        <p:nvSpPr>
          <p:cNvPr id="3" name="Subtitle 2"/>
          <p:cNvSpPr>
            <a:spLocks noGrp="1"/>
          </p:cNvSpPr>
          <p:nvPr>
            <p:ph type="subTitle" idx="1"/>
          </p:nvPr>
        </p:nvSpPr>
        <p:spPr>
          <a:xfrm>
            <a:off x="1524000" y="4634653"/>
            <a:ext cx="7112000" cy="2090138"/>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9A7E022F-648E-45CF-9FA9-E823C461EAA0}"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E022F-648E-45CF-9FA9-E823C461EAA0}"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02570" y="5255638"/>
            <a:ext cx="8636000" cy="1624401"/>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802570" y="3466525"/>
            <a:ext cx="8636000" cy="1789112"/>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A7E022F-648E-45CF-9FA9-E823C461EAA0}"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508000" y="1908388"/>
            <a:ext cx="4487333" cy="539763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5164667" y="1908388"/>
            <a:ext cx="4487333" cy="539763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A7E022F-648E-45CF-9FA9-E823C461EAA0}"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508000" y="1830765"/>
            <a:ext cx="4489098" cy="7629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508000" y="2593740"/>
            <a:ext cx="4489098" cy="471227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5161141" y="1830765"/>
            <a:ext cx="4490861" cy="762975"/>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161141" y="2593740"/>
            <a:ext cx="4490861" cy="4712277"/>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A7E022F-648E-45CF-9FA9-E823C461EAA0}" type="datetimeFigureOut">
              <a:rPr lang="en-GB" smtClean="0"/>
              <a:t>28/02/2021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A7E022F-648E-45CF-9FA9-E823C461EAA0}" type="datetimeFigureOut">
              <a:rPr lang="en-GB" smtClean="0"/>
              <a:t>28/02/2021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A7E022F-648E-45CF-9FA9-E823C461EAA0}" type="datetimeFigureOut">
              <a:rPr lang="en-GB" smtClean="0"/>
              <a:t>28/02/2021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08001" y="325638"/>
            <a:ext cx="3342570" cy="1385852"/>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972278" y="325639"/>
            <a:ext cx="5679722" cy="698037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508001" y="1711491"/>
            <a:ext cx="3342570" cy="559452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E022F-648E-45CF-9FA9-E823C461EAA0}"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991431" y="5725160"/>
            <a:ext cx="6096000" cy="67588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991431" y="730791"/>
            <a:ext cx="6096000" cy="490728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991431" y="6401048"/>
            <a:ext cx="6096000" cy="95987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A7E022F-648E-45CF-9FA9-E823C461EAA0}" type="datetimeFigureOut">
              <a:rPr lang="en-GB" smtClean="0"/>
              <a:t>28/02/2021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E022F-648E-45CF-9FA9-E823C461EAA0}"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66000" y="327533"/>
            <a:ext cx="2286000" cy="697848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508001" y="327533"/>
            <a:ext cx="6688667" cy="697848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A7E022F-648E-45CF-9FA9-E823C461EAA0}" type="datetimeFigureOut">
              <a:rPr lang="en-GB" smtClean="0"/>
              <a:t>28/02/2021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EF8E50F-62D8-45C3-BA1F-D75739EC055D}"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508000" y="327531"/>
            <a:ext cx="9144000" cy="136313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508000" y="1908388"/>
            <a:ext cx="9144000" cy="539763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508001" y="7580538"/>
            <a:ext cx="2370667" cy="435445"/>
          </a:xfrm>
          <a:prstGeom prst="rect">
            <a:avLst/>
          </a:prstGeom>
        </p:spPr>
        <p:txBody>
          <a:bodyPr vert="horz" lIns="91440" tIns="45720" rIns="91440" bIns="45720" rtlCol="0" anchor="ctr"/>
          <a:lstStyle>
            <a:lvl1pPr algn="l">
              <a:defRPr sz="1200">
                <a:solidFill>
                  <a:schemeClr val="tx1">
                    <a:tint val="75000"/>
                  </a:schemeClr>
                </a:solidFill>
              </a:defRPr>
            </a:lvl1pPr>
          </a:lstStyle>
          <a:p>
            <a:fld id="{9A7E022F-648E-45CF-9FA9-E823C461EAA0}" type="datetimeFigureOut">
              <a:rPr lang="en-GB" smtClean="0"/>
              <a:t>28/02/2021</a:t>
            </a:fld>
            <a:endParaRPr lang="en-GB"/>
          </a:p>
        </p:txBody>
      </p:sp>
      <p:sp>
        <p:nvSpPr>
          <p:cNvPr id="5" name="Footer Placeholder 4"/>
          <p:cNvSpPr>
            <a:spLocks noGrp="1"/>
          </p:cNvSpPr>
          <p:nvPr>
            <p:ph type="ftr" sz="quarter" idx="3"/>
          </p:nvPr>
        </p:nvSpPr>
        <p:spPr>
          <a:xfrm>
            <a:off x="3471335" y="7580538"/>
            <a:ext cx="3217333" cy="43544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7281334" y="7580538"/>
            <a:ext cx="2370667" cy="435445"/>
          </a:xfrm>
          <a:prstGeom prst="rect">
            <a:avLst/>
          </a:prstGeom>
        </p:spPr>
        <p:txBody>
          <a:bodyPr vert="horz" lIns="91440" tIns="45720" rIns="91440" bIns="45720" rtlCol="0" anchor="ctr"/>
          <a:lstStyle>
            <a:lvl1pPr algn="r">
              <a:defRPr sz="1200">
                <a:solidFill>
                  <a:schemeClr val="tx1">
                    <a:tint val="75000"/>
                  </a:schemeClr>
                </a:solidFill>
              </a:defRPr>
            </a:lvl1pPr>
          </a:lstStyle>
          <a:p>
            <a:fld id="{CEF8E50F-62D8-45C3-BA1F-D75739EC055D}"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5093ECC-8BEB-4546-A80D-0B48876623DE}"/>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160000" cy="81788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Picture 2" descr="A picture containing text&#10;&#10;Description automatically generated">
            <a:extLst>
              <a:ext uri="{FF2B5EF4-FFF2-40B4-BE49-F238E27FC236}">
                <a16:creationId xmlns:a16="http://schemas.microsoft.com/office/drawing/2014/main" id="{5AF3A934-B6A4-42D6-ADA9-1D33AA27332B}"/>
              </a:ext>
            </a:extLst>
          </p:cNvPr>
          <p:cNvPicPr>
            <a:picLocks noChangeAspect="1"/>
          </p:cNvPicPr>
          <p:nvPr/>
        </p:nvPicPr>
        <p:blipFill rotWithShape="1">
          <a:blip r:embed="rId2"/>
          <a:srcRect t="268"/>
          <a:stretch/>
        </p:blipFill>
        <p:spPr>
          <a:xfrm>
            <a:off x="570479" y="1265237"/>
            <a:ext cx="9018021" cy="6543040"/>
          </a:xfrm>
          <a:prstGeom prst="rect">
            <a:avLst/>
          </a:prstGeom>
        </p:spPr>
      </p:pic>
      <p:sp>
        <p:nvSpPr>
          <p:cNvPr id="3" name="TextBox 2">
            <a:extLst>
              <a:ext uri="{FF2B5EF4-FFF2-40B4-BE49-F238E27FC236}">
                <a16:creationId xmlns:a16="http://schemas.microsoft.com/office/drawing/2014/main" id="{A55163AE-9A26-4662-A699-2971355D251D}"/>
              </a:ext>
            </a:extLst>
          </p:cNvPr>
          <p:cNvSpPr txBox="1"/>
          <p:nvPr/>
        </p:nvSpPr>
        <p:spPr>
          <a:xfrm>
            <a:off x="3828478" y="227387"/>
            <a:ext cx="2743199" cy="83099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4800" b="1" dirty="0">
                <a:solidFill>
                  <a:schemeClr val="bg1"/>
                </a:solidFill>
              </a:rPr>
              <a:t>Lesson 10</a:t>
            </a:r>
          </a:p>
        </p:txBody>
      </p:sp>
    </p:spTree>
    <p:extLst>
      <p:ext uri="{BB962C8B-B14F-4D97-AF65-F5344CB8AC3E}">
        <p14:creationId xmlns:p14="http://schemas.microsoft.com/office/powerpoint/2010/main" val="312000531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3F29798-D584-4792-9B62-3F5F5C36D61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157460" cy="8178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28087FA3-8336-49B1-B187-962A6DE3AD3A}"/>
              </a:ext>
            </a:extLst>
          </p:cNvPr>
          <p:cNvSpPr txBox="1"/>
          <p:nvPr/>
        </p:nvSpPr>
        <p:spPr>
          <a:xfrm>
            <a:off x="698500" y="220397"/>
            <a:ext cx="8763000" cy="1795904"/>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nSpc>
                <a:spcPct val="90000"/>
              </a:lnSpc>
              <a:spcBef>
                <a:spcPct val="0"/>
              </a:spcBef>
              <a:spcAft>
                <a:spcPts val="600"/>
              </a:spcAft>
            </a:pPr>
            <a:r>
              <a:rPr lang="en-US" sz="5300" kern="1200">
                <a:solidFill>
                  <a:schemeClr val="tx1"/>
                </a:solidFill>
                <a:latin typeface="+mj-lt"/>
                <a:ea typeface="+mj-ea"/>
                <a:cs typeface="+mj-cs"/>
              </a:rPr>
              <a:t>SPAG warm up</a:t>
            </a:r>
          </a:p>
        </p:txBody>
      </p:sp>
      <p:pic>
        <p:nvPicPr>
          <p:cNvPr id="3" name="Picture 3" descr="Text&#10;&#10;Description automatically generated">
            <a:extLst>
              <a:ext uri="{FF2B5EF4-FFF2-40B4-BE49-F238E27FC236}">
                <a16:creationId xmlns:a16="http://schemas.microsoft.com/office/drawing/2014/main" id="{3B7EF03D-F60D-4AE8-A066-6350FD9A4020}"/>
              </a:ext>
            </a:extLst>
          </p:cNvPr>
          <p:cNvPicPr>
            <a:picLocks noChangeAspect="1"/>
          </p:cNvPicPr>
          <p:nvPr/>
        </p:nvPicPr>
        <p:blipFill>
          <a:blip r:embed="rId2"/>
          <a:stretch>
            <a:fillRect/>
          </a:stretch>
        </p:blipFill>
        <p:spPr>
          <a:xfrm>
            <a:off x="196353" y="2021518"/>
            <a:ext cx="9667207" cy="4324268"/>
          </a:xfrm>
          <a:prstGeom prst="rect">
            <a:avLst/>
          </a:prstGeom>
        </p:spPr>
      </p:pic>
    </p:spTree>
    <p:extLst>
      <p:ext uri="{BB962C8B-B14F-4D97-AF65-F5344CB8AC3E}">
        <p14:creationId xmlns:p14="http://schemas.microsoft.com/office/powerpoint/2010/main" val="105622432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467FA8A-AC52-4E46-BCEC-8838CE9DC870}"/>
              </a:ext>
            </a:extLst>
          </p:cNvPr>
          <p:cNvSpPr txBox="1"/>
          <p:nvPr/>
        </p:nvSpPr>
        <p:spPr>
          <a:xfrm>
            <a:off x="223624" y="1503992"/>
            <a:ext cx="9636703" cy="378565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buChar char="•"/>
            </a:pPr>
            <a:r>
              <a:rPr lang="en-US" sz="2400" dirty="0">
                <a:cs typeface="Arial"/>
              </a:rPr>
              <a:t>D is for description – sentences filled with imagery and adjectives​​​</a:t>
            </a:r>
          </a:p>
          <a:p>
            <a:pPr>
              <a:buChar char="•"/>
            </a:pPr>
            <a:r>
              <a:rPr lang="en-US" sz="2400" dirty="0">
                <a:cs typeface="Arial"/>
              </a:rPr>
              <a:t>A is for action – detailing what is happening in a sentence​​​</a:t>
            </a:r>
          </a:p>
          <a:p>
            <a:pPr>
              <a:buChar char="•"/>
            </a:pPr>
            <a:r>
              <a:rPr lang="en-US" sz="2400" dirty="0">
                <a:cs typeface="Arial"/>
              </a:rPr>
              <a:t>D is for dialogue – something a characters says out loud or a conversation​​​</a:t>
            </a:r>
          </a:p>
          <a:p>
            <a:pPr>
              <a:buChar char="•"/>
            </a:pPr>
            <a:r>
              <a:rPr lang="en-US" sz="2400" dirty="0">
                <a:cs typeface="Arial"/>
              </a:rPr>
              <a:t>W is for where – indicating the location of the action (adverb of place)​​​</a:t>
            </a:r>
          </a:p>
          <a:p>
            <a:pPr>
              <a:buChar char="•"/>
            </a:pPr>
            <a:r>
              <a:rPr lang="en-US" sz="2400" dirty="0">
                <a:cs typeface="Arial"/>
              </a:rPr>
              <a:t>A is for adverb – usually an adverb / adverbial phrase of manner​​​</a:t>
            </a:r>
          </a:p>
          <a:p>
            <a:pPr>
              <a:buChar char="•"/>
            </a:pPr>
            <a:r>
              <a:rPr lang="en-US" sz="2400" dirty="0">
                <a:cs typeface="Arial"/>
              </a:rPr>
              <a:t>V is for verb – single word or phrase </a:t>
            </a:r>
            <a:r>
              <a:rPr lang="en-US" sz="2400" dirty="0" err="1">
                <a:cs typeface="Arial"/>
              </a:rPr>
              <a:t>e.g</a:t>
            </a:r>
            <a:r>
              <a:rPr lang="en-US" sz="2400" dirty="0">
                <a:cs typeface="Arial"/>
              </a:rPr>
              <a:t> Walking, / Walking across the country​​​</a:t>
            </a:r>
          </a:p>
          <a:p>
            <a:pPr>
              <a:buChar char="•"/>
            </a:pPr>
            <a:r>
              <a:rPr lang="en-US" sz="2400" dirty="0">
                <a:cs typeface="Arial"/>
              </a:rPr>
              <a:t>E is for estimation of time </a:t>
            </a:r>
            <a:r>
              <a:rPr lang="en-US" sz="2400" dirty="0" err="1">
                <a:cs typeface="Arial"/>
              </a:rPr>
              <a:t>e.g</a:t>
            </a:r>
            <a:r>
              <a:rPr lang="en-US" sz="2400" dirty="0">
                <a:cs typeface="Arial"/>
              </a:rPr>
              <a:t> Momentarily, At midday, As the tide turned​​​</a:t>
            </a:r>
          </a:p>
          <a:p>
            <a:pPr>
              <a:buChar char="•"/>
            </a:pPr>
            <a:r>
              <a:rPr lang="en-US" sz="2400" dirty="0">
                <a:cs typeface="Arial"/>
              </a:rPr>
              <a:t>R is for rhetorical question to draw in the reader, can use more than one​​​</a:t>
            </a:r>
          </a:p>
          <a:p>
            <a:pPr>
              <a:buChar char="•"/>
            </a:pPr>
            <a:r>
              <a:rPr lang="en-US" sz="2400" dirty="0">
                <a:solidFill>
                  <a:srgbClr val="FF0000"/>
                </a:solidFill>
                <a:cs typeface="Arial"/>
              </a:rPr>
              <a:t>Simile is for simile (or metaphor) – allows the writer to ‘paint’ an image</a:t>
            </a:r>
          </a:p>
        </p:txBody>
      </p:sp>
      <p:sp>
        <p:nvSpPr>
          <p:cNvPr id="3" name="TextBox 2">
            <a:extLst>
              <a:ext uri="{FF2B5EF4-FFF2-40B4-BE49-F238E27FC236}">
                <a16:creationId xmlns:a16="http://schemas.microsoft.com/office/drawing/2014/main" id="{C740EB71-AAF0-4A1A-BC17-4AC029499CAE}"/>
              </a:ext>
            </a:extLst>
          </p:cNvPr>
          <p:cNvSpPr txBox="1"/>
          <p:nvPr/>
        </p:nvSpPr>
        <p:spPr>
          <a:xfrm>
            <a:off x="226116" y="434699"/>
            <a:ext cx="9134167" cy="76944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4400" dirty="0">
                <a:latin typeface="Segoe UI"/>
              </a:rPr>
              <a:t>DADWAVER</a:t>
            </a:r>
            <a:r>
              <a:rPr lang="en-GB" sz="4400" b="1" dirty="0">
                <a:solidFill>
                  <a:srgbClr val="FF0000"/>
                </a:solidFill>
                <a:latin typeface="Segoe UI"/>
              </a:rPr>
              <a:t>S</a:t>
            </a:r>
            <a:r>
              <a:rPr lang="en-GB" sz="4400" dirty="0">
                <a:latin typeface="Segoe UI"/>
              </a:rPr>
              <a:t> daily challenge</a:t>
            </a:r>
            <a:endParaRPr lang="en-US" sz="4400" dirty="0">
              <a:cs typeface="Calibri"/>
            </a:endParaRPr>
          </a:p>
        </p:txBody>
      </p:sp>
    </p:spTree>
    <p:extLst>
      <p:ext uri="{BB962C8B-B14F-4D97-AF65-F5344CB8AC3E}">
        <p14:creationId xmlns:p14="http://schemas.microsoft.com/office/powerpoint/2010/main" val="112846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F13C74B1-5B17-4795-BED0-7140497B445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0157460" cy="81788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extBox 1">
            <a:extLst>
              <a:ext uri="{FF2B5EF4-FFF2-40B4-BE49-F238E27FC236}">
                <a16:creationId xmlns:a16="http://schemas.microsoft.com/office/drawing/2014/main" id="{0AA7FAF8-BBE6-4DE3-BEE9-6141E7F27143}"/>
              </a:ext>
            </a:extLst>
          </p:cNvPr>
          <p:cNvSpPr txBox="1"/>
          <p:nvPr/>
        </p:nvSpPr>
        <p:spPr>
          <a:xfrm>
            <a:off x="533400" y="388032"/>
            <a:ext cx="3640501" cy="2333714"/>
          </a:xfrm>
          <a:prstGeom prst="rect">
            <a:avLst/>
          </a:prstGeom>
        </p:spPr>
        <p:txBody>
          <a:bodyPr rot="0" spcFirstLastPara="0" vertOverflow="overflow" horzOverflow="overflow" vert="horz" lIns="91440" tIns="45720" rIns="91440" bIns="45720" numCol="1" spcCol="0" rtlCol="0" fromWordArt="0" anchor="b" anchorCtr="0" forceAA="0" compatLnSpc="1">
            <a:prstTxWarp prst="textNoShape">
              <a:avLst/>
            </a:prstTxWarp>
            <a:normAutofit/>
          </a:bodyPr>
          <a:lstStyle/>
          <a:p>
            <a:pPr>
              <a:lnSpc>
                <a:spcPct val="90000"/>
              </a:lnSpc>
              <a:spcBef>
                <a:spcPct val="0"/>
              </a:spcBef>
              <a:spcAft>
                <a:spcPts val="600"/>
              </a:spcAft>
            </a:pPr>
            <a:r>
              <a:rPr lang="en-US" sz="4300">
                <a:latin typeface="+mj-lt"/>
                <a:ea typeface="+mj-ea"/>
                <a:cs typeface="+mj-cs"/>
              </a:rPr>
              <a:t>DADWAVERS – ​</a:t>
            </a:r>
            <a:br>
              <a:rPr lang="en-US" sz="4300">
                <a:latin typeface="+mj-lt"/>
                <a:ea typeface="+mj-ea"/>
                <a:cs typeface="+mj-cs"/>
              </a:rPr>
            </a:br>
            <a:r>
              <a:rPr lang="en-US" sz="4300">
                <a:latin typeface="+mj-lt"/>
                <a:ea typeface="+mj-ea"/>
                <a:cs typeface="+mj-cs"/>
              </a:rPr>
              <a:t>60 secs to write…</a:t>
            </a:r>
          </a:p>
        </p:txBody>
      </p:sp>
      <p:sp>
        <p:nvSpPr>
          <p:cNvPr id="11"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3400" y="3085229"/>
            <a:ext cx="2895600" cy="21811"/>
          </a:xfrm>
          <a:custGeom>
            <a:avLst/>
            <a:gdLst>
              <a:gd name="connsiteX0" fmla="*/ 0 w 2895600"/>
              <a:gd name="connsiteY0" fmla="*/ 0 h 21811"/>
              <a:gd name="connsiteX1" fmla="*/ 579120 w 2895600"/>
              <a:gd name="connsiteY1" fmla="*/ 0 h 21811"/>
              <a:gd name="connsiteX2" fmla="*/ 1129284 w 2895600"/>
              <a:gd name="connsiteY2" fmla="*/ 0 h 21811"/>
              <a:gd name="connsiteX3" fmla="*/ 1679448 w 2895600"/>
              <a:gd name="connsiteY3" fmla="*/ 0 h 21811"/>
              <a:gd name="connsiteX4" fmla="*/ 2316480 w 2895600"/>
              <a:gd name="connsiteY4" fmla="*/ 0 h 21811"/>
              <a:gd name="connsiteX5" fmla="*/ 2895600 w 2895600"/>
              <a:gd name="connsiteY5" fmla="*/ 0 h 21811"/>
              <a:gd name="connsiteX6" fmla="*/ 2895600 w 2895600"/>
              <a:gd name="connsiteY6" fmla="*/ 21811 h 21811"/>
              <a:gd name="connsiteX7" fmla="*/ 2316480 w 2895600"/>
              <a:gd name="connsiteY7" fmla="*/ 21811 h 21811"/>
              <a:gd name="connsiteX8" fmla="*/ 1824228 w 2895600"/>
              <a:gd name="connsiteY8" fmla="*/ 21811 h 21811"/>
              <a:gd name="connsiteX9" fmla="*/ 1274064 w 2895600"/>
              <a:gd name="connsiteY9" fmla="*/ 21811 h 21811"/>
              <a:gd name="connsiteX10" fmla="*/ 723900 w 2895600"/>
              <a:gd name="connsiteY10" fmla="*/ 21811 h 21811"/>
              <a:gd name="connsiteX11" fmla="*/ 0 w 2895600"/>
              <a:gd name="connsiteY11" fmla="*/ 21811 h 21811"/>
              <a:gd name="connsiteX12" fmla="*/ 0 w 2895600"/>
              <a:gd name="connsiteY12" fmla="*/ 0 h 21811"/>
              <a:gd name="connsiteX0" fmla="*/ 0 w 2895600"/>
              <a:gd name="connsiteY0" fmla="*/ 0 h 21811"/>
              <a:gd name="connsiteX1" fmla="*/ 521208 w 2895600"/>
              <a:gd name="connsiteY1" fmla="*/ 0 h 21811"/>
              <a:gd name="connsiteX2" fmla="*/ 1158240 w 2895600"/>
              <a:gd name="connsiteY2" fmla="*/ 0 h 21811"/>
              <a:gd name="connsiteX3" fmla="*/ 1650492 w 2895600"/>
              <a:gd name="connsiteY3" fmla="*/ 0 h 21811"/>
              <a:gd name="connsiteX4" fmla="*/ 2142744 w 2895600"/>
              <a:gd name="connsiteY4" fmla="*/ 0 h 21811"/>
              <a:gd name="connsiteX5" fmla="*/ 2895600 w 2895600"/>
              <a:gd name="connsiteY5" fmla="*/ 0 h 21811"/>
              <a:gd name="connsiteX6" fmla="*/ 2895600 w 2895600"/>
              <a:gd name="connsiteY6" fmla="*/ 21811 h 21811"/>
              <a:gd name="connsiteX7" fmla="*/ 2345436 w 2895600"/>
              <a:gd name="connsiteY7" fmla="*/ 21811 h 21811"/>
              <a:gd name="connsiteX8" fmla="*/ 1795272 w 2895600"/>
              <a:gd name="connsiteY8" fmla="*/ 21811 h 21811"/>
              <a:gd name="connsiteX9" fmla="*/ 1245108 w 2895600"/>
              <a:gd name="connsiteY9" fmla="*/ 21811 h 21811"/>
              <a:gd name="connsiteX10" fmla="*/ 608076 w 2895600"/>
              <a:gd name="connsiteY10" fmla="*/ 21811 h 21811"/>
              <a:gd name="connsiteX11" fmla="*/ 0 w 2895600"/>
              <a:gd name="connsiteY11" fmla="*/ 21811 h 21811"/>
              <a:gd name="connsiteX12" fmla="*/ 0 w 2895600"/>
              <a:gd name="connsiteY12" fmla="*/ 0 h 21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95600" h="21811" fill="none" extrusionOk="0">
                <a:moveTo>
                  <a:pt x="0" y="0"/>
                </a:moveTo>
                <a:cubicBezTo>
                  <a:pt x="179715" y="8965"/>
                  <a:pt x="349469" y="-30018"/>
                  <a:pt x="579120" y="0"/>
                </a:cubicBezTo>
                <a:cubicBezTo>
                  <a:pt x="786489" y="3673"/>
                  <a:pt x="862266" y="-30350"/>
                  <a:pt x="1129284" y="0"/>
                </a:cubicBezTo>
                <a:cubicBezTo>
                  <a:pt x="1396164" y="14335"/>
                  <a:pt x="1411515" y="-13110"/>
                  <a:pt x="1679448" y="0"/>
                </a:cubicBezTo>
                <a:cubicBezTo>
                  <a:pt x="1956963" y="26682"/>
                  <a:pt x="2077125" y="-8390"/>
                  <a:pt x="2316480" y="0"/>
                </a:cubicBezTo>
                <a:cubicBezTo>
                  <a:pt x="2560786" y="26511"/>
                  <a:pt x="2774238" y="-31925"/>
                  <a:pt x="2895600" y="0"/>
                </a:cubicBezTo>
                <a:cubicBezTo>
                  <a:pt x="2894795" y="5298"/>
                  <a:pt x="2894637" y="15473"/>
                  <a:pt x="2895600" y="21811"/>
                </a:cubicBezTo>
                <a:cubicBezTo>
                  <a:pt x="2656905" y="15503"/>
                  <a:pt x="2547515" y="27806"/>
                  <a:pt x="2316480" y="21811"/>
                </a:cubicBezTo>
                <a:cubicBezTo>
                  <a:pt x="2071029" y="54353"/>
                  <a:pt x="2019071" y="4578"/>
                  <a:pt x="1824228" y="21811"/>
                </a:cubicBezTo>
                <a:cubicBezTo>
                  <a:pt x="1634094" y="41724"/>
                  <a:pt x="1535820" y="14121"/>
                  <a:pt x="1274064" y="21811"/>
                </a:cubicBezTo>
                <a:cubicBezTo>
                  <a:pt x="1011319" y="19429"/>
                  <a:pt x="845614" y="56943"/>
                  <a:pt x="723900" y="21811"/>
                </a:cubicBezTo>
                <a:cubicBezTo>
                  <a:pt x="555281" y="26405"/>
                  <a:pt x="264321" y="13442"/>
                  <a:pt x="0" y="21811"/>
                </a:cubicBezTo>
                <a:cubicBezTo>
                  <a:pt x="-176" y="11226"/>
                  <a:pt x="966" y="6087"/>
                  <a:pt x="0" y="0"/>
                </a:cubicBezTo>
                <a:close/>
              </a:path>
              <a:path w="2895600" h="21811" stroke="0" extrusionOk="0">
                <a:moveTo>
                  <a:pt x="0" y="0"/>
                </a:moveTo>
                <a:cubicBezTo>
                  <a:pt x="116668" y="-19889"/>
                  <a:pt x="402702" y="12514"/>
                  <a:pt x="521208" y="0"/>
                </a:cubicBezTo>
                <a:cubicBezTo>
                  <a:pt x="668362" y="17412"/>
                  <a:pt x="858222" y="9727"/>
                  <a:pt x="1158240" y="0"/>
                </a:cubicBezTo>
                <a:cubicBezTo>
                  <a:pt x="1427214" y="-15921"/>
                  <a:pt x="1556661" y="5660"/>
                  <a:pt x="1650492" y="0"/>
                </a:cubicBezTo>
                <a:cubicBezTo>
                  <a:pt x="1779040" y="14773"/>
                  <a:pt x="1961282" y="-7059"/>
                  <a:pt x="2142744" y="0"/>
                </a:cubicBezTo>
                <a:cubicBezTo>
                  <a:pt x="2319694" y="13673"/>
                  <a:pt x="2585903" y="-13400"/>
                  <a:pt x="2895600" y="0"/>
                </a:cubicBezTo>
                <a:cubicBezTo>
                  <a:pt x="2895605" y="4749"/>
                  <a:pt x="2896277" y="15238"/>
                  <a:pt x="2895600" y="21811"/>
                </a:cubicBezTo>
                <a:cubicBezTo>
                  <a:pt x="2738100" y="47130"/>
                  <a:pt x="2513259" y="13522"/>
                  <a:pt x="2345436" y="21811"/>
                </a:cubicBezTo>
                <a:cubicBezTo>
                  <a:pt x="2203345" y="16091"/>
                  <a:pt x="1989323" y="64288"/>
                  <a:pt x="1795272" y="21811"/>
                </a:cubicBezTo>
                <a:cubicBezTo>
                  <a:pt x="1572159" y="-24691"/>
                  <a:pt x="1415173" y="44484"/>
                  <a:pt x="1245108" y="21811"/>
                </a:cubicBezTo>
                <a:cubicBezTo>
                  <a:pt x="1110496" y="-22884"/>
                  <a:pt x="823301" y="2298"/>
                  <a:pt x="608076" y="21811"/>
                </a:cubicBezTo>
                <a:cubicBezTo>
                  <a:pt x="335548" y="38290"/>
                  <a:pt x="267992" y="47239"/>
                  <a:pt x="0" y="21811"/>
                </a:cubicBezTo>
                <a:cubicBezTo>
                  <a:pt x="-572" y="13767"/>
                  <a:pt x="-380" y="4687"/>
                  <a:pt x="0" y="0"/>
                </a:cubicBezTo>
                <a:close/>
              </a:path>
              <a:path w="2895600" h="21811" fill="none" stroke="0" extrusionOk="0">
                <a:moveTo>
                  <a:pt x="0" y="0"/>
                </a:moveTo>
                <a:cubicBezTo>
                  <a:pt x="168878" y="-13133"/>
                  <a:pt x="354548" y="29177"/>
                  <a:pt x="579120" y="0"/>
                </a:cubicBezTo>
                <a:cubicBezTo>
                  <a:pt x="801292" y="3546"/>
                  <a:pt x="843637" y="-14238"/>
                  <a:pt x="1129284" y="0"/>
                </a:cubicBezTo>
                <a:cubicBezTo>
                  <a:pt x="1398390" y="10772"/>
                  <a:pt x="1405697" y="-10939"/>
                  <a:pt x="1679448" y="0"/>
                </a:cubicBezTo>
                <a:cubicBezTo>
                  <a:pt x="1954123" y="34608"/>
                  <a:pt x="2070755" y="-6425"/>
                  <a:pt x="2316480" y="0"/>
                </a:cubicBezTo>
                <a:cubicBezTo>
                  <a:pt x="2549117" y="9250"/>
                  <a:pt x="2762741" y="-17124"/>
                  <a:pt x="2895600" y="0"/>
                </a:cubicBezTo>
                <a:cubicBezTo>
                  <a:pt x="2895164" y="5898"/>
                  <a:pt x="2894908" y="15647"/>
                  <a:pt x="2895600" y="21811"/>
                </a:cubicBezTo>
                <a:cubicBezTo>
                  <a:pt x="2662973" y="46297"/>
                  <a:pt x="2554501" y="9295"/>
                  <a:pt x="2316480" y="21811"/>
                </a:cubicBezTo>
                <a:cubicBezTo>
                  <a:pt x="2079910" y="45505"/>
                  <a:pt x="2029312" y="3475"/>
                  <a:pt x="1824228" y="21811"/>
                </a:cubicBezTo>
                <a:cubicBezTo>
                  <a:pt x="1647046" y="30067"/>
                  <a:pt x="1524960" y="14249"/>
                  <a:pt x="1274064" y="21811"/>
                </a:cubicBezTo>
                <a:cubicBezTo>
                  <a:pt x="1017993" y="48176"/>
                  <a:pt x="843655" y="47729"/>
                  <a:pt x="723900" y="21811"/>
                </a:cubicBezTo>
                <a:cubicBezTo>
                  <a:pt x="606320" y="-34360"/>
                  <a:pt x="230852" y="19717"/>
                  <a:pt x="0" y="21811"/>
                </a:cubicBezTo>
                <a:cubicBezTo>
                  <a:pt x="401" y="11055"/>
                  <a:pt x="192" y="5952"/>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xmlns="" sd="2863741219">
                  <a:custGeom>
                    <a:avLst/>
                    <a:gdLst>
                      <a:gd name="connsiteX0" fmla="*/ 0 w 2895600"/>
                      <a:gd name="connsiteY0" fmla="*/ 0 h 21811"/>
                      <a:gd name="connsiteX1" fmla="*/ 579120 w 2895600"/>
                      <a:gd name="connsiteY1" fmla="*/ 0 h 21811"/>
                      <a:gd name="connsiteX2" fmla="*/ 1129284 w 2895600"/>
                      <a:gd name="connsiteY2" fmla="*/ 0 h 21811"/>
                      <a:gd name="connsiteX3" fmla="*/ 1679448 w 2895600"/>
                      <a:gd name="connsiteY3" fmla="*/ 0 h 21811"/>
                      <a:gd name="connsiteX4" fmla="*/ 2316480 w 2895600"/>
                      <a:gd name="connsiteY4" fmla="*/ 0 h 21811"/>
                      <a:gd name="connsiteX5" fmla="*/ 2895600 w 2895600"/>
                      <a:gd name="connsiteY5" fmla="*/ 0 h 21811"/>
                      <a:gd name="connsiteX6" fmla="*/ 2895600 w 2895600"/>
                      <a:gd name="connsiteY6" fmla="*/ 21811 h 21811"/>
                      <a:gd name="connsiteX7" fmla="*/ 2316480 w 2895600"/>
                      <a:gd name="connsiteY7" fmla="*/ 21811 h 21811"/>
                      <a:gd name="connsiteX8" fmla="*/ 1824228 w 2895600"/>
                      <a:gd name="connsiteY8" fmla="*/ 21811 h 21811"/>
                      <a:gd name="connsiteX9" fmla="*/ 1274064 w 2895600"/>
                      <a:gd name="connsiteY9" fmla="*/ 21811 h 21811"/>
                      <a:gd name="connsiteX10" fmla="*/ 723900 w 2895600"/>
                      <a:gd name="connsiteY10" fmla="*/ 21811 h 21811"/>
                      <a:gd name="connsiteX11" fmla="*/ 0 w 2895600"/>
                      <a:gd name="connsiteY11" fmla="*/ 21811 h 21811"/>
                      <a:gd name="connsiteX12" fmla="*/ 0 w 2895600"/>
                      <a:gd name="connsiteY12" fmla="*/ 0 h 2181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895600" h="21811" fill="none" extrusionOk="0">
                        <a:moveTo>
                          <a:pt x="0" y="0"/>
                        </a:moveTo>
                        <a:cubicBezTo>
                          <a:pt x="165927" y="-8753"/>
                          <a:pt x="364052" y="-13998"/>
                          <a:pt x="579120" y="0"/>
                        </a:cubicBezTo>
                        <a:cubicBezTo>
                          <a:pt x="794188" y="13998"/>
                          <a:pt x="859747" y="-13089"/>
                          <a:pt x="1129284" y="0"/>
                        </a:cubicBezTo>
                        <a:cubicBezTo>
                          <a:pt x="1398821" y="13089"/>
                          <a:pt x="1406090" y="-11690"/>
                          <a:pt x="1679448" y="0"/>
                        </a:cubicBezTo>
                        <a:cubicBezTo>
                          <a:pt x="1952806" y="11690"/>
                          <a:pt x="2074352" y="-6726"/>
                          <a:pt x="2316480" y="0"/>
                        </a:cubicBezTo>
                        <a:cubicBezTo>
                          <a:pt x="2558608" y="6726"/>
                          <a:pt x="2764976" y="-21362"/>
                          <a:pt x="2895600" y="0"/>
                        </a:cubicBezTo>
                        <a:cubicBezTo>
                          <a:pt x="2894808" y="5931"/>
                          <a:pt x="2895607" y="15939"/>
                          <a:pt x="2895600" y="21811"/>
                        </a:cubicBezTo>
                        <a:cubicBezTo>
                          <a:pt x="2681830" y="27577"/>
                          <a:pt x="2563523" y="4058"/>
                          <a:pt x="2316480" y="21811"/>
                        </a:cubicBezTo>
                        <a:cubicBezTo>
                          <a:pt x="2069437" y="39564"/>
                          <a:pt x="2016742" y="4130"/>
                          <a:pt x="1824228" y="21811"/>
                        </a:cubicBezTo>
                        <a:cubicBezTo>
                          <a:pt x="1631714" y="39492"/>
                          <a:pt x="1542230" y="14269"/>
                          <a:pt x="1274064" y="21811"/>
                        </a:cubicBezTo>
                        <a:cubicBezTo>
                          <a:pt x="1005898" y="29353"/>
                          <a:pt x="845029" y="45026"/>
                          <a:pt x="723900" y="21811"/>
                        </a:cubicBezTo>
                        <a:cubicBezTo>
                          <a:pt x="602771" y="-1404"/>
                          <a:pt x="250067" y="12237"/>
                          <a:pt x="0" y="21811"/>
                        </a:cubicBezTo>
                        <a:cubicBezTo>
                          <a:pt x="460" y="11243"/>
                          <a:pt x="662" y="6284"/>
                          <a:pt x="0" y="0"/>
                        </a:cubicBezTo>
                        <a:close/>
                      </a:path>
                      <a:path w="2895600" h="21811" stroke="0" extrusionOk="0">
                        <a:moveTo>
                          <a:pt x="0" y="0"/>
                        </a:moveTo>
                        <a:cubicBezTo>
                          <a:pt x="118868" y="-8465"/>
                          <a:pt x="374343" y="25580"/>
                          <a:pt x="521208" y="0"/>
                        </a:cubicBezTo>
                        <a:cubicBezTo>
                          <a:pt x="668073" y="-25580"/>
                          <a:pt x="889445" y="9466"/>
                          <a:pt x="1158240" y="0"/>
                        </a:cubicBezTo>
                        <a:cubicBezTo>
                          <a:pt x="1427035" y="-9466"/>
                          <a:pt x="1549522" y="9270"/>
                          <a:pt x="1650492" y="0"/>
                        </a:cubicBezTo>
                        <a:cubicBezTo>
                          <a:pt x="1751462" y="-9270"/>
                          <a:pt x="1957379" y="8224"/>
                          <a:pt x="2142744" y="0"/>
                        </a:cubicBezTo>
                        <a:cubicBezTo>
                          <a:pt x="2328109" y="-8224"/>
                          <a:pt x="2582598" y="-5025"/>
                          <a:pt x="2895600" y="0"/>
                        </a:cubicBezTo>
                        <a:cubicBezTo>
                          <a:pt x="2895594" y="4908"/>
                          <a:pt x="2895605" y="15211"/>
                          <a:pt x="2895600" y="21811"/>
                        </a:cubicBezTo>
                        <a:cubicBezTo>
                          <a:pt x="2736751" y="18963"/>
                          <a:pt x="2483195" y="20439"/>
                          <a:pt x="2345436" y="21811"/>
                        </a:cubicBezTo>
                        <a:cubicBezTo>
                          <a:pt x="2207677" y="23183"/>
                          <a:pt x="2015273" y="44930"/>
                          <a:pt x="1795272" y="21811"/>
                        </a:cubicBezTo>
                        <a:cubicBezTo>
                          <a:pt x="1575271" y="-1308"/>
                          <a:pt x="1387275" y="35600"/>
                          <a:pt x="1245108" y="21811"/>
                        </a:cubicBezTo>
                        <a:cubicBezTo>
                          <a:pt x="1102941" y="8022"/>
                          <a:pt x="878017" y="-1933"/>
                          <a:pt x="608076" y="21811"/>
                        </a:cubicBezTo>
                        <a:cubicBezTo>
                          <a:pt x="338135" y="45555"/>
                          <a:pt x="277113" y="46876"/>
                          <a:pt x="0" y="21811"/>
                        </a:cubicBezTo>
                        <a:cubicBezTo>
                          <a:pt x="-508" y="13563"/>
                          <a:pt x="-118" y="4550"/>
                          <a:pt x="0" y="0"/>
                        </a:cubicBezTo>
                        <a:close/>
                      </a:path>
                    </a:pathLst>
                  </a:cu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CC5920AB-F761-4040-AD3E-9CEC823BF3C4}"/>
              </a:ext>
            </a:extLst>
          </p:cNvPr>
          <p:cNvSpPr txBox="1"/>
          <p:nvPr/>
        </p:nvSpPr>
        <p:spPr>
          <a:xfrm>
            <a:off x="533400" y="3426198"/>
            <a:ext cx="3536324" cy="3960204"/>
          </a:xfrm>
          <a:prstGeom prst="rect">
            <a:avLst/>
          </a:prstGeom>
        </p:spPr>
        <p:txBody>
          <a:bodyPr rot="0" spcFirstLastPara="0" vertOverflow="overflow" horzOverflow="overflow" vert="horz" lIns="91440" tIns="45720" rIns="91440" bIns="45720" numCol="1" spcCol="0" rtlCol="0" fromWordArt="0" anchor="t" anchorCtr="0" forceAA="0" compatLnSpc="1">
            <a:prstTxWarp prst="textNoShape">
              <a:avLst/>
            </a:prstTxWarp>
            <a:normAutofit/>
          </a:bodyPr>
          <a:lstStyle/>
          <a:p>
            <a:pPr indent="-228600">
              <a:lnSpc>
                <a:spcPct val="90000"/>
              </a:lnSpc>
              <a:spcAft>
                <a:spcPts val="600"/>
              </a:spcAft>
              <a:buFont typeface="Arial" panose="020B0604020202020204" pitchFamily="34" charset="0"/>
              <a:buChar char="•"/>
            </a:pPr>
            <a:r>
              <a:rPr lang="en-US" sz="2200" dirty="0"/>
              <a:t>S is for simile or metaphor​</a:t>
            </a:r>
          </a:p>
          <a:p>
            <a:pPr indent="-228600">
              <a:lnSpc>
                <a:spcPct val="90000"/>
              </a:lnSpc>
              <a:spcAft>
                <a:spcPts val="600"/>
              </a:spcAft>
              <a:buFont typeface="Arial" panose="020B0604020202020204" pitchFamily="34" charset="0"/>
              <a:buChar char="•"/>
            </a:pPr>
            <a:r>
              <a:rPr lang="en-US" sz="2200" dirty="0" err="1"/>
              <a:t>Eg.</a:t>
            </a:r>
            <a:r>
              <a:rPr lang="en-US" sz="2200" dirty="0"/>
              <a:t> Running towards the canyon, he leapt like a hunted stag and rolled as he landed.</a:t>
            </a:r>
            <a:endParaRPr lang="en-US" dirty="0">
              <a:ea typeface="+mn-lt"/>
              <a:cs typeface="+mn-lt"/>
            </a:endParaRPr>
          </a:p>
          <a:p>
            <a:pPr indent="-228600">
              <a:lnSpc>
                <a:spcPct val="90000"/>
              </a:lnSpc>
              <a:spcAft>
                <a:spcPts val="600"/>
              </a:spcAft>
              <a:buFont typeface="Arial" panose="020B0604020202020204" pitchFamily="34" charset="0"/>
              <a:buChar char="•"/>
            </a:pPr>
            <a:r>
              <a:rPr lang="en-US" sz="2200" dirty="0" err="1">
                <a:ea typeface="+mn-lt"/>
                <a:cs typeface="+mn-lt"/>
              </a:rPr>
              <a:t>Eg</a:t>
            </a:r>
            <a:r>
              <a:rPr lang="en-US" sz="2200" dirty="0">
                <a:ea typeface="+mn-lt"/>
                <a:cs typeface="+mn-lt"/>
              </a:rPr>
              <a:t> The light was a beacon of hope among the gloomy trees.</a:t>
            </a:r>
            <a:endParaRPr lang="en-US" dirty="0">
              <a:cs typeface="Calibri"/>
            </a:endParaRPr>
          </a:p>
          <a:p>
            <a:pPr>
              <a:lnSpc>
                <a:spcPct val="90000"/>
              </a:lnSpc>
              <a:spcAft>
                <a:spcPts val="600"/>
              </a:spcAft>
            </a:pPr>
            <a:endParaRPr lang="en-US" sz="2200" dirty="0">
              <a:cs typeface="Calibri"/>
            </a:endParaRPr>
          </a:p>
        </p:txBody>
      </p:sp>
      <p:pic>
        <p:nvPicPr>
          <p:cNvPr id="4" name="Picture 4">
            <a:extLst>
              <a:ext uri="{FF2B5EF4-FFF2-40B4-BE49-F238E27FC236}">
                <a16:creationId xmlns:a16="http://schemas.microsoft.com/office/drawing/2014/main" id="{FCAE81F5-9CE9-4416-93B4-B50B67773424}"/>
              </a:ext>
            </a:extLst>
          </p:cNvPr>
          <p:cNvPicPr>
            <a:picLocks noChangeAspect="1"/>
          </p:cNvPicPr>
          <p:nvPr/>
        </p:nvPicPr>
        <p:blipFill rotWithShape="1">
          <a:blip r:embed="rId2"/>
          <a:srcRect t="838" r="1" b="1"/>
          <a:stretch/>
        </p:blipFill>
        <p:spPr>
          <a:xfrm>
            <a:off x="4426418" y="10"/>
            <a:ext cx="5732312" cy="81787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p:spPr>
      </p:pic>
    </p:spTree>
    <p:extLst>
      <p:ext uri="{BB962C8B-B14F-4D97-AF65-F5344CB8AC3E}">
        <p14:creationId xmlns:p14="http://schemas.microsoft.com/office/powerpoint/2010/main" val="368483893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9BA9A0F-0AFC-49E6-B5D8-6701BD4798CC}"/>
              </a:ext>
            </a:extLst>
          </p:cNvPr>
          <p:cNvSpPr txBox="1"/>
          <p:nvPr/>
        </p:nvSpPr>
        <p:spPr>
          <a:xfrm>
            <a:off x="214411" y="762034"/>
            <a:ext cx="9614854"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t>LC: Can I infer a character's feelings and emotions?</a:t>
            </a:r>
          </a:p>
        </p:txBody>
      </p:sp>
    </p:spTree>
    <p:extLst>
      <p:ext uri="{BB962C8B-B14F-4D97-AF65-F5344CB8AC3E}">
        <p14:creationId xmlns:p14="http://schemas.microsoft.com/office/powerpoint/2010/main" val="876363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670605D-DFCB-4462-8358-4EC64305FD3C}"/>
              </a:ext>
            </a:extLst>
          </p:cNvPr>
          <p:cNvSpPr txBox="1"/>
          <p:nvPr/>
        </p:nvSpPr>
        <p:spPr>
          <a:xfrm>
            <a:off x="299859" y="4842803"/>
            <a:ext cx="9756877" cy="138499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800" b="1" dirty="0">
                <a:latin typeface="Calibri"/>
                <a:cs typeface="Calibri"/>
              </a:rPr>
              <a:t>Yesterday,  the family arrived at the border after a long journey.</a:t>
            </a:r>
          </a:p>
          <a:p>
            <a:endParaRPr lang="en-GB" sz="2800" b="1" dirty="0">
              <a:latin typeface="Calibri"/>
              <a:cs typeface="Calibri"/>
            </a:endParaRPr>
          </a:p>
          <a:p>
            <a:r>
              <a:rPr lang="en-GB" sz="2800" b="1" dirty="0">
                <a:latin typeface="Calibri"/>
                <a:cs typeface="Calibri"/>
              </a:rPr>
              <a:t>How would they have been feeling at this point?</a:t>
            </a:r>
            <a:endParaRPr lang="en-GB" b="1" dirty="0">
              <a:latin typeface="Calibri"/>
              <a:cs typeface="Calibri"/>
            </a:endParaRPr>
          </a:p>
        </p:txBody>
      </p:sp>
      <p:pic>
        <p:nvPicPr>
          <p:cNvPr id="5" name="Picture 6" descr="A screenshot of a video game&#10;&#10;Description automatically generated">
            <a:extLst>
              <a:ext uri="{FF2B5EF4-FFF2-40B4-BE49-F238E27FC236}">
                <a16:creationId xmlns:a16="http://schemas.microsoft.com/office/drawing/2014/main" id="{FA0A4707-0433-46E2-9928-BB681B7A3BF6}"/>
              </a:ext>
            </a:extLst>
          </p:cNvPr>
          <p:cNvPicPr>
            <a:picLocks noChangeAspect="1"/>
          </p:cNvPicPr>
          <p:nvPr/>
        </p:nvPicPr>
        <p:blipFill>
          <a:blip r:embed="rId2"/>
          <a:stretch>
            <a:fillRect/>
          </a:stretch>
        </p:blipFill>
        <p:spPr>
          <a:xfrm>
            <a:off x="-4568" y="-3605"/>
            <a:ext cx="10162374" cy="3708192"/>
          </a:xfrm>
          <a:prstGeom prst="rect">
            <a:avLst/>
          </a:prstGeom>
        </p:spPr>
      </p:pic>
    </p:spTree>
    <p:extLst>
      <p:ext uri="{BB962C8B-B14F-4D97-AF65-F5344CB8AC3E}">
        <p14:creationId xmlns:p14="http://schemas.microsoft.com/office/powerpoint/2010/main" val="175550296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painted&#10;&#10;Description automatically generated">
            <a:extLst>
              <a:ext uri="{FF2B5EF4-FFF2-40B4-BE49-F238E27FC236}">
                <a16:creationId xmlns:a16="http://schemas.microsoft.com/office/drawing/2014/main" id="{DCB3B862-6BEF-4E22-BDB4-CA0B1EC7E783}"/>
              </a:ext>
            </a:extLst>
          </p:cNvPr>
          <p:cNvPicPr>
            <a:picLocks noChangeAspect="1"/>
          </p:cNvPicPr>
          <p:nvPr/>
        </p:nvPicPr>
        <p:blipFill>
          <a:blip r:embed="rId2"/>
          <a:stretch>
            <a:fillRect/>
          </a:stretch>
        </p:blipFill>
        <p:spPr>
          <a:xfrm>
            <a:off x="3821442" y="-3104"/>
            <a:ext cx="6333507" cy="4807323"/>
          </a:xfrm>
          <a:prstGeom prst="rect">
            <a:avLst/>
          </a:prstGeom>
        </p:spPr>
      </p:pic>
      <p:sp>
        <p:nvSpPr>
          <p:cNvPr id="3" name="TextBox 2">
            <a:extLst>
              <a:ext uri="{FF2B5EF4-FFF2-40B4-BE49-F238E27FC236}">
                <a16:creationId xmlns:a16="http://schemas.microsoft.com/office/drawing/2014/main" id="{FA47DFE6-44D2-446D-898C-55E56882F314}"/>
              </a:ext>
            </a:extLst>
          </p:cNvPr>
          <p:cNvSpPr txBox="1"/>
          <p:nvPr/>
        </p:nvSpPr>
        <p:spPr>
          <a:xfrm>
            <a:off x="-794" y="876994"/>
            <a:ext cx="4056889"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solidFill>
                  <a:srgbClr val="FF0000"/>
                </a:solidFill>
                <a:latin typeface="Comic Sans MS"/>
              </a:rPr>
              <a:t>BUT, OH NO! </a:t>
            </a:r>
          </a:p>
          <a:p>
            <a:pPr algn="ctr"/>
            <a:r>
              <a:rPr lang="en-GB" sz="2400" dirty="0">
                <a:solidFill>
                  <a:srgbClr val="FF0000"/>
                </a:solidFill>
                <a:latin typeface="Comic Sans MS"/>
              </a:rPr>
              <a:t>“You are not allowed to cross the border. Go back!” </a:t>
            </a:r>
          </a:p>
          <a:p>
            <a:pPr algn="ctr"/>
            <a:r>
              <a:rPr lang="en-GB" sz="2400" dirty="0" smtClean="0">
                <a:solidFill>
                  <a:srgbClr val="FF0000"/>
                </a:solidFill>
                <a:latin typeface="Comic Sans MS"/>
              </a:rPr>
              <a:t>shouts </a:t>
            </a:r>
            <a:r>
              <a:rPr lang="en-GB" sz="2400" dirty="0">
                <a:solidFill>
                  <a:srgbClr val="FF0000"/>
                </a:solidFill>
                <a:latin typeface="Comic Sans MS"/>
              </a:rPr>
              <a:t>an angry guard.</a:t>
            </a:r>
          </a:p>
          <a:p>
            <a:pPr algn="ctr"/>
            <a:endParaRPr lang="en-GB" sz="2400" dirty="0">
              <a:solidFill>
                <a:srgbClr val="FF0000"/>
              </a:solidFill>
              <a:latin typeface="Comic Sans MS"/>
            </a:endParaRPr>
          </a:p>
          <a:p>
            <a:pPr algn="ctr"/>
            <a:r>
              <a:rPr lang="en-GB" sz="2400" dirty="0">
                <a:solidFill>
                  <a:srgbClr val="FF0000"/>
                </a:solidFill>
                <a:latin typeface="Comic Sans MS"/>
              </a:rPr>
              <a:t>We have nowhere to go and we are very tired.</a:t>
            </a:r>
          </a:p>
        </p:txBody>
      </p:sp>
      <p:sp>
        <p:nvSpPr>
          <p:cNvPr id="5" name="TextBox 4">
            <a:extLst>
              <a:ext uri="{FF2B5EF4-FFF2-40B4-BE49-F238E27FC236}">
                <a16:creationId xmlns:a16="http://schemas.microsoft.com/office/drawing/2014/main" id="{C74921D3-78CF-47B6-ACFF-8D8B61E4DF52}"/>
              </a:ext>
            </a:extLst>
          </p:cNvPr>
          <p:cNvSpPr txBox="1"/>
          <p:nvPr/>
        </p:nvSpPr>
        <p:spPr>
          <a:xfrm>
            <a:off x="203918" y="5148316"/>
            <a:ext cx="9625778"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cs typeface="Calibri"/>
              </a:rPr>
              <a:t>What can you see?</a:t>
            </a:r>
          </a:p>
          <a:p>
            <a:r>
              <a:rPr lang="en-US" sz="2800" dirty="0">
                <a:cs typeface="Calibri"/>
              </a:rPr>
              <a:t>Why might the author have drawn the guard big and looming and the family small and looking up?</a:t>
            </a:r>
          </a:p>
          <a:p>
            <a:endParaRPr lang="en-US" sz="2800" dirty="0">
              <a:cs typeface="Calibri"/>
            </a:endParaRPr>
          </a:p>
          <a:p>
            <a:r>
              <a:rPr lang="en-US" sz="2800" dirty="0">
                <a:cs typeface="Calibri"/>
              </a:rPr>
              <a:t>Can you think of a metaphor or simile to describe the guard?</a:t>
            </a:r>
          </a:p>
        </p:txBody>
      </p:sp>
    </p:spTree>
    <p:extLst>
      <p:ext uri="{BB962C8B-B14F-4D97-AF65-F5344CB8AC3E}">
        <p14:creationId xmlns:p14="http://schemas.microsoft.com/office/powerpoint/2010/main" val="138086165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painted&#10;&#10;Description automatically generated">
            <a:extLst>
              <a:ext uri="{FF2B5EF4-FFF2-40B4-BE49-F238E27FC236}">
                <a16:creationId xmlns:a16="http://schemas.microsoft.com/office/drawing/2014/main" id="{DCB3B862-6BEF-4E22-BDB4-CA0B1EC7E783}"/>
              </a:ext>
            </a:extLst>
          </p:cNvPr>
          <p:cNvPicPr>
            <a:picLocks noChangeAspect="1"/>
          </p:cNvPicPr>
          <p:nvPr/>
        </p:nvPicPr>
        <p:blipFill>
          <a:blip r:embed="rId2"/>
          <a:stretch>
            <a:fillRect/>
          </a:stretch>
        </p:blipFill>
        <p:spPr>
          <a:xfrm>
            <a:off x="3821442" y="-3104"/>
            <a:ext cx="6333507" cy="4807323"/>
          </a:xfrm>
          <a:prstGeom prst="rect">
            <a:avLst/>
          </a:prstGeom>
        </p:spPr>
      </p:pic>
      <p:sp>
        <p:nvSpPr>
          <p:cNvPr id="3" name="TextBox 2">
            <a:extLst>
              <a:ext uri="{FF2B5EF4-FFF2-40B4-BE49-F238E27FC236}">
                <a16:creationId xmlns:a16="http://schemas.microsoft.com/office/drawing/2014/main" id="{FA47DFE6-44D2-446D-898C-55E56882F314}"/>
              </a:ext>
            </a:extLst>
          </p:cNvPr>
          <p:cNvSpPr txBox="1"/>
          <p:nvPr/>
        </p:nvSpPr>
        <p:spPr>
          <a:xfrm>
            <a:off x="-794" y="876994"/>
            <a:ext cx="4056889" cy="304698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GB" sz="2400" dirty="0">
                <a:solidFill>
                  <a:srgbClr val="FF0000"/>
                </a:solidFill>
                <a:latin typeface="Comic Sans MS"/>
              </a:rPr>
              <a:t>BUT, OH NO! </a:t>
            </a:r>
            <a:endParaRPr lang="en-GB" sz="2400">
              <a:solidFill>
                <a:srgbClr val="FF0000"/>
              </a:solidFill>
              <a:latin typeface="Comic Sans MS"/>
            </a:endParaRPr>
          </a:p>
          <a:p>
            <a:pPr algn="ctr"/>
            <a:r>
              <a:rPr lang="en-GB" sz="2400" dirty="0">
                <a:solidFill>
                  <a:srgbClr val="FF0000"/>
                </a:solidFill>
                <a:latin typeface="Comic Sans MS"/>
              </a:rPr>
              <a:t>“You are not allowed to cross the border. Go back!” </a:t>
            </a:r>
          </a:p>
          <a:p>
            <a:pPr algn="ctr"/>
            <a:r>
              <a:rPr lang="en-GB" sz="2400" dirty="0">
                <a:solidFill>
                  <a:srgbClr val="FF0000"/>
                </a:solidFill>
                <a:latin typeface="Comic Sans MS"/>
              </a:rPr>
              <a:t>Shouts an angry guard.</a:t>
            </a:r>
          </a:p>
          <a:p>
            <a:pPr algn="ctr"/>
            <a:endParaRPr lang="en-GB" sz="2400" dirty="0">
              <a:solidFill>
                <a:srgbClr val="FF0000"/>
              </a:solidFill>
              <a:latin typeface="Comic Sans MS"/>
            </a:endParaRPr>
          </a:p>
          <a:p>
            <a:pPr algn="ctr"/>
            <a:r>
              <a:rPr lang="en-GB" sz="2400" dirty="0">
                <a:solidFill>
                  <a:srgbClr val="FF0000"/>
                </a:solidFill>
                <a:latin typeface="Comic Sans MS"/>
              </a:rPr>
              <a:t>We have nowhere to go and we are very tired.</a:t>
            </a:r>
          </a:p>
        </p:txBody>
      </p:sp>
      <p:sp>
        <p:nvSpPr>
          <p:cNvPr id="5" name="TextBox 4">
            <a:extLst>
              <a:ext uri="{FF2B5EF4-FFF2-40B4-BE49-F238E27FC236}">
                <a16:creationId xmlns:a16="http://schemas.microsoft.com/office/drawing/2014/main" id="{C74921D3-78CF-47B6-ACFF-8D8B61E4DF52}"/>
              </a:ext>
            </a:extLst>
          </p:cNvPr>
          <p:cNvSpPr txBox="1"/>
          <p:nvPr/>
        </p:nvSpPr>
        <p:spPr>
          <a:xfrm>
            <a:off x="203918" y="5148316"/>
            <a:ext cx="9625778" cy="224676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cs typeface="Calibri"/>
              </a:rPr>
              <a:t>Why do you think they are not allowed to cross the border? </a:t>
            </a:r>
            <a:endParaRPr lang="en-US">
              <a:cs typeface="Calibri"/>
            </a:endParaRPr>
          </a:p>
          <a:p>
            <a:endParaRPr lang="en-US" sz="2800" dirty="0">
              <a:cs typeface="Calibri"/>
            </a:endParaRPr>
          </a:p>
          <a:p>
            <a:r>
              <a:rPr lang="en-US" sz="2800" dirty="0">
                <a:cs typeface="Calibri"/>
              </a:rPr>
              <a:t>Should they be upset?</a:t>
            </a:r>
            <a:endParaRPr lang="en-US">
              <a:cs typeface="Calibri"/>
            </a:endParaRPr>
          </a:p>
          <a:p>
            <a:endParaRPr lang="en-US" sz="2800" dirty="0">
              <a:cs typeface="Calibri"/>
            </a:endParaRPr>
          </a:p>
          <a:p>
            <a:r>
              <a:rPr lang="en-US" sz="2800" dirty="0">
                <a:cs typeface="Calibri"/>
              </a:rPr>
              <a:t>What do you think the mother will do next?</a:t>
            </a:r>
          </a:p>
        </p:txBody>
      </p:sp>
    </p:spTree>
    <p:extLst>
      <p:ext uri="{BB962C8B-B14F-4D97-AF65-F5344CB8AC3E}">
        <p14:creationId xmlns:p14="http://schemas.microsoft.com/office/powerpoint/2010/main" val="1592746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A08019-CF30-43DC-BE74-B7F23D89DBFD}"/>
              </a:ext>
            </a:extLst>
          </p:cNvPr>
          <p:cNvSpPr txBox="1"/>
          <p:nvPr/>
        </p:nvSpPr>
        <p:spPr>
          <a:xfrm>
            <a:off x="466273" y="838412"/>
            <a:ext cx="9516532"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t>What do you understand about these terms: </a:t>
            </a:r>
          </a:p>
          <a:p>
            <a:endParaRPr lang="en-US" sz="3600" dirty="0">
              <a:cs typeface="Calibri"/>
            </a:endParaRPr>
          </a:p>
          <a:p>
            <a:r>
              <a:rPr lang="en-US" sz="3600" dirty="0">
                <a:cs typeface="Calibri"/>
              </a:rPr>
              <a:t>Refugee</a:t>
            </a:r>
          </a:p>
          <a:p>
            <a:endParaRPr lang="en-US" sz="3600" dirty="0">
              <a:cs typeface="Calibri"/>
            </a:endParaRPr>
          </a:p>
          <a:p>
            <a:r>
              <a:rPr lang="en-US" sz="3600" dirty="0">
                <a:cs typeface="Calibri"/>
              </a:rPr>
              <a:t>Internally displaced person</a:t>
            </a:r>
          </a:p>
          <a:p>
            <a:endParaRPr lang="en-US" sz="3600" dirty="0">
              <a:cs typeface="Calibri"/>
            </a:endParaRPr>
          </a:p>
          <a:p>
            <a:r>
              <a:rPr lang="en-US" sz="3600" dirty="0">
                <a:cs typeface="Calibri"/>
              </a:rPr>
              <a:t>Asylum seeker</a:t>
            </a:r>
          </a:p>
          <a:p>
            <a:endParaRPr lang="en-US" sz="3600" dirty="0">
              <a:cs typeface="Calibri"/>
            </a:endParaRPr>
          </a:p>
          <a:p>
            <a:r>
              <a:rPr lang="en-US" sz="3600" dirty="0">
                <a:cs typeface="Calibri"/>
              </a:rPr>
              <a:t>Migrant</a:t>
            </a:r>
          </a:p>
        </p:txBody>
      </p:sp>
    </p:spTree>
    <p:extLst>
      <p:ext uri="{BB962C8B-B14F-4D97-AF65-F5344CB8AC3E}">
        <p14:creationId xmlns:p14="http://schemas.microsoft.com/office/powerpoint/2010/main" val="35185176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A08019-CF30-43DC-BE74-B7F23D89DBFD}"/>
              </a:ext>
            </a:extLst>
          </p:cNvPr>
          <p:cNvSpPr txBox="1"/>
          <p:nvPr/>
        </p:nvSpPr>
        <p:spPr>
          <a:xfrm>
            <a:off x="127870" y="172832"/>
            <a:ext cx="9887972" cy="760208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3600" dirty="0"/>
              <a:t>What do you understand about these terms: </a:t>
            </a:r>
          </a:p>
          <a:p>
            <a:endParaRPr lang="en-US" sz="3600" dirty="0">
              <a:cs typeface="Calibri"/>
            </a:endParaRPr>
          </a:p>
          <a:p>
            <a:r>
              <a:rPr lang="en-US" sz="3600" b="1" dirty="0">
                <a:cs typeface="Calibri"/>
              </a:rPr>
              <a:t>Refugee </a:t>
            </a:r>
            <a:r>
              <a:rPr lang="en-US" sz="3600" dirty="0">
                <a:cs typeface="Calibri"/>
              </a:rPr>
              <a:t>– </a:t>
            </a:r>
            <a:r>
              <a:rPr lang="en-US" sz="3200" dirty="0">
                <a:cs typeface="Calibri"/>
              </a:rPr>
              <a:t>are people fleeing conflict / war. </a:t>
            </a:r>
            <a:r>
              <a:rPr lang="en-US" sz="3200" dirty="0">
                <a:ea typeface="+mn-lt"/>
                <a:cs typeface="+mn-lt"/>
              </a:rPr>
              <a:t>Their situation is so perilous that they cross national borders to seek safety in nearby countries. </a:t>
            </a:r>
          </a:p>
          <a:p>
            <a:endParaRPr lang="en-US" sz="3200" dirty="0">
              <a:cs typeface="Calibri"/>
            </a:endParaRPr>
          </a:p>
          <a:p>
            <a:r>
              <a:rPr lang="en-US" sz="3600" b="1" dirty="0">
                <a:cs typeface="Calibri"/>
              </a:rPr>
              <a:t>Internally displaced person - </a:t>
            </a:r>
            <a:r>
              <a:rPr lang="en-US" sz="3200" dirty="0">
                <a:ea typeface="+mn-lt"/>
                <a:cs typeface="+mn-lt"/>
              </a:rPr>
              <a:t>people are seeking safety in other parts of their country.</a:t>
            </a:r>
          </a:p>
          <a:p>
            <a:endParaRPr lang="en-US" sz="3600" dirty="0">
              <a:cs typeface="Calibri"/>
            </a:endParaRPr>
          </a:p>
          <a:p>
            <a:r>
              <a:rPr lang="en-US" sz="3600" b="1" dirty="0">
                <a:cs typeface="Calibri"/>
              </a:rPr>
              <a:t>Asylum seeker</a:t>
            </a:r>
            <a:r>
              <a:rPr lang="en-US" sz="3600" dirty="0">
                <a:cs typeface="Calibri"/>
              </a:rPr>
              <a:t> – </a:t>
            </a:r>
            <a:r>
              <a:rPr lang="en-US" sz="3200" dirty="0">
                <a:cs typeface="Calibri"/>
              </a:rPr>
              <a:t>people claiming refugee status but</a:t>
            </a:r>
            <a:r>
              <a:rPr lang="en-US" sz="3200" dirty="0">
                <a:ea typeface="+mn-lt"/>
                <a:cs typeface="+mn-lt"/>
              </a:rPr>
              <a:t> whose claim hasn’t been officially evaluated. </a:t>
            </a:r>
          </a:p>
          <a:p>
            <a:endParaRPr lang="en-US" sz="3600" dirty="0">
              <a:cs typeface="Calibri"/>
            </a:endParaRPr>
          </a:p>
          <a:p>
            <a:r>
              <a:rPr lang="en-US" sz="3600" b="1" dirty="0">
                <a:cs typeface="Calibri"/>
              </a:rPr>
              <a:t>Migrants - </a:t>
            </a:r>
            <a:r>
              <a:rPr lang="en-US" sz="3200" dirty="0">
                <a:ea typeface="+mn-lt"/>
                <a:cs typeface="+mn-lt"/>
              </a:rPr>
              <a:t>people moving to another country for other reasons beyond conflict and persecution.</a:t>
            </a:r>
          </a:p>
        </p:txBody>
      </p:sp>
    </p:spTree>
    <p:extLst>
      <p:ext uri="{BB962C8B-B14F-4D97-AF65-F5344CB8AC3E}">
        <p14:creationId xmlns:p14="http://schemas.microsoft.com/office/powerpoint/2010/main" val="312833623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A picture containing painted&#10;&#10;Description automatically generated">
            <a:extLst>
              <a:ext uri="{FF2B5EF4-FFF2-40B4-BE49-F238E27FC236}">
                <a16:creationId xmlns:a16="http://schemas.microsoft.com/office/drawing/2014/main" id="{DCB3B862-6BEF-4E22-BDB4-CA0B1EC7E783}"/>
              </a:ext>
            </a:extLst>
          </p:cNvPr>
          <p:cNvPicPr>
            <a:picLocks noChangeAspect="1"/>
          </p:cNvPicPr>
          <p:nvPr/>
        </p:nvPicPr>
        <p:blipFill>
          <a:blip r:embed="rId2"/>
          <a:stretch>
            <a:fillRect/>
          </a:stretch>
        </p:blipFill>
        <p:spPr>
          <a:xfrm>
            <a:off x="1616360" y="-3104"/>
            <a:ext cx="6333507" cy="4807323"/>
          </a:xfrm>
          <a:prstGeom prst="rect">
            <a:avLst/>
          </a:prstGeom>
        </p:spPr>
      </p:pic>
      <p:sp>
        <p:nvSpPr>
          <p:cNvPr id="3" name="TextBox 2">
            <a:extLst>
              <a:ext uri="{FF2B5EF4-FFF2-40B4-BE49-F238E27FC236}">
                <a16:creationId xmlns:a16="http://schemas.microsoft.com/office/drawing/2014/main" id="{FA47DFE6-44D2-446D-898C-55E56882F314}"/>
              </a:ext>
            </a:extLst>
          </p:cNvPr>
          <p:cNvSpPr txBox="1"/>
          <p:nvPr/>
        </p:nvSpPr>
        <p:spPr>
          <a:xfrm>
            <a:off x="-794" y="876994"/>
            <a:ext cx="4056889"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endParaRPr lang="en-GB" sz="2400">
              <a:solidFill>
                <a:srgbClr val="FF0000"/>
              </a:solidFill>
              <a:latin typeface="Comic Sans MS"/>
            </a:endParaRPr>
          </a:p>
        </p:txBody>
      </p:sp>
      <p:sp>
        <p:nvSpPr>
          <p:cNvPr id="5" name="TextBox 4">
            <a:extLst>
              <a:ext uri="{FF2B5EF4-FFF2-40B4-BE49-F238E27FC236}">
                <a16:creationId xmlns:a16="http://schemas.microsoft.com/office/drawing/2014/main" id="{C74921D3-78CF-47B6-ACFF-8D8B61E4DF52}"/>
              </a:ext>
            </a:extLst>
          </p:cNvPr>
          <p:cNvSpPr txBox="1"/>
          <p:nvPr/>
        </p:nvSpPr>
        <p:spPr>
          <a:xfrm>
            <a:off x="269416" y="5093761"/>
            <a:ext cx="9625778" cy="267765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800" dirty="0">
                <a:cs typeface="Calibri"/>
              </a:rPr>
              <a:t>The family in our story are seeking asylum and are looking for safety by trying to cross an international border.  If they succeed and are granted asylum, they will be classed as refugees.</a:t>
            </a:r>
          </a:p>
          <a:p>
            <a:endParaRPr lang="en-US" sz="2800" dirty="0">
              <a:cs typeface="Calibri"/>
            </a:endParaRPr>
          </a:p>
          <a:p>
            <a:r>
              <a:rPr lang="en-US" sz="2800" dirty="0">
                <a:cs typeface="Calibri"/>
              </a:rPr>
              <a:t>There are currently 68 million people in the world who are displaced because of war and conflict.</a:t>
            </a:r>
          </a:p>
        </p:txBody>
      </p:sp>
    </p:spTree>
    <p:extLst>
      <p:ext uri="{BB962C8B-B14F-4D97-AF65-F5344CB8AC3E}">
        <p14:creationId xmlns:p14="http://schemas.microsoft.com/office/powerpoint/2010/main" val="130772193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F306D4-8600-4EBB-A4C3-78E1D71DC037}"/>
              </a:ext>
            </a:extLst>
          </p:cNvPr>
          <p:cNvSpPr txBox="1"/>
          <p:nvPr/>
        </p:nvSpPr>
        <p:spPr>
          <a:xfrm>
            <a:off x="630017" y="347410"/>
            <a:ext cx="8762725" cy="729430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2400" dirty="0"/>
              <a:t>TASK</a:t>
            </a:r>
            <a:endParaRPr lang="en-US" sz="2400" dirty="0">
              <a:cs typeface="Calibri"/>
            </a:endParaRPr>
          </a:p>
          <a:p>
            <a:endParaRPr lang="en-US" sz="2400" dirty="0">
              <a:cs typeface="Calibri"/>
            </a:endParaRPr>
          </a:p>
          <a:p>
            <a:r>
              <a:rPr lang="en-US" sz="2400" dirty="0">
                <a:cs typeface="Calibri"/>
              </a:rPr>
              <a:t>Think back to the letter of persuasion that you wrote on earlier in the week.  This was quite informal as it was from a letter from one friend to another friend.</a:t>
            </a:r>
          </a:p>
          <a:p>
            <a:endParaRPr lang="en-US" sz="2400" dirty="0">
              <a:cs typeface="Calibri"/>
            </a:endParaRPr>
          </a:p>
          <a:p>
            <a:r>
              <a:rPr lang="en-US" sz="2400" dirty="0">
                <a:cs typeface="Calibri"/>
              </a:rPr>
              <a:t>You are now going to write another letter of persuasion but this time as the mother writing to persuade the border guard to let them pass.</a:t>
            </a:r>
          </a:p>
          <a:p>
            <a:endParaRPr lang="en-US" sz="2400" dirty="0">
              <a:cs typeface="Calibri"/>
            </a:endParaRPr>
          </a:p>
          <a:p>
            <a:r>
              <a:rPr lang="en-US" sz="2400" dirty="0">
                <a:cs typeface="Calibri"/>
              </a:rPr>
              <a:t>You will need to write more formally.</a:t>
            </a:r>
          </a:p>
          <a:p>
            <a:endParaRPr lang="en-US" sz="2400" dirty="0">
              <a:cs typeface="Calibri"/>
            </a:endParaRPr>
          </a:p>
          <a:p>
            <a:r>
              <a:rPr lang="en-US" sz="2400" dirty="0">
                <a:cs typeface="Calibri"/>
              </a:rPr>
              <a:t>Use persuasive techniques such as:</a:t>
            </a:r>
          </a:p>
          <a:p>
            <a:endParaRPr lang="en-US" sz="2400" dirty="0">
              <a:cs typeface="Calibri"/>
            </a:endParaRPr>
          </a:p>
          <a:p>
            <a:pPr marL="342900" indent="-342900">
              <a:buFont typeface="Arial"/>
              <a:buChar char="•"/>
            </a:pPr>
            <a:r>
              <a:rPr lang="en-US" sz="2400" dirty="0">
                <a:cs typeface="Calibri"/>
              </a:rPr>
              <a:t>Emotive language (powerful verbs) - make it personal</a:t>
            </a:r>
          </a:p>
          <a:p>
            <a:pPr marL="342900" indent="-342900">
              <a:buFont typeface="Arial"/>
              <a:buChar char="•"/>
            </a:pPr>
            <a:r>
              <a:rPr lang="en-US" sz="2400" dirty="0">
                <a:cs typeface="Calibri"/>
              </a:rPr>
              <a:t>Rhetorical questions</a:t>
            </a:r>
          </a:p>
          <a:p>
            <a:pPr marL="342900" indent="-342900">
              <a:buFont typeface="Arial"/>
              <a:buChar char="•"/>
            </a:pPr>
            <a:r>
              <a:rPr lang="en-US" sz="2400" dirty="0">
                <a:cs typeface="Calibri"/>
              </a:rPr>
              <a:t>Modal verbs (must / will / should)</a:t>
            </a:r>
          </a:p>
          <a:p>
            <a:endParaRPr lang="en-US" sz="2400" dirty="0">
              <a:cs typeface="Calibri"/>
            </a:endParaRPr>
          </a:p>
          <a:p>
            <a:r>
              <a:rPr lang="en-US" sz="2400" dirty="0">
                <a:cs typeface="Calibri"/>
              </a:rPr>
              <a:t>There are some resources on the next slides to help you.</a:t>
            </a:r>
            <a:endParaRPr lang="en-US" dirty="0">
              <a:cs typeface="Calibri"/>
            </a:endParaRPr>
          </a:p>
          <a:p>
            <a:endParaRPr lang="en-US" dirty="0">
              <a:cs typeface="Calibri"/>
            </a:endParaRPr>
          </a:p>
          <a:p>
            <a:endParaRPr lang="en-US" dirty="0">
              <a:cs typeface="Calibri"/>
            </a:endParaRPr>
          </a:p>
        </p:txBody>
      </p:sp>
    </p:spTree>
    <p:extLst>
      <p:ext uri="{BB962C8B-B14F-4D97-AF65-F5344CB8AC3E}">
        <p14:creationId xmlns:p14="http://schemas.microsoft.com/office/powerpoint/2010/main" val="1513739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6F02B624-1783-4024-869E-F731C9E6EEA1}"/>
              </a:ext>
            </a:extLst>
          </p:cNvPr>
          <p:cNvPicPr>
            <a:picLocks noChangeAspect="1"/>
          </p:cNvPicPr>
          <p:nvPr/>
        </p:nvPicPr>
        <p:blipFill>
          <a:blip r:embed="rId2"/>
          <a:stretch>
            <a:fillRect/>
          </a:stretch>
        </p:blipFill>
        <p:spPr>
          <a:xfrm>
            <a:off x="77739" y="319401"/>
            <a:ext cx="9906909" cy="6329256"/>
          </a:xfrm>
          <a:prstGeom prst="rect">
            <a:avLst/>
          </a:prstGeom>
        </p:spPr>
      </p:pic>
    </p:spTree>
    <p:extLst>
      <p:ext uri="{BB962C8B-B14F-4D97-AF65-F5344CB8AC3E}">
        <p14:creationId xmlns:p14="http://schemas.microsoft.com/office/powerpoint/2010/main" val="168966565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0B0E73BC-7A17-4904-BD1B-5C8EE76B9F39}"/>
              </a:ext>
            </a:extLst>
          </p:cNvPr>
          <p:cNvPicPr>
            <a:picLocks noChangeAspect="1"/>
          </p:cNvPicPr>
          <p:nvPr/>
        </p:nvPicPr>
        <p:blipFill>
          <a:blip r:embed="rId2"/>
          <a:stretch>
            <a:fillRect/>
          </a:stretch>
        </p:blipFill>
        <p:spPr>
          <a:xfrm>
            <a:off x="230567" y="354080"/>
            <a:ext cx="9732114" cy="6718116"/>
          </a:xfrm>
          <a:prstGeom prst="rect">
            <a:avLst/>
          </a:prstGeom>
        </p:spPr>
      </p:pic>
    </p:spTree>
    <p:extLst>
      <p:ext uri="{BB962C8B-B14F-4D97-AF65-F5344CB8AC3E}">
        <p14:creationId xmlns:p14="http://schemas.microsoft.com/office/powerpoint/2010/main" val="247546175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TotalTime>
  <Words>226</Words>
  <Application>Microsoft Office PowerPoint</Application>
  <PresentationFormat>Custom</PresentationFormat>
  <Paragraphs>75</Paragraphs>
  <Slides>14</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Comic Sans MS</vt:lpstr>
      <vt:lpstr>Arial</vt:lpstr>
      <vt:lpstr>Segoe UI</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Stewart</dc:creator>
  <cp:lastModifiedBy>StaffLaws</cp:lastModifiedBy>
  <cp:revision>214</cp:revision>
  <dcterms:created xsi:type="dcterms:W3CDTF">2021-01-30T14:38:50Z</dcterms:created>
  <dcterms:modified xsi:type="dcterms:W3CDTF">2021-02-28T14:38:33Z</dcterms:modified>
</cp:coreProperties>
</file>