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316" r:id="rId12"/>
    <p:sldId id="297" r:id="rId13"/>
    <p:sldId id="311" r:id="rId14"/>
    <p:sldId id="312" r:id="rId15"/>
    <p:sldId id="299" r:id="rId16"/>
    <p:sldId id="314" r:id="rId17"/>
    <p:sldId id="300" r:id="rId18"/>
    <p:sldId id="315" r:id="rId19"/>
    <p:sldId id="307" r:id="rId20"/>
    <p:sldId id="309" r:id="rId21"/>
    <p:sldId id="308" r:id="rId22"/>
    <p:sldId id="310" r:id="rId23"/>
    <p:sldId id="301" r:id="rId24"/>
    <p:sldId id="304" r:id="rId25"/>
    <p:sldId id="313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8B8DB78-B92F-414F-B735-9AF22F9E4123}" v="1" dt="2021-01-06T20:29:14.91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07" autoAdjust="0"/>
    <p:restoredTop sz="84227" autoAdjust="0"/>
  </p:normalViewPr>
  <p:slideViewPr>
    <p:cSldViewPr snapToGrid="0" snapToObjects="1">
      <p:cViewPr varScale="1">
        <p:scale>
          <a:sx n="72" d="100"/>
          <a:sy n="72" d="100"/>
        </p:scale>
        <p:origin x="1022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microsoft.com/office/2015/10/relationships/revisionInfo" Target="revisionInfo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edc11e18-5fed-42f7-b251-1c2a03e1975b" providerId="ADAL" clId="{88B8DB78-B92F-414F-B735-9AF22F9E4123}"/>
    <pc:docChg chg="addSld modSld">
      <pc:chgData name="Katie Hurst" userId="edc11e18-5fed-42f7-b251-1c2a03e1975b" providerId="ADAL" clId="{88B8DB78-B92F-414F-B735-9AF22F9E4123}" dt="2021-01-06T20:29:14.915" v="1"/>
      <pc:docMkLst>
        <pc:docMk/>
      </pc:docMkLst>
      <pc:sldChg chg="addSp modSp new modAnim">
        <pc:chgData name="Katie Hurst" userId="edc11e18-5fed-42f7-b251-1c2a03e1975b" providerId="ADAL" clId="{88B8DB78-B92F-414F-B735-9AF22F9E4123}" dt="2021-01-06T20:29:14.915" v="1"/>
        <pc:sldMkLst>
          <pc:docMk/>
          <pc:sldMk cId="1823654493" sldId="316"/>
        </pc:sldMkLst>
        <pc:picChg chg="add mod">
          <ac:chgData name="Katie Hurst" userId="edc11e18-5fed-42f7-b251-1c2a03e1975b" providerId="ADAL" clId="{88B8DB78-B92F-414F-B735-9AF22F9E4123}" dt="2021-01-06T20:29:14.915" v="1"/>
          <ac:picMkLst>
            <pc:docMk/>
            <pc:sldMk cId="1823654493" sldId="316"/>
            <ac:picMk id="2" creationId="{593FE6FB-A974-47F9-8F35-E12CB2AD0D1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player.vimeo.com/video/492101238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emf"/><Relationship Id="rId5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5.png"/><Relationship Id="rId11" Type="http://schemas.openxmlformats.org/officeDocument/2006/relationships/image" Target="../media/image170.png"/><Relationship Id="rId5" Type="http://schemas.openxmlformats.org/officeDocument/2006/relationships/image" Target="../media/image20.png"/><Relationship Id="rId10" Type="http://schemas.openxmlformats.org/officeDocument/2006/relationships/image" Target="../media/image160.png"/><Relationship Id="rId9" Type="http://schemas.openxmlformats.org/officeDocument/2006/relationships/image" Target="../media/image15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90.png"/><Relationship Id="rId5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90.png"/><Relationship Id="rId5" Type="http://schemas.openxmlformats.org/officeDocument/2006/relationships/image" Target="../media/image22.png"/><Relationship Id="rId9" Type="http://schemas.openxmlformats.org/officeDocument/2006/relationships/image" Target="../media/image11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3.png"/><Relationship Id="rId5" Type="http://schemas.openxmlformats.org/officeDocument/2006/relationships/image" Target="../media/image19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0.png"/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10" Type="http://schemas.openxmlformats.org/officeDocument/2006/relationships/image" Target="../media/image25.png"/><Relationship Id="rId4" Type="http://schemas.openxmlformats.org/officeDocument/2006/relationships/image" Target="../media/image23.png"/><Relationship Id="rId9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4802" y="2215245"/>
            <a:ext cx="620626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Spr4.2.1 - Multiply 2-digits by 1-digit (1)">
            <a:hlinkClick r:id="" action="ppaction://media"/>
            <a:extLst>
              <a:ext uri="{FF2B5EF4-FFF2-40B4-BE49-F238E27FC236}">
                <a16:creationId xmlns:a16="http://schemas.microsoft.com/office/drawing/2014/main" id="{593FE6FB-A974-47F9-8F35-E12CB2AD0D1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654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194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  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   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5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	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 	 Complete the number track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194003"/>
              </a:xfrm>
              <a:prstGeom prst="rect">
                <a:avLst/>
              </a:prstGeom>
              <a:blipFill>
                <a:blip r:embed="rId4"/>
                <a:stretch>
                  <a:fillRect l="-1707" t="-10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1387697" y="1049807"/>
            <a:ext cx="677712" cy="720837"/>
            <a:chOff x="1428812" y="1319349"/>
            <a:chExt cx="1054512" cy="114953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10" name="Oval 9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2152606" y="1050896"/>
            <a:ext cx="677712" cy="720837"/>
            <a:chOff x="1428812" y="1319349"/>
            <a:chExt cx="1054512" cy="1149531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4" name="Oval 23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917515" y="1051985"/>
            <a:ext cx="677712" cy="720837"/>
            <a:chOff x="1428812" y="1319349"/>
            <a:chExt cx="1054512" cy="1149531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8" name="Oval 27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217849"/>
              </p:ext>
            </p:extLst>
          </p:nvPr>
        </p:nvGraphicFramePr>
        <p:xfrm>
          <a:off x="865059" y="5246870"/>
          <a:ext cx="7181660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8166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5934356" y="476867"/>
            <a:ext cx="746171" cy="1493607"/>
            <a:chOff x="6387737" y="476867"/>
            <a:chExt cx="746171" cy="1493607"/>
          </a:xfrm>
        </p:grpSpPr>
        <p:grpSp>
          <p:nvGrpSpPr>
            <p:cNvPr id="33" name="Group 32"/>
            <p:cNvGrpSpPr/>
            <p:nvPr/>
          </p:nvGrpSpPr>
          <p:grpSpPr>
            <a:xfrm>
              <a:off x="6387737" y="476867"/>
              <a:ext cx="746171" cy="1493607"/>
              <a:chOff x="1433810" y="3169833"/>
              <a:chExt cx="1413585" cy="2381881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36" name="Oval 35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5093468" y="476867"/>
            <a:ext cx="746171" cy="1493607"/>
            <a:chOff x="6387737" y="476867"/>
            <a:chExt cx="746171" cy="1493607"/>
          </a:xfrm>
        </p:grpSpPr>
        <p:grpSp>
          <p:nvGrpSpPr>
            <p:cNvPr id="51" name="Group 50"/>
            <p:cNvGrpSpPr/>
            <p:nvPr/>
          </p:nvGrpSpPr>
          <p:grpSpPr>
            <a:xfrm>
              <a:off x="6387737" y="476867"/>
              <a:ext cx="746171" cy="1493607"/>
              <a:chOff x="1433810" y="3169833"/>
              <a:chExt cx="1413585" cy="2381881"/>
            </a:xfrm>
          </p:grpSpPr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55" name="Oval 54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56" name="Group 55"/>
          <p:cNvGrpSpPr/>
          <p:nvPr/>
        </p:nvGrpSpPr>
        <p:grpSpPr>
          <a:xfrm>
            <a:off x="6775244" y="495083"/>
            <a:ext cx="746171" cy="1493607"/>
            <a:chOff x="6387737" y="476867"/>
            <a:chExt cx="746171" cy="1493607"/>
          </a:xfrm>
        </p:grpSpPr>
        <p:grpSp>
          <p:nvGrpSpPr>
            <p:cNvPr id="57" name="Group 56"/>
            <p:cNvGrpSpPr/>
            <p:nvPr/>
          </p:nvGrpSpPr>
          <p:grpSpPr>
            <a:xfrm>
              <a:off x="6387737" y="476867"/>
              <a:ext cx="746171" cy="1493607"/>
              <a:chOff x="1433810" y="3169833"/>
              <a:chExt cx="1413585" cy="2381881"/>
            </a:xfrm>
          </p:grpSpPr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61" name="Oval 60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9611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26"/>
    </mc:Choice>
    <mc:Fallback xmlns="">
      <p:transition spd="slow" advTm="81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194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  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   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1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5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	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 	 Complete the number track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194003"/>
              </a:xfrm>
              <a:prstGeom prst="rect">
                <a:avLst/>
              </a:prstGeom>
              <a:blipFill>
                <a:blip r:embed="rId5"/>
                <a:stretch>
                  <a:fillRect l="-1707" t="-10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1387697" y="1049807"/>
            <a:ext cx="677712" cy="720837"/>
            <a:chOff x="1428812" y="1319349"/>
            <a:chExt cx="1054512" cy="114953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10" name="Oval 9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2152606" y="1050896"/>
            <a:ext cx="677712" cy="720837"/>
            <a:chOff x="1428812" y="1319349"/>
            <a:chExt cx="1054512" cy="1149531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4" name="Oval 23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917515" y="1051985"/>
            <a:ext cx="677712" cy="720837"/>
            <a:chOff x="1428812" y="1319349"/>
            <a:chExt cx="1054512" cy="1149531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8" name="Oval 27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aphicFrame>
        <p:nvGraphicFramePr>
          <p:cNvPr id="37" name="Table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217849"/>
              </p:ext>
            </p:extLst>
          </p:nvPr>
        </p:nvGraphicFramePr>
        <p:xfrm>
          <a:off x="865059" y="5246870"/>
          <a:ext cx="7181660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8166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5934356" y="476867"/>
            <a:ext cx="746171" cy="1493607"/>
            <a:chOff x="6387737" y="476867"/>
            <a:chExt cx="746171" cy="1493607"/>
          </a:xfrm>
        </p:grpSpPr>
        <p:grpSp>
          <p:nvGrpSpPr>
            <p:cNvPr id="33" name="Group 32"/>
            <p:cNvGrpSpPr/>
            <p:nvPr/>
          </p:nvGrpSpPr>
          <p:grpSpPr>
            <a:xfrm>
              <a:off x="6387737" y="476867"/>
              <a:ext cx="746171" cy="1493607"/>
              <a:chOff x="1433810" y="3169833"/>
              <a:chExt cx="1413585" cy="2381881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36" name="Oval 35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5093468" y="476867"/>
            <a:ext cx="746171" cy="1493607"/>
            <a:chOff x="6387737" y="476867"/>
            <a:chExt cx="746171" cy="1493607"/>
          </a:xfrm>
        </p:grpSpPr>
        <p:grpSp>
          <p:nvGrpSpPr>
            <p:cNvPr id="51" name="Group 50"/>
            <p:cNvGrpSpPr/>
            <p:nvPr/>
          </p:nvGrpSpPr>
          <p:grpSpPr>
            <a:xfrm>
              <a:off x="6387737" y="476867"/>
              <a:ext cx="746171" cy="1493607"/>
              <a:chOff x="1433810" y="3169833"/>
              <a:chExt cx="1413585" cy="2381881"/>
            </a:xfrm>
          </p:grpSpPr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55" name="Oval 54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56" name="Group 55"/>
          <p:cNvGrpSpPr/>
          <p:nvPr/>
        </p:nvGrpSpPr>
        <p:grpSpPr>
          <a:xfrm>
            <a:off x="6775244" y="495083"/>
            <a:ext cx="746171" cy="1493607"/>
            <a:chOff x="6387737" y="476867"/>
            <a:chExt cx="746171" cy="1493607"/>
          </a:xfrm>
        </p:grpSpPr>
        <p:grpSp>
          <p:nvGrpSpPr>
            <p:cNvPr id="57" name="Group 56"/>
            <p:cNvGrpSpPr/>
            <p:nvPr/>
          </p:nvGrpSpPr>
          <p:grpSpPr>
            <a:xfrm>
              <a:off x="6387737" y="476867"/>
              <a:ext cx="746171" cy="1493607"/>
              <a:chOff x="1433810" y="3169833"/>
              <a:chExt cx="1413585" cy="2381881"/>
            </a:xfrm>
          </p:grpSpPr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61" name="Oval 60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sp>
        <p:nvSpPr>
          <p:cNvPr id="42" name="Rectangle 41"/>
          <p:cNvSpPr/>
          <p:nvPr/>
        </p:nvSpPr>
        <p:spPr>
          <a:xfrm>
            <a:off x="3227819" y="2056123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lang="en-GB" sz="2000" dirty="0">
              <a:solidFill>
                <a:schemeClr val="accent1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902659" y="2050479"/>
            <a:ext cx="5501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60</a:t>
            </a:r>
            <a:endParaRPr lang="en-GB" sz="2000" dirty="0">
              <a:solidFill>
                <a:schemeClr val="accent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2432024" y="3219708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2382169" y="363735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16</a:t>
            </a:r>
            <a:endParaRPr lang="en-GB" sz="2000" dirty="0">
              <a:solidFill>
                <a:schemeClr val="accent1"/>
              </a:solidFill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2400333" y="406438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  <a:endParaRPr lang="en-GB" sz="2000" dirty="0">
              <a:solidFill>
                <a:schemeClr val="accent1"/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889398" y="3219708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4897680" y="3637354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160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4897680" y="4064387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240</a:t>
            </a:r>
            <a:endParaRPr lang="en-GB" sz="2000" dirty="0">
              <a:solidFill>
                <a:schemeClr val="accent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3145769" y="5363960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80</a:t>
            </a:r>
            <a:endParaRPr lang="en-GB" sz="2400" dirty="0">
              <a:solidFill>
                <a:schemeClr val="accent1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4473825" y="5362351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6595393" y="5363960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7316832" y="5363960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200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2697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034"/>
    </mc:Choice>
    <mc:Fallback xmlns="">
      <p:transition spd="slow" advTm="650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62" grpId="0"/>
      <p:bldP spid="63" grpId="0"/>
      <p:bldP spid="64" grpId="0"/>
      <p:bldP spid="6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0225" y="369335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child has 2 pears.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pears are there in total?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8112" y="1721180"/>
            <a:ext cx="909358" cy="1133339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1018903" y="1358002"/>
            <a:ext cx="2103120" cy="289226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9833" y="2854519"/>
            <a:ext cx="909358" cy="113333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2623" y="1739833"/>
            <a:ext cx="909358" cy="1133339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3473414" y="1358003"/>
            <a:ext cx="2103120" cy="289226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4344" y="2873172"/>
            <a:ext cx="909358" cy="113333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7134" y="1758486"/>
            <a:ext cx="909358" cy="1133339"/>
          </a:xfrm>
          <a:prstGeom prst="rect">
            <a:avLst/>
          </a:prstGeom>
        </p:spPr>
      </p:pic>
      <p:sp>
        <p:nvSpPr>
          <p:cNvPr id="23" name="Rounded Rectangle 22"/>
          <p:cNvSpPr/>
          <p:nvPr/>
        </p:nvSpPr>
        <p:spPr>
          <a:xfrm>
            <a:off x="5927925" y="1358004"/>
            <a:ext cx="2103120" cy="289226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8855" y="2891825"/>
            <a:ext cx="909358" cy="1133339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566746" y="1358376"/>
            <a:ext cx="15126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Child 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119668" y="1363542"/>
            <a:ext cx="15126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Child 2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582719" y="1368708"/>
            <a:ext cx="15126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Child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1127238" y="531120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6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7238" y="5311205"/>
                <a:ext cx="2391705" cy="584775"/>
              </a:xfrm>
              <a:prstGeom prst="rect">
                <a:avLst/>
              </a:prstGeom>
              <a:blipFill>
                <a:blip r:embed="rId6"/>
                <a:stretch>
                  <a:fillRect l="-663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 32"/>
          <p:cNvSpPr/>
          <p:nvPr/>
        </p:nvSpPr>
        <p:spPr>
          <a:xfrm>
            <a:off x="3803722" y="5337090"/>
            <a:ext cx="3921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6 pears in total.</a:t>
            </a:r>
            <a:endParaRPr lang="en-GB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718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97"/>
    </mc:Choice>
    <mc:Fallback xmlns="">
      <p:transition spd="slow" advTm="360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0225" y="369335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class has 20 pears.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pears are there in total?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931" y="1721180"/>
            <a:ext cx="931721" cy="1133339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1018903" y="1358002"/>
            <a:ext cx="2103120" cy="289226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652" y="1721180"/>
            <a:ext cx="931721" cy="11333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931" y="2854519"/>
            <a:ext cx="931721" cy="113333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652" y="2854519"/>
            <a:ext cx="931721" cy="113333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442" y="1739833"/>
            <a:ext cx="931721" cy="1133339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3473414" y="1358003"/>
            <a:ext cx="2103120" cy="289226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163" y="1739833"/>
            <a:ext cx="931721" cy="113333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442" y="2873172"/>
            <a:ext cx="931721" cy="113333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163" y="2873172"/>
            <a:ext cx="931721" cy="113333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953" y="1758486"/>
            <a:ext cx="931721" cy="1133339"/>
          </a:xfrm>
          <a:prstGeom prst="rect">
            <a:avLst/>
          </a:prstGeom>
        </p:spPr>
      </p:pic>
      <p:sp>
        <p:nvSpPr>
          <p:cNvPr id="23" name="Rounded Rectangle 22"/>
          <p:cNvSpPr/>
          <p:nvPr/>
        </p:nvSpPr>
        <p:spPr>
          <a:xfrm>
            <a:off x="5927925" y="1358004"/>
            <a:ext cx="2103120" cy="289226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674" y="1758486"/>
            <a:ext cx="931721" cy="113333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953" y="2891825"/>
            <a:ext cx="931721" cy="113333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674" y="2891825"/>
            <a:ext cx="931721" cy="1133339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566746" y="1358376"/>
            <a:ext cx="15126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Class 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119668" y="1363542"/>
            <a:ext cx="15126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Class 2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582719" y="1368708"/>
            <a:ext cx="15126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Class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1127238" y="531120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60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7238" y="5311205"/>
                <a:ext cx="2391705" cy="584775"/>
              </a:xfrm>
              <a:prstGeom prst="rect">
                <a:avLst/>
              </a:prstGeom>
              <a:blipFill>
                <a:blip r:embed="rId6"/>
                <a:stretch>
                  <a:fillRect l="-663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 32"/>
          <p:cNvSpPr/>
          <p:nvPr/>
        </p:nvSpPr>
        <p:spPr>
          <a:xfrm>
            <a:off x="3803722" y="5337090"/>
            <a:ext cx="41045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60 pears in total.</a:t>
            </a:r>
            <a:endParaRPr lang="en-GB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58"/>
    </mc:Choice>
    <mc:Fallback xmlns="">
      <p:transition spd="slow" advTm="253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0225" y="369335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class has 22 pears.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pears are there in total?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931" y="1721180"/>
            <a:ext cx="931721" cy="1133339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1018903" y="1358002"/>
            <a:ext cx="2103120" cy="3953204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652" y="1721180"/>
            <a:ext cx="931721" cy="11333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931" y="2854519"/>
            <a:ext cx="931721" cy="113333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652" y="2854519"/>
            <a:ext cx="931721" cy="113333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442" y="1739833"/>
            <a:ext cx="931721" cy="1133339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3473414" y="1358003"/>
            <a:ext cx="2103120" cy="395320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163" y="1739833"/>
            <a:ext cx="931721" cy="113333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442" y="2873172"/>
            <a:ext cx="931721" cy="113333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163" y="2873172"/>
            <a:ext cx="931721" cy="113333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953" y="1758486"/>
            <a:ext cx="931721" cy="1133339"/>
          </a:xfrm>
          <a:prstGeom prst="rect">
            <a:avLst/>
          </a:prstGeom>
        </p:spPr>
      </p:pic>
      <p:sp>
        <p:nvSpPr>
          <p:cNvPr id="23" name="Rounded Rectangle 22"/>
          <p:cNvSpPr/>
          <p:nvPr/>
        </p:nvSpPr>
        <p:spPr>
          <a:xfrm>
            <a:off x="5927925" y="1358004"/>
            <a:ext cx="2103120" cy="395320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674" y="1758486"/>
            <a:ext cx="931721" cy="113333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953" y="2891825"/>
            <a:ext cx="931721" cy="113333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674" y="2891825"/>
            <a:ext cx="931721" cy="1133339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566746" y="1358376"/>
            <a:ext cx="15126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Class 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119668" y="1363542"/>
            <a:ext cx="15126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Class 2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582719" y="1368708"/>
            <a:ext cx="15126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Class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1127238" y="531120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66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7238" y="5311205"/>
                <a:ext cx="2391705" cy="584775"/>
              </a:xfrm>
              <a:prstGeom prst="rect">
                <a:avLst/>
              </a:prstGeom>
              <a:blipFill>
                <a:blip r:embed="rId6"/>
                <a:stretch>
                  <a:fillRect l="-663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 32"/>
          <p:cNvSpPr/>
          <p:nvPr/>
        </p:nvSpPr>
        <p:spPr>
          <a:xfrm>
            <a:off x="3803722" y="5337090"/>
            <a:ext cx="41045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66 pears in total.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9D7333F5-027D-4499-B058-07F08208AA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8599" y="4040788"/>
            <a:ext cx="909358" cy="113333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2D799FA-1127-4634-A115-5A4E01A52C5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50320" y="4040788"/>
            <a:ext cx="909358" cy="113333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6396241-163A-4C06-B8E7-C5037D03FD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73110" y="4040788"/>
            <a:ext cx="909358" cy="113333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696C1D29-2552-46A5-9F70-747C6E4E6EF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04831" y="4040788"/>
            <a:ext cx="909358" cy="113333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BA566B7E-7D12-4457-9681-31026BFF39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27621" y="4040788"/>
            <a:ext cx="909358" cy="113333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A60715A6-A240-4900-9986-FF88D4B6235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59342" y="4040788"/>
            <a:ext cx="909358" cy="113333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48951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956"/>
    </mc:Choice>
    <mc:Fallback xmlns="">
      <p:transition spd="slow" advTm="269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0225" y="369335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tray has 24 rolls.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rolls are there in total?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6158536" y="2022813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40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8536" y="2022813"/>
                <a:ext cx="2391705" cy="523220"/>
              </a:xfrm>
              <a:prstGeom prst="rect">
                <a:avLst/>
              </a:prstGeom>
              <a:blipFill>
                <a:blip r:embed="rId5"/>
                <a:stretch>
                  <a:fillRect l="-508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 32"/>
          <p:cNvSpPr/>
          <p:nvPr/>
        </p:nvSpPr>
        <p:spPr>
          <a:xfrm>
            <a:off x="770225" y="4314417"/>
            <a:ext cx="3918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48 rolls in total.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225" y="1530833"/>
            <a:ext cx="2603828" cy="173259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19" y="1580802"/>
            <a:ext cx="2120640" cy="6532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19" y="2517993"/>
            <a:ext cx="949870" cy="65323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819" y="2032684"/>
            <a:ext cx="2120640" cy="65323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651" y="1530833"/>
            <a:ext cx="2603828" cy="173259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245" y="1580802"/>
            <a:ext cx="2120640" cy="65323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245" y="2517993"/>
            <a:ext cx="949870" cy="65323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245" y="2032684"/>
            <a:ext cx="2120640" cy="65323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6193479" y="2649728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3479" y="2649728"/>
                <a:ext cx="2391705" cy="523220"/>
              </a:xfrm>
              <a:prstGeom prst="rect">
                <a:avLst/>
              </a:prstGeom>
              <a:blipFill>
                <a:blip r:embed="rId9"/>
                <a:stretch>
                  <a:fillRect l="-535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876286" y="3694591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48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6286" y="3694591"/>
                <a:ext cx="2391705" cy="584775"/>
              </a:xfrm>
              <a:prstGeom prst="rect">
                <a:avLst/>
              </a:prstGeom>
              <a:blipFill>
                <a:blip r:embed="rId10"/>
                <a:stretch>
                  <a:fillRect l="-6633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835279"/>
              </p:ext>
            </p:extLst>
          </p:nvPr>
        </p:nvGraphicFramePr>
        <p:xfrm>
          <a:off x="5464719" y="3595809"/>
          <a:ext cx="1952768" cy="2262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8192">
                  <a:extLst>
                    <a:ext uri="{9D8B030D-6E8A-4147-A177-3AD203B41FA5}">
                      <a16:colId xmlns:a16="http://schemas.microsoft.com/office/drawing/2014/main" val="1718141605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4240341763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117386692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3191168675"/>
                    </a:ext>
                  </a:extLst>
                </a:gridCol>
              </a:tblGrid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685473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252816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3931760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385759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062230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396251" y="3986978"/>
            <a:ext cx="555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572359" y="4474530"/>
                <a:ext cx="4465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     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2359" y="4474530"/>
                <a:ext cx="446525" cy="58477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/>
          <p:cNvCxnSpPr/>
          <p:nvPr/>
        </p:nvCxnSpPr>
        <p:spPr>
          <a:xfrm>
            <a:off x="5951885" y="4962922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951885" y="5415768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486635" y="4434691"/>
            <a:ext cx="475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001248" y="3986978"/>
            <a:ext cx="401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875927" y="3550155"/>
            <a:ext cx="1020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T   O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486635" y="4904131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996755" y="4904131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2388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532"/>
    </mc:Choice>
    <mc:Fallback xmlns="">
      <p:transition spd="slow" advTm="865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9" grpId="0"/>
      <p:bldP spid="40" grpId="0"/>
      <p:bldP spid="6" grpId="0"/>
      <p:bldP spid="6" grpId="1"/>
      <p:bldP spid="18" grpId="0"/>
      <p:bldP spid="23" grpId="0"/>
      <p:bldP spid="23" grpId="1"/>
      <p:bldP spid="23" grpId="2"/>
      <p:bldP spid="24" grpId="0"/>
      <p:bldP spid="24" grpId="1"/>
      <p:bldP spid="25" grpId="0"/>
      <p:bldP spid="26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31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blipFill>
                <a:blip r:embed="rId5"/>
                <a:stretch>
                  <a:fillRect l="-6633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4432773"/>
              </p:ext>
            </p:extLst>
          </p:nvPr>
        </p:nvGraphicFramePr>
        <p:xfrm>
          <a:off x="5875927" y="1875913"/>
          <a:ext cx="1952768" cy="2262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8192">
                  <a:extLst>
                    <a:ext uri="{9D8B030D-6E8A-4147-A177-3AD203B41FA5}">
                      <a16:colId xmlns:a16="http://schemas.microsoft.com/office/drawing/2014/main" val="1718141605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4240341763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117386692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3191168675"/>
                    </a:ext>
                  </a:extLst>
                </a:gridCol>
              </a:tblGrid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685473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252816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3931760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385759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062230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807459" y="2267082"/>
            <a:ext cx="555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983567" y="2754634"/>
                <a:ext cx="4465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     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3567" y="2754634"/>
                <a:ext cx="446525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/>
          <p:cNvCxnSpPr/>
          <p:nvPr/>
        </p:nvCxnSpPr>
        <p:spPr>
          <a:xfrm>
            <a:off x="6363093" y="3243026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363093" y="3695872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897843" y="2714795"/>
            <a:ext cx="475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12456" y="2267082"/>
            <a:ext cx="401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287135" y="1830259"/>
            <a:ext cx="1020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T   O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897843" y="3184235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07963" y="3184235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9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425097" y="1858252"/>
            <a:ext cx="230277" cy="26439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1801946" y="1659238"/>
            <a:ext cx="444154" cy="125251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077708" y="1668702"/>
            <a:ext cx="444154" cy="125251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353470" y="1678166"/>
            <a:ext cx="444154" cy="1252515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3150707"/>
              </p:ext>
            </p:extLst>
          </p:nvPr>
        </p:nvGraphicFramePr>
        <p:xfrm>
          <a:off x="1488092" y="1086465"/>
          <a:ext cx="3308376" cy="47142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4188">
                  <a:extLst>
                    <a:ext uri="{9D8B030D-6E8A-4147-A177-3AD203B41FA5}">
                      <a16:colId xmlns:a16="http://schemas.microsoft.com/office/drawing/2014/main" val="571070579"/>
                    </a:ext>
                  </a:extLst>
                </a:gridCol>
                <a:gridCol w="1654188">
                  <a:extLst>
                    <a:ext uri="{9D8B030D-6E8A-4147-A177-3AD203B41FA5}">
                      <a16:colId xmlns:a16="http://schemas.microsoft.com/office/drawing/2014/main" val="827810009"/>
                    </a:ext>
                  </a:extLst>
                </a:gridCol>
              </a:tblGrid>
              <a:tr h="533329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4892441"/>
                  </a:ext>
                </a:extLst>
              </a:tr>
              <a:tr h="1378366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2281132"/>
                  </a:ext>
                </a:extLst>
              </a:tr>
              <a:tr h="1378366"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1087680"/>
                  </a:ext>
                </a:extLst>
              </a:tr>
              <a:tr h="1378366"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4979012"/>
                  </a:ext>
                </a:extLst>
              </a:tr>
            </a:tbl>
          </a:graphicData>
        </a:graphic>
      </p:graphicFrame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425097" y="3307276"/>
            <a:ext cx="230277" cy="26439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1801946" y="3108262"/>
            <a:ext cx="444154" cy="1252515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077708" y="3117726"/>
            <a:ext cx="444154" cy="125251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353470" y="3127190"/>
            <a:ext cx="444154" cy="125251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425097" y="4675758"/>
            <a:ext cx="230277" cy="26439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1801946" y="4476744"/>
            <a:ext cx="444154" cy="1252515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077708" y="4486208"/>
            <a:ext cx="444154" cy="125251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353470" y="4495672"/>
            <a:ext cx="444154" cy="12525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21992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497"/>
    </mc:Choice>
    <mc:Fallback xmlns="">
      <p:transition spd="slow" advTm="654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9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5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18" grpId="0"/>
      <p:bldP spid="23" grpId="0"/>
      <p:bldP spid="23" grpId="1"/>
      <p:bldP spid="23" grpId="2"/>
      <p:bldP spid="24" grpId="0"/>
      <p:bldP spid="24" grpId="1"/>
      <p:bldP spid="25" grpId="0"/>
      <p:bldP spid="26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blipFill>
                <a:blip r:embed="rId5"/>
                <a:stretch>
                  <a:fillRect l="-6633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4432773"/>
              </p:ext>
            </p:extLst>
          </p:nvPr>
        </p:nvGraphicFramePr>
        <p:xfrm>
          <a:off x="5875927" y="1875913"/>
          <a:ext cx="1952768" cy="2262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8192">
                  <a:extLst>
                    <a:ext uri="{9D8B030D-6E8A-4147-A177-3AD203B41FA5}">
                      <a16:colId xmlns:a16="http://schemas.microsoft.com/office/drawing/2014/main" val="1718141605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4240341763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117386692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3191168675"/>
                    </a:ext>
                  </a:extLst>
                </a:gridCol>
              </a:tblGrid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685473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252816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3931760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385759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062230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807459" y="2267082"/>
            <a:ext cx="555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983567" y="2754634"/>
                <a:ext cx="4465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     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3567" y="2754634"/>
                <a:ext cx="446525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/>
          <p:cNvCxnSpPr/>
          <p:nvPr/>
        </p:nvCxnSpPr>
        <p:spPr>
          <a:xfrm>
            <a:off x="6363093" y="3243026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363093" y="3695872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897843" y="2714795"/>
            <a:ext cx="475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12456" y="2267082"/>
            <a:ext cx="401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287135" y="1830259"/>
            <a:ext cx="1020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T   O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897843" y="3184235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07963" y="3184235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9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90894" y="700896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093738" y="84358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425097" y="1858252"/>
            <a:ext cx="230277" cy="26439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1801946" y="1659238"/>
            <a:ext cx="444154" cy="125251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077708" y="1668702"/>
            <a:ext cx="444154" cy="125251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353470" y="1678166"/>
            <a:ext cx="444154" cy="1252515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757319"/>
              </p:ext>
            </p:extLst>
          </p:nvPr>
        </p:nvGraphicFramePr>
        <p:xfrm>
          <a:off x="1488092" y="1086465"/>
          <a:ext cx="3308376" cy="47142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4188">
                  <a:extLst>
                    <a:ext uri="{9D8B030D-6E8A-4147-A177-3AD203B41FA5}">
                      <a16:colId xmlns:a16="http://schemas.microsoft.com/office/drawing/2014/main" val="571070579"/>
                    </a:ext>
                  </a:extLst>
                </a:gridCol>
                <a:gridCol w="1654188">
                  <a:extLst>
                    <a:ext uri="{9D8B030D-6E8A-4147-A177-3AD203B41FA5}">
                      <a16:colId xmlns:a16="http://schemas.microsoft.com/office/drawing/2014/main" val="827810009"/>
                    </a:ext>
                  </a:extLst>
                </a:gridCol>
              </a:tblGrid>
              <a:tr h="533329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4892441"/>
                  </a:ext>
                </a:extLst>
              </a:tr>
              <a:tr h="1378366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2281132"/>
                  </a:ext>
                </a:extLst>
              </a:tr>
              <a:tr h="1378366"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1087680"/>
                  </a:ext>
                </a:extLst>
              </a:tr>
              <a:tr h="1378366">
                <a:tc>
                  <a:txBody>
                    <a:bodyPr/>
                    <a:lstStyle/>
                    <a:p>
                      <a:pPr algn="ctr"/>
                      <a:endParaRPr lang="en-GB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4979012"/>
                  </a:ext>
                </a:extLst>
              </a:tr>
            </a:tbl>
          </a:graphicData>
        </a:graphic>
      </p:graphicFrame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425097" y="3307276"/>
            <a:ext cx="230277" cy="26439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1801946" y="3108262"/>
            <a:ext cx="444154" cy="1252515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077708" y="3117726"/>
            <a:ext cx="444154" cy="125251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353470" y="3127190"/>
            <a:ext cx="444154" cy="125251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425097" y="4675758"/>
            <a:ext cx="230277" cy="26439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1801946" y="4476744"/>
            <a:ext cx="444154" cy="1252515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077708" y="4486208"/>
            <a:ext cx="444154" cy="125251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5002" t="23074" r="31995" b="33000"/>
          <a:stretch/>
        </p:blipFill>
        <p:spPr>
          <a:xfrm>
            <a:off x="2353470" y="4495672"/>
            <a:ext cx="444154" cy="1252515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681907" y="1857224"/>
            <a:ext cx="230277" cy="264394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681907" y="3307276"/>
            <a:ext cx="230277" cy="264394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681907" y="4670659"/>
            <a:ext cx="230277" cy="26439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5336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570"/>
    </mc:Choice>
    <mc:Fallback xmlns="">
      <p:transition spd="slow" advTm="745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7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8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1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4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7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0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3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6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18" grpId="0"/>
      <p:bldP spid="23" grpId="0"/>
      <p:bldP spid="23" grpId="1"/>
      <p:bldP spid="23" grpId="2"/>
      <p:bldP spid="24" grpId="0"/>
      <p:bldP spid="24" grpId="1"/>
      <p:bldP spid="25" grpId="0"/>
      <p:bldP spid="26" grpId="0"/>
      <p:bldP spid="27" grpId="0"/>
      <p:bldP spid="29" grpId="0"/>
      <p:bldP spid="29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4432773"/>
              </p:ext>
            </p:extLst>
          </p:nvPr>
        </p:nvGraphicFramePr>
        <p:xfrm>
          <a:off x="5875927" y="1875913"/>
          <a:ext cx="1952768" cy="2262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8192">
                  <a:extLst>
                    <a:ext uri="{9D8B030D-6E8A-4147-A177-3AD203B41FA5}">
                      <a16:colId xmlns:a16="http://schemas.microsoft.com/office/drawing/2014/main" val="1718141605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4240341763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117386692"/>
                    </a:ext>
                  </a:extLst>
                </a:gridCol>
                <a:gridCol w="488192">
                  <a:extLst>
                    <a:ext uri="{9D8B030D-6E8A-4147-A177-3AD203B41FA5}">
                      <a16:colId xmlns:a16="http://schemas.microsoft.com/office/drawing/2014/main" val="3191168675"/>
                    </a:ext>
                  </a:extLst>
                </a:gridCol>
              </a:tblGrid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685473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0252816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3931760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385759"/>
                  </a:ext>
                </a:extLst>
              </a:tr>
              <a:tr h="45250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062230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807459" y="2267082"/>
            <a:ext cx="555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983567" y="2754634"/>
                <a:ext cx="4465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      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3567" y="2754634"/>
                <a:ext cx="446525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/>
          <p:cNvCxnSpPr/>
          <p:nvPr/>
        </p:nvCxnSpPr>
        <p:spPr>
          <a:xfrm>
            <a:off x="6363093" y="3243026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363093" y="3695872"/>
            <a:ext cx="98449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897843" y="2714795"/>
            <a:ext cx="475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12456" y="2267082"/>
            <a:ext cx="401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287135" y="1830259"/>
            <a:ext cx="1020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T   O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897843" y="3184235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07963" y="3184235"/>
            <a:ext cx="475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8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36723" y="5062754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239567" y="52054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8030114"/>
              </p:ext>
            </p:extLst>
          </p:nvPr>
        </p:nvGraphicFramePr>
        <p:xfrm>
          <a:off x="980760" y="1560639"/>
          <a:ext cx="3927897" cy="34168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24014">
                  <a:extLst>
                    <a:ext uri="{9D8B030D-6E8A-4147-A177-3AD203B41FA5}">
                      <a16:colId xmlns:a16="http://schemas.microsoft.com/office/drawing/2014/main" val="571070579"/>
                    </a:ext>
                  </a:extLst>
                </a:gridCol>
                <a:gridCol w="2003883">
                  <a:extLst>
                    <a:ext uri="{9D8B030D-6E8A-4147-A177-3AD203B41FA5}">
                      <a16:colId xmlns:a16="http://schemas.microsoft.com/office/drawing/2014/main" val="827810009"/>
                    </a:ext>
                  </a:extLst>
                </a:gridCol>
              </a:tblGrid>
              <a:tr h="533329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/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4892441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2281132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1087680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4979012"/>
                  </a:ext>
                </a:extLst>
              </a:tr>
              <a:tr h="70943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67108336"/>
                  </a:ext>
                </a:extLst>
              </a:tr>
            </a:tbl>
          </a:graphicData>
        </a:graphic>
      </p:graphicFrame>
      <p:pic>
        <p:nvPicPr>
          <p:cNvPr id="32" name="Picture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389" y="2152159"/>
            <a:ext cx="674868" cy="65824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21" y="2152159"/>
            <a:ext cx="674868" cy="65824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890" y="2152159"/>
            <a:ext cx="674868" cy="65824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389" y="2868676"/>
            <a:ext cx="674868" cy="65824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21" y="2868676"/>
            <a:ext cx="674868" cy="65824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890" y="2868676"/>
            <a:ext cx="674868" cy="65824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389" y="3573799"/>
            <a:ext cx="674868" cy="65824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21" y="3573799"/>
            <a:ext cx="674868" cy="65824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890" y="3573799"/>
            <a:ext cx="674868" cy="65824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389" y="4293384"/>
            <a:ext cx="674868" cy="65824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21" y="4293384"/>
            <a:ext cx="674868" cy="65824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890" y="4293384"/>
            <a:ext cx="674868" cy="658246"/>
          </a:xfrm>
          <a:prstGeom prst="rect">
            <a:avLst/>
          </a:prstGeom>
        </p:spPr>
      </p:pic>
      <p:sp>
        <p:nvSpPr>
          <p:cNvPr id="47" name="Rectangle 46"/>
          <p:cNvSpPr/>
          <p:nvPr/>
        </p:nvSpPr>
        <p:spPr>
          <a:xfrm>
            <a:off x="770225" y="369335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Write a short multiplication to match the counters.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981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781"/>
    </mc:Choice>
    <mc:Fallback xmlns="">
      <p:transition spd="slow" advTm="547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18" grpId="0"/>
      <p:bldP spid="23" grpId="0"/>
      <p:bldP spid="23" grpId="1"/>
      <p:bldP spid="23" grpId="2"/>
      <p:bldP spid="24" grpId="0"/>
      <p:bldP spid="24" grpId="1"/>
      <p:bldP spid="25" grpId="0"/>
      <p:bldP spid="26" grpId="0"/>
      <p:bldP spid="27" grpId="0"/>
      <p:bldP spid="29" grpId="0"/>
      <p:bldP spid="29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22"/>
    </mc:Choice>
    <mc:Fallback xmlns="">
      <p:transition spd="slow" advTm="632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0721" y="1498880"/>
            <a:ext cx="2846153" cy="344165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91694" y="2898394"/>
            <a:ext cx="5559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199052" y="2274294"/>
            <a:ext cx="4754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887229" y="2294035"/>
            <a:ext cx="4017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accent1"/>
                </a:solidFill>
              </a:rPr>
              <a:t>2   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6723" y="5062754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239567" y="52054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70225" y="369335"/>
            <a:ext cx="72845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Complete the short multiplication.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4880082" y="1360790"/>
                <a:ext cx="288689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___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___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8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0082" y="1360790"/>
                <a:ext cx="2886892" cy="584775"/>
              </a:xfrm>
              <a:prstGeom prst="rect">
                <a:avLst/>
              </a:prstGeom>
              <a:blipFill>
                <a:blip r:embed="rId7"/>
                <a:stretch>
                  <a:fillRect l="-5497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4880082" y="2990728"/>
                <a:ext cx="288689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___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___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60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0082" y="2990728"/>
                <a:ext cx="2886892" cy="584775"/>
              </a:xfrm>
              <a:prstGeom prst="rect">
                <a:avLst/>
              </a:prstGeom>
              <a:blipFill>
                <a:blip r:embed="rId8"/>
                <a:stretch>
                  <a:fillRect l="-5497" t="-12500" r="-1691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/>
          <p:cNvSpPr txBox="1"/>
          <p:nvPr/>
        </p:nvSpPr>
        <p:spPr>
          <a:xfrm>
            <a:off x="6093701" y="1352943"/>
            <a:ext cx="53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062810" y="1352943"/>
            <a:ext cx="53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091694" y="2985084"/>
            <a:ext cx="53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043092" y="2988171"/>
            <a:ext cx="827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30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5082189" y="2990785"/>
            <a:ext cx="53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B8F58CA-F1CC-4CC3-BC20-9EEE8B50F116}"/>
              </a:ext>
            </a:extLst>
          </p:cNvPr>
          <p:cNvSpPr/>
          <p:nvPr/>
        </p:nvSpPr>
        <p:spPr>
          <a:xfrm>
            <a:off x="2918182" y="2360850"/>
            <a:ext cx="401765" cy="1212096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B82E869E-9E07-4BEB-9C25-51A59F91F617}"/>
              </a:ext>
            </a:extLst>
          </p:cNvPr>
          <p:cNvSpPr/>
          <p:nvPr/>
        </p:nvSpPr>
        <p:spPr>
          <a:xfrm>
            <a:off x="2912760" y="3753555"/>
            <a:ext cx="401765" cy="469743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22EAD4D-467E-4421-ADF0-9F8BBCCC7BF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2908" y="2080407"/>
            <a:ext cx="416546" cy="40628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2E7F6DB-0AED-4847-84FA-BC9E1F701D7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80186" y="3498622"/>
            <a:ext cx="416545" cy="40628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0906126-8521-4DAD-BFFD-660E5F4384C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316" y="2080407"/>
            <a:ext cx="416546" cy="40628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A7B822-4EE6-4B1A-8206-12D573AAD43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2908" y="2428568"/>
            <a:ext cx="416546" cy="40628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D924817-F91E-4932-A8DD-766CD008F89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316" y="2428568"/>
            <a:ext cx="416546" cy="40628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D8B71C5-60B7-443D-8E1D-A603680C580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723" y="2077536"/>
            <a:ext cx="416546" cy="40628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66887A92-F9D6-435D-82AA-12E09C098FE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132" y="2077536"/>
            <a:ext cx="416546" cy="40628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2ECECBD1-7D93-4B38-B3A3-AE87CCCD3B2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723" y="2425697"/>
            <a:ext cx="416546" cy="40628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DD21837-27B1-4459-A18C-4D907A7307E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132" y="2425697"/>
            <a:ext cx="416546" cy="406286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F1607F4-46E8-42BD-B089-352E43BD2942}"/>
              </a:ext>
            </a:extLst>
          </p:cNvPr>
          <p:cNvSpPr/>
          <p:nvPr/>
        </p:nvSpPr>
        <p:spPr>
          <a:xfrm>
            <a:off x="4860431" y="2048070"/>
            <a:ext cx="476496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C5FEE675-9FAA-47E4-BD9E-36C9A8AFFD4F}"/>
              </a:ext>
            </a:extLst>
          </p:cNvPr>
          <p:cNvSpPr/>
          <p:nvPr/>
        </p:nvSpPr>
        <p:spPr>
          <a:xfrm>
            <a:off x="5386674" y="2053714"/>
            <a:ext cx="476496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ABD05A50-9322-4DBE-B8A1-ACA103A0D852}"/>
              </a:ext>
            </a:extLst>
          </p:cNvPr>
          <p:cNvSpPr/>
          <p:nvPr/>
        </p:nvSpPr>
        <p:spPr>
          <a:xfrm>
            <a:off x="5912917" y="2059358"/>
            <a:ext cx="476496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4B562268-5867-4B61-84E6-83557DB5DA06}"/>
              </a:ext>
            </a:extLst>
          </p:cNvPr>
          <p:cNvSpPr/>
          <p:nvPr/>
        </p:nvSpPr>
        <p:spPr>
          <a:xfrm>
            <a:off x="6439160" y="2065002"/>
            <a:ext cx="476496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66FF4E9E-A3E6-4B39-847C-67942C38B0D6}"/>
              </a:ext>
            </a:extLst>
          </p:cNvPr>
          <p:cNvSpPr/>
          <p:nvPr/>
        </p:nvSpPr>
        <p:spPr>
          <a:xfrm>
            <a:off x="4856384" y="3624076"/>
            <a:ext cx="476496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320A4F08-A477-47AA-A6D5-006269320E5E}"/>
              </a:ext>
            </a:extLst>
          </p:cNvPr>
          <p:cNvSpPr/>
          <p:nvPr/>
        </p:nvSpPr>
        <p:spPr>
          <a:xfrm>
            <a:off x="5382627" y="3629720"/>
            <a:ext cx="476496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82212AF0-E1D8-42BA-994F-C82253C33DDC}"/>
              </a:ext>
            </a:extLst>
          </p:cNvPr>
          <p:cNvSpPr/>
          <p:nvPr/>
        </p:nvSpPr>
        <p:spPr>
          <a:xfrm>
            <a:off x="5908870" y="3635364"/>
            <a:ext cx="476496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620F7F94-CD1C-4CB4-BC8F-1A68D171C32B}"/>
              </a:ext>
            </a:extLst>
          </p:cNvPr>
          <p:cNvSpPr/>
          <p:nvPr/>
        </p:nvSpPr>
        <p:spPr>
          <a:xfrm>
            <a:off x="6435113" y="3641008"/>
            <a:ext cx="476496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CC1F47C8-3833-43E7-A918-7464EED5374C}"/>
              </a:ext>
            </a:extLst>
          </p:cNvPr>
          <p:cNvSpPr/>
          <p:nvPr/>
        </p:nvSpPr>
        <p:spPr>
          <a:xfrm rot="18810490">
            <a:off x="2559665" y="2288042"/>
            <a:ext cx="401765" cy="1384424"/>
          </a:xfrm>
          <a:prstGeom prst="roundRect">
            <a:avLst/>
          </a:prstGeom>
          <a:noFill/>
          <a:ln w="28575">
            <a:solidFill>
              <a:schemeClr val="accent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EDF3E0F4-196F-412C-B5A8-2DDE7145A3C6}"/>
              </a:ext>
            </a:extLst>
          </p:cNvPr>
          <p:cNvSpPr/>
          <p:nvPr/>
        </p:nvSpPr>
        <p:spPr>
          <a:xfrm>
            <a:off x="2232391" y="3751359"/>
            <a:ext cx="401765" cy="469743"/>
          </a:xfrm>
          <a:prstGeom prst="roundRect">
            <a:avLst/>
          </a:prstGeom>
          <a:noFill/>
          <a:ln w="28575">
            <a:solidFill>
              <a:schemeClr val="accent6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DA3F3A5A-9E07-406E-8FC2-28922BCCE12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26310" y="3498622"/>
            <a:ext cx="416545" cy="406286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3731B645-231E-49C4-AE8F-E6DDDA28EAD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80186" y="3840638"/>
            <a:ext cx="416545" cy="40628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65B38DB1-3B93-42F2-9DC8-A7D84DBB6AF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26310" y="3840638"/>
            <a:ext cx="416545" cy="406286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6C7AE45E-4B7F-49F1-8C36-C8CF9778434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80186" y="4182654"/>
            <a:ext cx="416545" cy="406286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DF2D0729-F89E-4B46-B501-23880189B25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26310" y="4182654"/>
            <a:ext cx="416545" cy="406286"/>
          </a:xfrm>
          <a:prstGeom prst="rect">
            <a:avLst/>
          </a:prstGeom>
        </p:spPr>
      </p:pic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9152BF02-477C-4F18-AC1C-506AA5CDDEF2}"/>
              </a:ext>
            </a:extLst>
          </p:cNvPr>
          <p:cNvSpPr/>
          <p:nvPr/>
        </p:nvSpPr>
        <p:spPr>
          <a:xfrm>
            <a:off x="4859788" y="2053714"/>
            <a:ext cx="994184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: Rounded Corners 53">
            <a:extLst>
              <a:ext uri="{FF2B5EF4-FFF2-40B4-BE49-F238E27FC236}">
                <a16:creationId xmlns:a16="http://schemas.microsoft.com/office/drawing/2014/main" id="{B3AD691E-1934-40A0-9866-3F34DB18F611}"/>
              </a:ext>
            </a:extLst>
          </p:cNvPr>
          <p:cNvSpPr/>
          <p:nvPr/>
        </p:nvSpPr>
        <p:spPr>
          <a:xfrm>
            <a:off x="5924866" y="2059114"/>
            <a:ext cx="994184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: Rounded Corners 54">
            <a:extLst>
              <a:ext uri="{FF2B5EF4-FFF2-40B4-BE49-F238E27FC236}">
                <a16:creationId xmlns:a16="http://schemas.microsoft.com/office/drawing/2014/main" id="{915BB5B9-7417-45F8-A599-9D18028C3B49}"/>
              </a:ext>
            </a:extLst>
          </p:cNvPr>
          <p:cNvSpPr/>
          <p:nvPr/>
        </p:nvSpPr>
        <p:spPr>
          <a:xfrm>
            <a:off x="4864939" y="3624076"/>
            <a:ext cx="994184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FB8D1BA8-ABD3-4935-9ED9-B9055DFB64BF}"/>
              </a:ext>
            </a:extLst>
          </p:cNvPr>
          <p:cNvSpPr/>
          <p:nvPr/>
        </p:nvSpPr>
        <p:spPr>
          <a:xfrm>
            <a:off x="5930017" y="3624076"/>
            <a:ext cx="994184" cy="8208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853"/>
    </mc:Choice>
    <mc:Fallback xmlns="">
      <p:transition spd="slow" advTm="1268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81481E-6 L -0.26215 0.02014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08" y="995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-0.12778 0.01991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89" y="995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-0.20468 -0.02963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3" y="-1481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-0.14704 -0.07801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61" y="-3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6215 0.02014 L -4.72222E-6 -7.40741E-7 " pathEditMode="relative" rAng="0" ptsTypes="AA">
                                      <p:cBhvr>
                                        <p:cTn id="15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38" y="-972"/>
                                    </p:animMotion>
                                  </p:childTnLst>
                                </p:cTn>
                              </p:par>
                              <p:par>
                                <p:cTn id="15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778 0.01991 L 2.77778E-6 -4.44444E-6 " pathEditMode="relative" rAng="0" ptsTypes="AA">
                                      <p:cBhvr>
                                        <p:cTn id="15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72" y="-1088"/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0468 -0.02963 L -4.72222E-6 3.7037E-6 " pathEditMode="relative" rAng="0" ptsTypes="AA">
                                      <p:cBhvr>
                                        <p:cTn id="15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56" y="1505"/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704 -0.07801 L -4.72222E-6 3.7037E-6 " pathEditMode="relative" rAng="0" ptsTypes="AA">
                                      <p:cBhvr>
                                        <p:cTn id="15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74" y="3912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64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0.00278 -0.09791 " pathEditMode="relative" rAng="0" ptsTypes="AA">
                                      <p:cBhvr>
                                        <p:cTn id="1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-4907"/>
                                    </p:animMotion>
                                  </p:childTnLst>
                                </p:cTn>
                              </p:par>
                              <p:par>
                                <p:cTn id="17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7.40741E-7 L -0.00329 0.0963 " pathEditMode="relative" rAng="0" ptsTypes="AA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81481E-6 L 0.11285 -3.33333E-6 " pathEditMode="relative" rAng="0" ptsTypes="AA">
                                      <p:cBhvr>
                                        <p:cTn id="18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34" y="-23"/>
                                    </p:animMotion>
                                  </p:childTnLst>
                                </p:cTn>
                              </p:par>
                              <p:par>
                                <p:cTn id="182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81481E-6 L -0.11285 -3.33333E-6 " pathEditMode="relative" rAng="0" ptsTypes="AA">
                                      <p:cBhvr>
                                        <p:cTn id="18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08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81481E-6 L -0.26215 0.02014 " pathEditMode="relative" rAng="0" ptsTypes="AA">
                                      <p:cBhvr>
                                        <p:cTn id="2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08" y="995"/>
                                    </p:animMotion>
                                  </p:childTnLst>
                                </p:cTn>
                              </p:par>
                              <p:par>
                                <p:cTn id="21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-0.1849 0.02176 " pathEditMode="relative" rAng="0" ptsTypes="AA">
                                      <p:cBhvr>
                                        <p:cTn id="21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84" y="1088"/>
                                    </p:animMotion>
                                  </p:childTnLst>
                                </p:cTn>
                              </p:par>
                              <p:par>
                                <p:cTn id="22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-0.20468 -0.02963 " pathEditMode="relative" rAng="0" ptsTypes="AA">
                                      <p:cBhvr>
                                        <p:cTn id="22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3" y="-1481"/>
                                    </p:animMotion>
                                  </p:childTnLst>
                                </p:cTn>
                              </p:par>
                              <p:par>
                                <p:cTn id="22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12777 -0.02986 " pathEditMode="relative" rAng="0" ptsTypes="AA">
                                      <p:cBhvr>
                                        <p:cTn id="22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85" y="-1481"/>
                                    </p:animMotion>
                                  </p:childTnLst>
                                </p:cTn>
                              </p:par>
                              <p:par>
                                <p:cTn id="224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-0.26076 -0.025 " pathEditMode="relative" rAng="0" ptsTypes="AA">
                                      <p:cBhvr>
                                        <p:cTn id="22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38" y="-1250"/>
                                    </p:animMotion>
                                  </p:childTnLst>
                                </p:cTn>
                              </p:par>
                              <p:par>
                                <p:cTn id="22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18246 -0.02037 " pathEditMode="relative" rAng="0" ptsTypes="AA">
                                      <p:cBhvr>
                                        <p:cTn id="22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32" y="-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7" grpId="2"/>
      <p:bldP spid="11" grpId="0"/>
      <p:bldP spid="12" grpId="0"/>
      <p:bldP spid="12" grpId="1"/>
      <p:bldP spid="17" grpId="0"/>
      <p:bldP spid="17" grpId="1"/>
      <p:bldP spid="23" grpId="0"/>
      <p:bldP spid="24" grpId="0"/>
      <p:bldP spid="37" grpId="0"/>
      <p:bldP spid="37" grpId="1"/>
      <p:bldP spid="38" grpId="0"/>
      <p:bldP spid="38" grpId="1"/>
      <p:bldP spid="38" grpId="2"/>
      <p:bldP spid="41" grpId="0"/>
      <p:bldP spid="42" grpId="0"/>
      <p:bldP spid="46" grpId="0"/>
      <p:bldP spid="46" grpId="1"/>
      <p:bldP spid="46" grpId="2"/>
      <p:bldP spid="2" grpId="0" animBg="1"/>
      <p:bldP spid="2" grpId="1" animBg="1"/>
      <p:bldP spid="19" grpId="0" animBg="1"/>
      <p:bldP spid="19" grpId="1" animBg="1"/>
      <p:bldP spid="3" grpId="0" animBg="1"/>
      <p:bldP spid="3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9" grpId="0" animBg="1"/>
      <p:bldP spid="39" grpId="1" animBg="1"/>
      <p:bldP spid="40" grpId="0" animBg="1"/>
      <p:bldP spid="40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53" grpId="0" animBg="1"/>
      <p:bldP spid="54" grpId="0" animBg="1"/>
      <p:bldP spid="55" grpId="0" animBg="1"/>
      <p:bldP spid="5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65701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24"/>
    </mc:Choice>
    <mc:Fallback xmlns="">
      <p:transition spd="slow" advTm="5124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5|6.8|2.7|3|9.6|3.1|3.5|14.9|2.8|3.5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6|5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6|4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4|5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1.3|5.4|7.2|1.2|1.3|4.9|4.9|9.5|0.9|2.6|1.4|1|11.5|1.8|5|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1.9|14.6|1.4|11.6|3.6|3.1|1.2|0.9|3.3|2.1|5.5|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3.5|4.1|3.3|10.1|1.8|5.7|2.9|1.1|1.3|1|7.3|1.1|5.2|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3.5|16.9|2.2|1.1|1.5|1|5|6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3.1|4|2.8|4.3|8.4|3.2|3.5|1.2|0.9|0.8|3.7|4.2|4.5|2.7|6.4|8.7|3.2|5.5|2.3|1.8|4.8|3.6|7.7|2.8|7.6|3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5D6032-21E2-46D4-909A-CF137AE64FE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522d4c35-b548-4432-90ae-af4376e1c4b4"/>
    <ds:schemaRef ds:uri="http://www.w3.org/XML/1998/namespace"/>
    <ds:schemaRef ds:uri="cee99ee9-287b-4f9a-957c-ba5ae7375c9a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9016</TotalTime>
  <Words>389</Words>
  <Application>Microsoft Office PowerPoint</Application>
  <PresentationFormat>On-screen Show (4:3)</PresentationFormat>
  <Paragraphs>132</Paragraphs>
  <Slides>16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1 - 6 on the worksheet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237</cp:revision>
  <dcterms:created xsi:type="dcterms:W3CDTF">2019-07-05T11:02:13Z</dcterms:created>
  <dcterms:modified xsi:type="dcterms:W3CDTF">2021-01-06T20:29:26Z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