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331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71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38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4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59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512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71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17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8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575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1344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284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7209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1597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649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053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E2347-C142-414A-94A8-637EB93429E6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7DF5EB-2B89-4C9F-9BF2-2A615F1FA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3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BFD55-D84D-4B32-AA34-C12A9A534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Shape Properties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81465-994D-4F28-87C3-E8DAF16565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LC: What are edges when looking at properties of 3D shapes?</a:t>
            </a:r>
          </a:p>
        </p:txBody>
      </p:sp>
    </p:spTree>
    <p:extLst>
      <p:ext uri="{BB962C8B-B14F-4D97-AF65-F5344CB8AC3E}">
        <p14:creationId xmlns:p14="http://schemas.microsoft.com/office/powerpoint/2010/main" val="897803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58D0905-C487-40FB-9A91-51A47D384AA1}"/>
              </a:ext>
            </a:extLst>
          </p:cNvPr>
          <p:cNvSpPr txBox="1"/>
          <p:nvPr/>
        </p:nvSpPr>
        <p:spPr>
          <a:xfrm>
            <a:off x="714375" y="390525"/>
            <a:ext cx="429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Warm up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1AB672-E53F-499C-9946-FF5D8039E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759857"/>
            <a:ext cx="8620125" cy="614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076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E4951899-B99C-47AB-9C7C-16264D7A1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B94D217E-92A1-48B2-B6BF-8B6A35AF9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69582FD9-95AB-4339-8A07-BAD420BE1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6778DC79-DE09-4F89-81B1-275C542D7F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EAEC370A-1F34-4D8E-B065-81F6F568AA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A816EDF3-D9EE-488C-AFDC-022381513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E8330BD4-97D9-4D24-815A-0E557B04F9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EA8EDE67-BAC0-478C-99D9-BBC5AD532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3DFB3F3-2523-4F1F-BC2B-B97C172F2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5E5660E4-7443-4FCC-AD43-9D1AE972B5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4EDF9C36-B365-4426-85B9-82E0DE187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6521BC-290B-4899-B027-8BB335A2E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What are edges on 3D shapes?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3A99F-6F2C-48B8-94CB-4489525CD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287" y="2160589"/>
            <a:ext cx="2934714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An edge is where two faces meet.</a:t>
            </a:r>
          </a:p>
          <a:p>
            <a:r>
              <a:rPr lang="en-US" b="0" i="0" dirty="0">
                <a:effectLst/>
              </a:rPr>
              <a:t>For example, a cube has 12 edges.</a:t>
            </a:r>
          </a:p>
          <a:p>
            <a:endParaRPr lang="en-US" dirty="0"/>
          </a:p>
        </p:txBody>
      </p:sp>
      <p:pic>
        <p:nvPicPr>
          <p:cNvPr id="1026" name="Picture 2" descr="Image result for cube">
            <a:extLst>
              <a:ext uri="{FF2B5EF4-FFF2-40B4-BE49-F238E27FC236}">
                <a16:creationId xmlns:a16="http://schemas.microsoft.com/office/drawing/2014/main" id="{E56EC59F-DC8D-4760-AE76-2C5D77C0518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2" r="14626" b="-1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136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CBCD3E-09FD-4963-A00B-8F1E90BE3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153125"/>
            <a:ext cx="9941259" cy="454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102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A3A45E-9013-4B1A-8E11-9B9E5F80F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140697"/>
            <a:ext cx="9941259" cy="45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0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1DD954-23B1-470C-BB59-D72FC8FEF7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805" y="1131994"/>
            <a:ext cx="838426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74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BB4F4-FCA1-4DD7-8306-9FA44860F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8849" y="1131994"/>
            <a:ext cx="9416178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953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A1380-5BE6-45AF-8A72-620C3448F76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8596313" cy="1320800"/>
          </a:xfrm>
        </p:spPr>
        <p:txBody>
          <a:bodyPr/>
          <a:lstStyle/>
          <a:p>
            <a:r>
              <a:rPr lang="en-GB" dirty="0"/>
              <a:t>Count edges on 3D shapes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458813-1AC4-49B5-8E41-EA232FB96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970" y="0"/>
            <a:ext cx="102976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22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F1EEEB-9377-4E45-8ADB-9F4AD7748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448925" cy="695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32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523048-3078-465B-9995-B6A12FCFC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732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82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B88E66-3E5A-4849-A05C-1DC94AB5D8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4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785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48</Words>
  <Application>Microsoft Office PowerPoint</Application>
  <PresentationFormat>Widescreen</PresentationFormat>
  <Paragraphs>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Year 2 Shape Properties</vt:lpstr>
      <vt:lpstr>PowerPoint Presentation</vt:lpstr>
      <vt:lpstr>What are edges on 3D shapes?</vt:lpstr>
      <vt:lpstr>PowerPoint Presentation</vt:lpstr>
      <vt:lpstr>PowerPoint Presentation</vt:lpstr>
      <vt:lpstr>PowerPoint Presentation</vt:lpstr>
      <vt:lpstr>PowerPoint Presentation</vt:lpstr>
      <vt:lpstr>Count edges on 3D shapes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Shape Properties</dc:title>
  <dc:creator>Valerie Flower</dc:creator>
  <cp:lastModifiedBy>Valerie Flower</cp:lastModifiedBy>
  <cp:revision>4</cp:revision>
  <dcterms:created xsi:type="dcterms:W3CDTF">2021-02-06T15:43:12Z</dcterms:created>
  <dcterms:modified xsi:type="dcterms:W3CDTF">2021-02-06T16:14:41Z</dcterms:modified>
</cp:coreProperties>
</file>