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174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299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99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562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16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95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43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14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67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488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463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837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46538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574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197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077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4CB2F-0C0E-4370-9178-9611DE2FEB45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8598302-7AF8-40F7-92A3-3DCD23A73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658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jv39j6/articles/zgqpk2p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73FE2-A317-4F47-91B9-C7C2B8CFD2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Year 2 Maths Properties of 3D shapes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DD2952-7C11-474B-8EA3-DFD6982565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LC: What are vertices on 3D shapes?</a:t>
            </a:r>
          </a:p>
        </p:txBody>
      </p:sp>
    </p:spTree>
    <p:extLst>
      <p:ext uri="{BB962C8B-B14F-4D97-AF65-F5344CB8AC3E}">
        <p14:creationId xmlns:p14="http://schemas.microsoft.com/office/powerpoint/2010/main" val="305523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8F9F00-9F99-4706-9058-086813589C14}"/>
              </a:ext>
            </a:extLst>
          </p:cNvPr>
          <p:cNvSpPr txBox="1"/>
          <p:nvPr/>
        </p:nvSpPr>
        <p:spPr>
          <a:xfrm>
            <a:off x="674703" y="443883"/>
            <a:ext cx="1704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Warm up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AFFA1F-B2D5-4595-A435-3148F365F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9859"/>
            <a:ext cx="10796503" cy="592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76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901649-BA63-4916-82C0-7A41AF954F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74" b="378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96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D6280969-F024-466D-A1DB-4F848C51D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3FDD802-E6D8-4979-A1B9-BA705AE4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DE509DD-4B76-45F0-8144-02F1D7E1AE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EAEFD53-0220-48B1-9EA8-3EAE151E8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92E7FABD-916D-4FF9-B5F3-44E53AFD39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26F9772-AEFE-4C6D-82B6-1207069B86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ACFBF3A9-B76A-4B4B-B6D7-CA4651F5C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F0FAA0A-B682-4A83-BDD8-BCE0AB41C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7874A013-E5E2-4AE1-8E93-029A2B41EB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4355329E-E608-4F7A-B4EF-8FEF07D755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53D9BFDF-B250-44FF-9BD7-C204EFBFC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BF240C4-8BA3-4FAA-B6CD-9C512E8A1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What are vertices?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4C9CE-6AB7-441D-BD76-9610EB3A6D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167" y="2160589"/>
            <a:ext cx="3720916" cy="356073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0" i="0">
                <a:effectLst/>
              </a:rPr>
              <a:t>A </a:t>
            </a:r>
            <a:r>
              <a:rPr lang="en-US" b="1" i="0">
                <a:effectLst/>
              </a:rPr>
              <a:t>vertex </a:t>
            </a:r>
            <a:r>
              <a:rPr lang="en-US" b="0" i="0">
                <a:effectLst/>
              </a:rPr>
              <a:t>is a corner where edges meet. </a:t>
            </a:r>
          </a:p>
          <a:p>
            <a:r>
              <a:rPr lang="en-US" b="0" i="0">
                <a:effectLst/>
              </a:rPr>
              <a:t>The plural is </a:t>
            </a:r>
            <a:r>
              <a:rPr lang="en-US" b="1" i="0">
                <a:effectLst/>
              </a:rPr>
              <a:t>vertices</a:t>
            </a:r>
            <a:r>
              <a:rPr lang="en-US" b="0" i="0">
                <a:effectLst/>
              </a:rPr>
              <a:t>. </a:t>
            </a:r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8C854D5-B590-4C20-99F5-60D8CD18505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54035" y="1744129"/>
            <a:ext cx="4602747" cy="286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77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B7EC76-4DB5-44E8-8FBC-06246ED3C3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062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337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0A1A8-368A-47E9-AB19-A88C0B2EE0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8504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573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9CF8D-DD7D-44EA-AF72-81543688EC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062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45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4A3A91-14CF-4B27-AB2A-D7600C6F62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30" b="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47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EADCC-5241-4F7A-B2C1-C323404DA1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3374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53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18C7D-FC7B-4696-B0D3-B9753BBE3C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8269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15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04B901-9727-4E45-945E-1E23365AFE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21" b="3350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5C2136B-77EC-41E9-BDB6-58A4AE142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33800"/>
            <a:ext cx="762000" cy="3124200"/>
          </a:xfrm>
          <a:custGeom>
            <a:avLst/>
            <a:gdLst>
              <a:gd name="connsiteX0" fmla="*/ 0 w 762000"/>
              <a:gd name="connsiteY0" fmla="*/ 0 h 3124200"/>
              <a:gd name="connsiteX1" fmla="*/ 762000 w 762000"/>
              <a:gd name="connsiteY1" fmla="*/ 3124200 h 3124200"/>
              <a:gd name="connsiteX2" fmla="*/ 0 w 762000"/>
              <a:gd name="connsiteY2" fmla="*/ 3124200 h 312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0" h="3124200">
                <a:moveTo>
                  <a:pt x="0" y="0"/>
                </a:moveTo>
                <a:lnTo>
                  <a:pt x="762000" y="3124200"/>
                </a:lnTo>
                <a:lnTo>
                  <a:pt x="0" y="31242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55891F3-A5E2-4418-8950-25FA2B731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9274002" y="4502552"/>
            <a:ext cx="2917998" cy="235544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B1FCEB1-A7E1-417C-A7EF-AA30D5A08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3500" y="-16625"/>
            <a:ext cx="2667482" cy="68746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FBCF2A6-1F18-4B68-B5D2-5B763ED41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2923" y="-16625"/>
            <a:ext cx="1269077" cy="6874625"/>
          </a:xfrm>
          <a:custGeom>
            <a:avLst/>
            <a:gdLst>
              <a:gd name="connsiteX0" fmla="*/ 714894 w 1269077"/>
              <a:gd name="connsiteY0" fmla="*/ 0 h 6874625"/>
              <a:gd name="connsiteX1" fmla="*/ 1269077 w 1269077"/>
              <a:gd name="connsiteY1" fmla="*/ 16625 h 6874625"/>
              <a:gd name="connsiteX2" fmla="*/ 1269077 w 1269077"/>
              <a:gd name="connsiteY2" fmla="*/ 6874625 h 6874625"/>
              <a:gd name="connsiteX3" fmla="*/ 0 w 1269077"/>
              <a:gd name="connsiteY3" fmla="*/ 6874625 h 687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69077" h="6874625">
                <a:moveTo>
                  <a:pt x="714894" y="0"/>
                </a:moveTo>
                <a:lnTo>
                  <a:pt x="1269077" y="16625"/>
                </a:lnTo>
                <a:lnTo>
                  <a:pt x="1269077" y="6874625"/>
                </a:lnTo>
                <a:lnTo>
                  <a:pt x="0" y="6874625"/>
                </a:lnTo>
                <a:close/>
              </a:path>
            </a:pathLst>
          </a:custGeom>
          <a:solidFill>
            <a:schemeClr val="accent1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F3A27FB-A693-4A75-951E-0C77CD98F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374" y="-16624"/>
            <a:ext cx="1983626" cy="6874625"/>
          </a:xfrm>
          <a:custGeom>
            <a:avLst/>
            <a:gdLst>
              <a:gd name="connsiteX0" fmla="*/ 0 w 1983626"/>
              <a:gd name="connsiteY0" fmla="*/ 0 h 6874625"/>
              <a:gd name="connsiteX1" fmla="*/ 1983626 w 1983626"/>
              <a:gd name="connsiteY1" fmla="*/ 0 h 6874625"/>
              <a:gd name="connsiteX2" fmla="*/ 1983626 w 1983626"/>
              <a:gd name="connsiteY2" fmla="*/ 6874625 h 6874625"/>
              <a:gd name="connsiteX3" fmla="*/ 1522181 w 1983626"/>
              <a:gd name="connsiteY3" fmla="*/ 6874625 h 687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3626" h="6874625">
                <a:moveTo>
                  <a:pt x="0" y="0"/>
                </a:moveTo>
                <a:lnTo>
                  <a:pt x="1983626" y="0"/>
                </a:lnTo>
                <a:lnTo>
                  <a:pt x="1983626" y="6874625"/>
                </a:lnTo>
                <a:lnTo>
                  <a:pt x="1522181" y="6874625"/>
                </a:lnTo>
                <a:close/>
              </a:path>
            </a:pathLst>
          </a:custGeom>
          <a:solidFill>
            <a:schemeClr val="accent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140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4D778C-911C-4208-863A-873BBCE7C8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298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4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CD1CB9-6FE0-4AA0-A64E-B12377437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29850" cy="701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82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B49681-E20E-492F-82A3-38C316F21B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50" r="1" b="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12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EA39C0-9A14-42EE-9329-3B8CC26431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5" y="247650"/>
            <a:ext cx="8305800" cy="636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228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CCF0CF-9D7F-493D-94EF-4AFC10F799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0095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982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6582886-877C-4AEC-A77F-8055EB9A0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8" name="Freeform 14">
              <a:extLst>
                <a:ext uri="{FF2B5EF4-FFF2-40B4-BE49-F238E27FC236}">
                  <a16:creationId xmlns:a16="http://schemas.microsoft.com/office/drawing/2014/main" id="{171A838D-27EA-485C-9A80-DCE624AB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059F313-A1BB-425E-9626-2BD43CAC64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9ABF76A-A1AE-44BB-9ECB-D55D2FE29B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5B6D2EC4-82D3-43B8-82D6-028CB43456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520034CE-71F9-4E0F-94D8-99335CB85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1926C6C0-16F7-4CDC-B481-2D19B2F3BF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042CE423-CE6E-4EE9-91F2-3E40EFB40A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699BB4BD-31D7-434C-A6DB-E2CF3ACF60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23D406B8-656A-4D8B-91D0-BF4202C86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83F4BFB6-D6B8-446C-8E17-3D54DCA9F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>
              <a:lumMod val="75000"/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B66E9B6-442E-4590-B730-5E087009B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067" y="1397000"/>
            <a:ext cx="7766936" cy="26538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800" dirty="0"/>
              <a:t>Watch the following BBC Bitesize clip about Properties of 3D shapes.</a:t>
            </a:r>
            <a:br>
              <a:rPr lang="en-US" sz="3800" dirty="0"/>
            </a:br>
            <a:r>
              <a:rPr lang="en-US" sz="3800" dirty="0">
                <a:hlinkClick r:id="rId2"/>
              </a:rPr>
              <a:t>https://www.bbc.co.uk/bitesize/topics/zjv39j6/articles/zgqpk2p</a:t>
            </a:r>
            <a:endParaRPr lang="en-US" sz="3800" dirty="0"/>
          </a:p>
        </p:txBody>
      </p:sp>
      <p:sp>
        <p:nvSpPr>
          <p:cNvPr id="29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38762F-3DD4-4289-BEE4-791091CF09FE}"/>
              </a:ext>
            </a:extLst>
          </p:cNvPr>
          <p:cNvSpPr txBox="1"/>
          <p:nvPr/>
        </p:nvSpPr>
        <p:spPr>
          <a:xfrm>
            <a:off x="2059619" y="5015883"/>
            <a:ext cx="4701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CPG Book p. 60 &amp; 61</a:t>
            </a:r>
          </a:p>
        </p:txBody>
      </p:sp>
    </p:spTree>
    <p:extLst>
      <p:ext uri="{BB962C8B-B14F-4D97-AF65-F5344CB8AC3E}">
        <p14:creationId xmlns:p14="http://schemas.microsoft.com/office/powerpoint/2010/main" val="202373566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75</Words>
  <Application>Microsoft Office PowerPoint</Application>
  <PresentationFormat>Widescreen</PresentationFormat>
  <Paragraphs>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</vt:lpstr>
      <vt:lpstr>Year 2 Maths Properties of 3D shapes</vt:lpstr>
      <vt:lpstr>PowerPoint Presentation</vt:lpstr>
      <vt:lpstr>PowerPoint Presentation</vt:lpstr>
      <vt:lpstr>What are vertices?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Watch the following BBC Bitesize clip about Properties of 3D shapes. https://www.bbc.co.uk/bitesize/topics/zjv39j6/articles/zgqpk2p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Properties of 3D shapes</dc:title>
  <dc:creator>Valerie Flower</dc:creator>
  <cp:lastModifiedBy>Valerie Flower</cp:lastModifiedBy>
  <cp:revision>4</cp:revision>
  <dcterms:created xsi:type="dcterms:W3CDTF">2021-02-06T16:45:47Z</dcterms:created>
  <dcterms:modified xsi:type="dcterms:W3CDTF">2021-02-06T17:34:06Z</dcterms:modified>
</cp:coreProperties>
</file>