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4"/>
  </p:notesMasterIdLst>
  <p:sldIdLst>
    <p:sldId id="296" r:id="rId10"/>
    <p:sldId id="323" r:id="rId11"/>
    <p:sldId id="338" r:id="rId12"/>
    <p:sldId id="299" r:id="rId13"/>
    <p:sldId id="339" r:id="rId14"/>
    <p:sldId id="330" r:id="rId15"/>
    <p:sldId id="333" r:id="rId16"/>
    <p:sldId id="300" r:id="rId17"/>
    <p:sldId id="335" r:id="rId18"/>
    <p:sldId id="336" r:id="rId19"/>
    <p:sldId id="301" r:id="rId20"/>
    <p:sldId id="306" r:id="rId21"/>
    <p:sldId id="337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1502" y="58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22/02/2021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3439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504289061?app_id=122963" TargetMode="External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NUL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3.png"/><Relationship Id="rId9" Type="http://schemas.openxmlformats.org/officeDocument/2006/relationships/image" Target="NUL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7" Type="http://schemas.openxmlformats.org/officeDocument/2006/relationships/image" Target="../media/image10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90.png"/><Relationship Id="rId11" Type="http://schemas.openxmlformats.org/officeDocument/2006/relationships/image" Target="../media/image151.png"/><Relationship Id="rId5" Type="http://schemas.openxmlformats.org/officeDocument/2006/relationships/image" Target="../media/image131.png"/><Relationship Id="rId10" Type="http://schemas.openxmlformats.org/officeDocument/2006/relationships/image" Target="../media/image130.png"/><Relationship Id="rId9" Type="http://schemas.openxmlformats.org/officeDocument/2006/relationships/image" Target="../media/image14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26.png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0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8.png"/><Relationship Id="rId5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CEC790-D4A5-4563-89A1-875CA7F173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3" y="2074472"/>
            <a:ext cx="5950212" cy="2487384"/>
          </a:xfrm>
          <a:prstGeom prst="rect">
            <a:avLst/>
          </a:prstGeom>
        </p:spPr>
      </p:pic>
      <p:pic>
        <p:nvPicPr>
          <p:cNvPr id="2" name="Online Media 1" title="Spr4.5.5 - Equivalent Fractions (1)">
            <a:hlinkClick r:id="" action="ppaction://media"/>
            <a:extLst>
              <a:ext uri="{FF2B5EF4-FFF2-40B4-BE49-F238E27FC236}">
                <a16:creationId xmlns:a16="http://schemas.microsoft.com/office/drawing/2014/main" id="{A18028CC-C652-48BF-8572-9E171B04ACD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08000" y="381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406066"/>
              </p:ext>
            </p:extLst>
          </p:nvPr>
        </p:nvGraphicFramePr>
        <p:xfrm>
          <a:off x="1620982" y="1577109"/>
          <a:ext cx="10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977888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8867776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84684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9065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0020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79268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65018" y="650625"/>
            <a:ext cx="651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What fraction of each shape is shaded?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018" y="4592229"/>
            <a:ext cx="56675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3) How many tenths are there in two?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018" y="3226196"/>
            <a:ext cx="6022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How many sevenths are there in one?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635733" y="1582861"/>
            <a:ext cx="1252800" cy="1080000"/>
            <a:chOff x="3529405" y="1582861"/>
            <a:chExt cx="1252800" cy="1080000"/>
          </a:xfrm>
        </p:grpSpPr>
        <p:sp>
          <p:nvSpPr>
            <p:cNvPr id="20" name="Isosceles Triangle 19"/>
            <p:cNvSpPr/>
            <p:nvPr/>
          </p:nvSpPr>
          <p:spPr>
            <a:xfrm rot="17999266">
              <a:off x="3769565" y="1993241"/>
              <a:ext cx="626400" cy="540000"/>
            </a:xfrm>
            <a:prstGeom prst="triangl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3529405" y="212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5805" y="2122860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3842605" y="158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5823284" y="1582861"/>
            <a:ext cx="1086603" cy="108660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41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1406066"/>
              </p:ext>
            </p:extLst>
          </p:nvPr>
        </p:nvGraphicFramePr>
        <p:xfrm>
          <a:off x="1620982" y="1577109"/>
          <a:ext cx="1080000" cy="108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7977888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18867776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398468465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89065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00209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779268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665018" y="650625"/>
            <a:ext cx="651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1) What fraction of each shape is shaded?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018" y="4592229"/>
            <a:ext cx="5790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3) How many tenths are there in two?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018" y="3226196"/>
            <a:ext cx="62448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2) How many sevenths are there in one?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3635733" y="1582861"/>
            <a:ext cx="1252800" cy="1080000"/>
            <a:chOff x="3529405" y="1582861"/>
            <a:chExt cx="1252800" cy="1080000"/>
          </a:xfrm>
        </p:grpSpPr>
        <p:sp>
          <p:nvSpPr>
            <p:cNvPr id="20" name="Isosceles Triangle 19"/>
            <p:cNvSpPr/>
            <p:nvPr/>
          </p:nvSpPr>
          <p:spPr>
            <a:xfrm rot="17999266">
              <a:off x="3769565" y="1993241"/>
              <a:ext cx="626400" cy="540000"/>
            </a:xfrm>
            <a:prstGeom prst="triangl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63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Isosceles Triangle 5"/>
            <p:cNvSpPr/>
            <p:nvPr/>
          </p:nvSpPr>
          <p:spPr>
            <a:xfrm>
              <a:off x="3529405" y="212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Isosceles Triangle 17"/>
            <p:cNvSpPr/>
            <p:nvPr/>
          </p:nvSpPr>
          <p:spPr>
            <a:xfrm>
              <a:off x="4155805" y="2122860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3842605" y="1582861"/>
              <a:ext cx="626400" cy="540000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5823284" y="1582861"/>
            <a:ext cx="1086603" cy="108660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961986" y="1895854"/>
                <a:ext cx="577515" cy="773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9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1986" y="1895854"/>
                <a:ext cx="577515" cy="77361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110705" y="1906016"/>
                <a:ext cx="577515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0705" y="1906016"/>
                <a:ext cx="577515" cy="7838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307552" y="1889892"/>
                <a:ext cx="577515" cy="7729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400" b="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smtClean="0">
                              <a:solidFill>
                                <a:schemeClr val="accent1"/>
                              </a:solidFill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en-GB" sz="24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7552" y="1889892"/>
                <a:ext cx="577515" cy="77296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669255" y="3226196"/>
            <a:ext cx="48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302466" y="4592229"/>
            <a:ext cx="708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09887" y="2001631"/>
            <a:ext cx="860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Or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038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  <p:bldP spid="14" grpId="0"/>
      <p:bldP spid="5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3F13B5-0DEE-4FA1-ABD8-9D6A49774D42}"/>
              </a:ext>
            </a:extLst>
          </p:cNvPr>
          <p:cNvSpPr txBox="1"/>
          <p:nvPr/>
        </p:nvSpPr>
        <p:spPr>
          <a:xfrm>
            <a:off x="2819400" y="563317"/>
            <a:ext cx="3053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equivalent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A608F3-7845-4499-80F2-A66A7B92C4B0}"/>
              </a:ext>
            </a:extLst>
          </p:cNvPr>
          <p:cNvSpPr txBox="1"/>
          <p:nvPr/>
        </p:nvSpPr>
        <p:spPr>
          <a:xfrm>
            <a:off x="1055076" y="1637199"/>
            <a:ext cx="6582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“of equal value, amount or meaning”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41B156-95DB-4B28-973E-8EE3B01EE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2125" y="2491614"/>
            <a:ext cx="610933" cy="5383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E0F3EE-D27A-4B19-A500-31E46B144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4730" y="2563589"/>
            <a:ext cx="1465384" cy="7519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1A2AB4-3089-4313-AF2D-AE0CDC2F5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278" y="2760766"/>
            <a:ext cx="610933" cy="5383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DDC89E-20E9-44E1-98A2-7456250F2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744" y="2491614"/>
            <a:ext cx="610933" cy="5383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F25782-BE68-4C56-9003-950B11790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897" y="2760766"/>
            <a:ext cx="610933" cy="5383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1F77E30-08AE-4D2D-9323-C7E601C18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363" y="2491614"/>
            <a:ext cx="610933" cy="5383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/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5C4AD2FE-4A20-43E7-99FF-64BA899DD128}"/>
              </a:ext>
            </a:extLst>
          </p:cNvPr>
          <p:cNvSpPr txBox="1"/>
          <p:nvPr/>
        </p:nvSpPr>
        <p:spPr>
          <a:xfrm>
            <a:off x="2700703" y="2672983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are equivalent to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1A02AF-11B8-4F94-998E-FB320568C5C5}"/>
              </a:ext>
            </a:extLst>
          </p:cNvPr>
          <p:cNvSpPr txBox="1"/>
          <p:nvPr/>
        </p:nvSpPr>
        <p:spPr>
          <a:xfrm>
            <a:off x="2700703" y="3614981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75E97F8-A6BA-4749-B176-88D1C4C779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4412" y="5059512"/>
            <a:ext cx="4303835" cy="88922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ACE458F-4B47-4CD9-9BA9-FF3B6C1C92B4}"/>
              </a:ext>
            </a:extLst>
          </p:cNvPr>
          <p:cNvSpPr txBox="1"/>
          <p:nvPr/>
        </p:nvSpPr>
        <p:spPr>
          <a:xfrm>
            <a:off x="2700703" y="4536292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/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1D316C67-59AD-4C34-85F6-DAF0B7C359B7}"/>
              </a:ext>
            </a:extLst>
          </p:cNvPr>
          <p:cNvSpPr txBox="1"/>
          <p:nvPr/>
        </p:nvSpPr>
        <p:spPr>
          <a:xfrm>
            <a:off x="1450596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 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93437A-84F9-4FFB-82CB-0997FF5E8437}"/>
              </a:ext>
            </a:extLst>
          </p:cNvPr>
          <p:cNvSpPr txBox="1"/>
          <p:nvPr/>
        </p:nvSpPr>
        <p:spPr>
          <a:xfrm>
            <a:off x="5810251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6575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15" grpId="0"/>
      <p:bldP spid="18" grpId="0"/>
      <p:bldP spid="19" grpId="0"/>
      <p:bldP spid="20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4759"/>
              </p:ext>
            </p:extLst>
          </p:nvPr>
        </p:nvGraphicFramePr>
        <p:xfrm>
          <a:off x="1524000" y="1450513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511329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686959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3890221"/>
              </p:ext>
            </p:extLst>
          </p:nvPr>
        </p:nvGraphicFramePr>
        <p:xfrm>
          <a:off x="1524000" y="3077286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413353"/>
              </p:ext>
            </p:extLst>
          </p:nvPr>
        </p:nvGraphicFramePr>
        <p:xfrm>
          <a:off x="1524000" y="3095890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084526"/>
              </p:ext>
            </p:extLst>
          </p:nvPr>
        </p:nvGraphicFramePr>
        <p:xfrm>
          <a:off x="1524000" y="3087779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923672" y="1478198"/>
                <a:ext cx="264496" cy="7929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3672" y="1478198"/>
                <a:ext cx="264496" cy="79297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185735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5735" y="3123437"/>
                <a:ext cx="264496" cy="7940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625514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5514" y="3123437"/>
                <a:ext cx="264496" cy="7940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994083" y="1478198"/>
                <a:ext cx="264496" cy="7929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94083" y="1478198"/>
                <a:ext cx="264496" cy="79297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229252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9252" y="3123437"/>
                <a:ext cx="264496" cy="79400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669031" y="3123437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69031" y="3123437"/>
                <a:ext cx="264496" cy="79400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1531920" y="1435012"/>
            <a:ext cx="3048000" cy="900000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878104" y="4426171"/>
                <a:ext cx="1387792" cy="8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104" y="4426171"/>
                <a:ext cx="1387792" cy="89896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-0.00295 0.2419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4" grpId="0"/>
      <p:bldP spid="15" grpId="0"/>
      <p:bldP spid="16" grpId="0"/>
      <p:bldP spid="17" grpId="0" animBg="1"/>
      <p:bldP spid="17" grpId="1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416642"/>
              </p:ext>
            </p:extLst>
          </p:nvPr>
        </p:nvGraphicFramePr>
        <p:xfrm>
          <a:off x="1400175" y="902440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664011"/>
              </p:ext>
            </p:extLst>
          </p:nvPr>
        </p:nvGraphicFramePr>
        <p:xfrm>
          <a:off x="1400175" y="921044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830289"/>
              </p:ext>
            </p:extLst>
          </p:nvPr>
        </p:nvGraphicFramePr>
        <p:xfrm>
          <a:off x="1400175" y="91167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61910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910" y="948591"/>
                <a:ext cx="264496" cy="79400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01689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89" y="948591"/>
                <a:ext cx="264496" cy="79400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105427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27" y="948591"/>
                <a:ext cx="264496" cy="79400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45206" y="948591"/>
                <a:ext cx="264496" cy="7940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5206" y="948591"/>
                <a:ext cx="264496" cy="79400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739513"/>
              </p:ext>
            </p:extLst>
          </p:nvPr>
        </p:nvGraphicFramePr>
        <p:xfrm>
          <a:off x="1400175" y="2419617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293028"/>
              </p:ext>
            </p:extLst>
          </p:nvPr>
        </p:nvGraphicFramePr>
        <p:xfrm>
          <a:off x="1400175" y="2438221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35045"/>
              </p:ext>
            </p:extLst>
          </p:nvPr>
        </p:nvGraphicFramePr>
        <p:xfrm>
          <a:off x="1388444" y="242629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12533458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25113732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5203235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89489221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73484171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09823373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396765235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217842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842" y="2488419"/>
                <a:ext cx="264496" cy="79630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458308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308" y="2488419"/>
                <a:ext cx="264496" cy="796308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939240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240" y="2488419"/>
                <a:ext cx="264496" cy="79630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660638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0638" y="2488419"/>
                <a:ext cx="264496" cy="796308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420172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0172" y="2488419"/>
                <a:ext cx="264496" cy="796308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179706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706" y="2488419"/>
                <a:ext cx="264496" cy="79630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698774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74" y="2488419"/>
                <a:ext cx="264496" cy="796308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977379" y="2488419"/>
                <a:ext cx="264496" cy="79630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7379" y="2488419"/>
                <a:ext cx="264496" cy="796308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271955" y="4285397"/>
            <a:ext cx="6553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eighths are equivalent to a half?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501689" y="5063487"/>
                <a:ext cx="1764207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</m:t>
                          </m:r>
                        </m:den>
                      </m:f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89" y="5063487"/>
                <a:ext cx="1764207" cy="890372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014934" y="5217548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317778" y="53602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3" grpId="0"/>
      <p:bldP spid="26" grpId="0"/>
      <p:bldP spid="2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189806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518319"/>
              </p:ext>
            </p:extLst>
          </p:nvPr>
        </p:nvGraphicFramePr>
        <p:xfrm>
          <a:off x="1524000" y="14528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36326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340969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725938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400933"/>
              </p:ext>
            </p:extLst>
          </p:nvPr>
        </p:nvGraphicFramePr>
        <p:xfrm>
          <a:off x="1524000" y="235090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352215" y="3684586"/>
                <a:ext cx="2439570" cy="14800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3</m:t>
                          </m:r>
                        </m:den>
                      </m:f>
                      <m:r>
                        <a:rPr lang="en-GB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6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2215" y="3684586"/>
                <a:ext cx="2439570" cy="148002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847492" y="3602296"/>
            <a:ext cx="568570" cy="771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" grpId="0" animBg="1"/>
      <p:bldP spid="3" grpId="1" animBg="1"/>
      <p:bldP spid="59" grpId="0"/>
      <p:bldP spid="5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75521"/>
              </p:ext>
            </p:extLst>
          </p:nvPr>
        </p:nvGraphicFramePr>
        <p:xfrm>
          <a:off x="1523998" y="235282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548941"/>
              </p:ext>
            </p:extLst>
          </p:nvPr>
        </p:nvGraphicFramePr>
        <p:xfrm>
          <a:off x="1523999" y="144703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713829"/>
              </p:ext>
            </p:extLst>
          </p:nvPr>
        </p:nvGraphicFramePr>
        <p:xfrm>
          <a:off x="1524000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210570"/>
              </p:ext>
            </p:extLst>
          </p:nvPr>
        </p:nvGraphicFramePr>
        <p:xfrm>
          <a:off x="1524000" y="237808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400554"/>
              </p:ext>
            </p:extLst>
          </p:nvPr>
        </p:nvGraphicFramePr>
        <p:xfrm>
          <a:off x="1523998" y="148698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509034"/>
              </p:ext>
            </p:extLst>
          </p:nvPr>
        </p:nvGraphicFramePr>
        <p:xfrm>
          <a:off x="1523999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707601"/>
              </p:ext>
            </p:extLst>
          </p:nvPr>
        </p:nvGraphicFramePr>
        <p:xfrm>
          <a:off x="1524000" y="14535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03524" y="3545317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3524" y="3545317"/>
                <a:ext cx="1718549" cy="101752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712725" y="3545316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725" y="3545316"/>
                <a:ext cx="1718549" cy="101752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864203"/>
              </p:ext>
            </p:extLst>
          </p:nvPr>
        </p:nvGraphicFramePr>
        <p:xfrm>
          <a:off x="1523998" y="146325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749927" y="3545315"/>
                <a:ext cx="1718549" cy="10175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3</m:t>
                          </m:r>
                        </m:den>
                      </m:f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32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9927" y="3545315"/>
                <a:ext cx="1718549" cy="101752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84617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338178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762643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803421"/>
              </p:ext>
            </p:extLst>
          </p:nvPr>
        </p:nvGraphicFramePr>
        <p:xfrm>
          <a:off x="1427017" y="1220803"/>
          <a:ext cx="6096000" cy="927709"/>
        </p:xfrm>
        <a:graphic>
          <a:graphicData uri="http://schemas.openxmlformats.org/drawingml/2006/table">
            <a:tbl>
              <a:tblPr/>
              <a:tblGrid>
                <a:gridCol w="2032000">
                  <a:extLst>
                    <a:ext uri="{9D8B030D-6E8A-4147-A177-3AD203B41FA5}">
                      <a16:colId xmlns:a16="http://schemas.microsoft.com/office/drawing/2014/main" val="245711156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59305627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574046448"/>
                    </a:ext>
                  </a:extLst>
                </a:gridCol>
              </a:tblGrid>
              <a:tr h="927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99194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427017" y="2548513"/>
                <a:ext cx="2439570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12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017" y="2548513"/>
                <a:ext cx="2439570" cy="1477328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27017" y="2548513"/>
                <a:ext cx="2439570" cy="14752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48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4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4800" b="0" i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sz="4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017" y="2548513"/>
                <a:ext cx="2439570" cy="147521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7065" y="3379225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09909" y="352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2835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4796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4" grpId="0"/>
      <p:bldP spid="1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257545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1" name="Table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147840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85327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pic>
        <p:nvPicPr>
          <p:cNvPr id="63" name="Picture 62">
            <a:extLst>
              <a:ext uri="{FF2B5EF4-FFF2-40B4-BE49-F238E27FC236}">
                <a16:creationId xmlns:a16="http://schemas.microsoft.com/office/drawing/2014/main" id="{578FFE17-2C45-467D-A718-002C58614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21999" y="5153597"/>
            <a:ext cx="1597999" cy="111736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/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 could use any of these bar models to show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endParaRPr lang="en-GB" sz="24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337939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022732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07756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624262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50755700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085724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919862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928738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950832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2752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9|9.4|3|5.5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7.9|2.3|2|8.7|2.3|1.2|7.4|2.7|3|0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7|3.5|4.7|3.2|2.9|8.2|2.6|3.2|8.5|2.1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4|1.9|1.2|3.6|4.4|5|4.1|2.1|3.3|4.1|8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.6|4.2|3.6|2.7|9.5|3.7|6.7|6.6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|8.5|2.1|3.5|5.9|4.2|2.6|7.4|3.9|2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6|2.3|7|3.9|4.5|5|1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2|9.8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7|9.7|8.8|9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purl.org/dc/terms/"/>
    <ds:schemaRef ds:uri="http://purl.org/dc/dcmitype/"/>
    <ds:schemaRef ds:uri="cee99ee9-287b-4f9a-957c-ba5ae7375c9a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10110</TotalTime>
  <Words>189</Words>
  <Application>Microsoft Office PowerPoint</Application>
  <PresentationFormat>On-screen Show (4:3)</PresentationFormat>
  <Paragraphs>55</Paragraphs>
  <Slides>14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322</cp:revision>
  <dcterms:created xsi:type="dcterms:W3CDTF">2019-07-05T11:02:13Z</dcterms:created>
  <dcterms:modified xsi:type="dcterms:W3CDTF">2021-02-22T13:19:39Z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