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318" r:id="rId12"/>
    <p:sldId id="297" r:id="rId13"/>
    <p:sldId id="306" r:id="rId14"/>
    <p:sldId id="307" r:id="rId15"/>
    <p:sldId id="299" r:id="rId16"/>
    <p:sldId id="313" r:id="rId17"/>
    <p:sldId id="314" r:id="rId18"/>
    <p:sldId id="315" r:id="rId19"/>
    <p:sldId id="300" r:id="rId20"/>
    <p:sldId id="308" r:id="rId21"/>
    <p:sldId id="309" r:id="rId22"/>
    <p:sldId id="310" r:id="rId23"/>
    <p:sldId id="304" r:id="rId24"/>
    <p:sldId id="311" r:id="rId25"/>
    <p:sldId id="316" r:id="rId26"/>
    <p:sldId id="317" r:id="rId27"/>
    <p:sldId id="301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0AC6C3-D075-E572-05CA-51AED400FF65}" v="14" dt="2020-11-30T11:07:57.8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3A0AC6C3-D075-E572-05CA-51AED400FF65}"/>
    <pc:docChg chg="addSld delSld modSld">
      <pc:chgData name="Katie Hurst" userId="S::katie.hurst@bramhopeprimaryschool.co.uk::edc11e18-5fed-42f7-b251-1c2a03e1975b" providerId="AD" clId="Web-{3A0AC6C3-D075-E572-05CA-51AED400FF65}" dt="2020-11-30T11:07:57.895" v="13" actId="14100"/>
      <pc:docMkLst>
        <pc:docMk/>
      </pc:docMkLst>
      <pc:sldChg chg="addSp delSp modSp new">
        <pc:chgData name="Katie Hurst" userId="S::katie.hurst@bramhopeprimaryschool.co.uk::edc11e18-5fed-42f7-b251-1c2a03e1975b" providerId="AD" clId="Web-{3A0AC6C3-D075-E572-05CA-51AED400FF65}" dt="2020-11-30T11:07:57.895" v="13" actId="14100"/>
        <pc:sldMkLst>
          <pc:docMk/>
          <pc:sldMk cId="27630241" sldId="318"/>
        </pc:sldMkLst>
        <pc:spChg chg="add del mod">
          <ac:chgData name="Katie Hurst" userId="S::katie.hurst@bramhopeprimaryschool.co.uk::edc11e18-5fed-42f7-b251-1c2a03e1975b" providerId="AD" clId="Web-{3A0AC6C3-D075-E572-05CA-51AED400FF65}" dt="2020-11-30T11:06:52.938" v="6"/>
          <ac:spMkLst>
            <pc:docMk/>
            <pc:sldMk cId="27630241" sldId="318"/>
            <ac:spMk id="2" creationId="{7CDFB629-55FE-4EE2-9379-D9554B569CF8}"/>
          </ac:spMkLst>
        </pc:spChg>
        <pc:picChg chg="add del mod">
          <ac:chgData name="Katie Hurst" userId="S::katie.hurst@bramhopeprimaryschool.co.uk::edc11e18-5fed-42f7-b251-1c2a03e1975b" providerId="AD" clId="Web-{3A0AC6C3-D075-E572-05CA-51AED400FF65}" dt="2020-11-30T11:07:22.252" v="10"/>
          <ac:picMkLst>
            <pc:docMk/>
            <pc:sldMk cId="27630241" sldId="318"/>
            <ac:picMk id="3" creationId="{CC21FC76-2644-4C5B-A9F4-A6620A4A2EB7}"/>
          </ac:picMkLst>
        </pc:picChg>
        <pc:picChg chg="add mod">
          <ac:chgData name="Katie Hurst" userId="S::katie.hurst@bramhopeprimaryschool.co.uk::edc11e18-5fed-42f7-b251-1c2a03e1975b" providerId="AD" clId="Web-{3A0AC6C3-D075-E572-05CA-51AED400FF65}" dt="2020-11-30T11:07:57.895" v="13" actId="14100"/>
          <ac:picMkLst>
            <pc:docMk/>
            <pc:sldMk cId="27630241" sldId="318"/>
            <ac:picMk id="4" creationId="{B07004C6-30AA-44EE-A5A9-529DC9024086}"/>
          </ac:picMkLst>
        </pc:picChg>
      </pc:sldChg>
      <pc:sldChg chg="new del">
        <pc:chgData name="Katie Hurst" userId="S::katie.hurst@bramhopeprimaryschool.co.uk::edc11e18-5fed-42f7-b251-1c2a03e1975b" providerId="AD" clId="Web-{3A0AC6C3-D075-E572-05CA-51AED400FF65}" dt="2020-11-30T11:06:40.390" v="1"/>
        <pc:sldMkLst>
          <pc:docMk/>
          <pc:sldMk cId="3128549293" sldId="31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9.xml"/><Relationship Id="rId1" Type="http://schemas.openxmlformats.org/officeDocument/2006/relationships/video" Target="https://player.vimeo.com/video/471012878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3" Type="http://schemas.openxmlformats.org/officeDocument/2006/relationships/image" Target="../media/image14.png"/><Relationship Id="rId21" Type="http://schemas.openxmlformats.org/officeDocument/2006/relationships/image" Target="../media/image43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8.png"/><Relationship Id="rId20" Type="http://schemas.openxmlformats.org/officeDocument/2006/relationships/image" Target="../media/image42.png"/><Relationship Id="rId1" Type="http://schemas.openxmlformats.org/officeDocument/2006/relationships/tags" Target="../tags/tag9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19" Type="http://schemas.openxmlformats.org/officeDocument/2006/relationships/image" Target="../media/image41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9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9.png"/><Relationship Id="rId5" Type="http://schemas.openxmlformats.org/officeDocument/2006/relationships/image" Target="../media/image44.png"/><Relationship Id="rId10" Type="http://schemas.openxmlformats.org/officeDocument/2006/relationships/image" Target="../media/image14.png"/><Relationship Id="rId9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12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hlinkClick r:id="" action="ppaction://media"/>
            <a:extLst>
              <a:ext uri="{FF2B5EF4-FFF2-40B4-BE49-F238E27FC236}">
                <a16:creationId xmlns:a16="http://schemas.microsoft.com/office/drawing/2014/main" id="{B07004C6-30AA-44EE-A5A9-529DC902408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24832" y="615754"/>
            <a:ext cx="7343521" cy="4797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10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12       120      55      80      10       41        14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10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78478"/>
              </a:xfrm>
              <a:prstGeom prst="rect">
                <a:avLst/>
              </a:prstGeom>
              <a:blipFill>
                <a:blip r:embed="rId4"/>
                <a:stretch>
                  <a:fillRect l="-1679" t="-1182" b="-21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0501" y="3837475"/>
            <a:ext cx="1750558" cy="6692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9211" y="3837474"/>
            <a:ext cx="1750558" cy="6692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0501" y="4568824"/>
            <a:ext cx="1750558" cy="66921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9211" y="4568823"/>
            <a:ext cx="1750558" cy="66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150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10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12       120      55      80      10       41        14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10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78478"/>
              </a:xfrm>
              <a:prstGeom prst="rect">
                <a:avLst/>
              </a:prstGeom>
              <a:blipFill>
                <a:blip r:embed="rId5"/>
                <a:stretch>
                  <a:fillRect l="-1679" t="-1182" b="-21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0501" y="3837475"/>
            <a:ext cx="1750558" cy="6692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9211" y="3837474"/>
            <a:ext cx="1750558" cy="6692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0501" y="4568824"/>
            <a:ext cx="1750558" cy="66921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9211" y="4568823"/>
            <a:ext cx="1750558" cy="66921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04241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12106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04242" y="146875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681059" y="1479847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535972" y="2865938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328510" y="2865938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176341" y="2865938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853337" y="3788228"/>
            <a:ext cx="3734810" cy="3600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450786" y="542543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853337" y="4160339"/>
            <a:ext cx="3734810" cy="3600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3853337" y="4528344"/>
            <a:ext cx="3734810" cy="3600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853337" y="4885396"/>
            <a:ext cx="3734810" cy="3600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4927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 animBg="1"/>
      <p:bldP spid="14" grpId="0" animBg="1"/>
      <p:bldP spid="15" grpId="0" animBg="1"/>
      <p:bldP spid="18" grpId="0" animBg="1"/>
      <p:bldP spid="20" grpId="0"/>
      <p:bldP spid="21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Here are 20 flowers.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can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share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the flowers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between 10 pots.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can group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flowers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into pots of 10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954" y="650181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924" y="675117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853" y="609430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6" y="679349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119" y="704913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642823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13" y="663703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74" y="679348"/>
            <a:ext cx="1140722" cy="1301387"/>
          </a:xfrm>
          <a:prstGeom prst="rect">
            <a:avLst/>
          </a:prstGeom>
        </p:spPr>
      </p:pic>
      <p:sp>
        <p:nvSpPr>
          <p:cNvPr id="17" name="Trapezoid 16"/>
          <p:cNvSpPr/>
          <p:nvPr/>
        </p:nvSpPr>
        <p:spPr>
          <a:xfrm rot="10800000">
            <a:off x="6764134" y="4743278"/>
            <a:ext cx="1140723" cy="100598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295" y="684130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194" y="643379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546" y="1076485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516" y="1101421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445" y="1035734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1105653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11" y="1131217"/>
            <a:ext cx="1140722" cy="130138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610" y="1069127"/>
            <a:ext cx="1140722" cy="13013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305" y="1090007"/>
            <a:ext cx="1140722" cy="13013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266" y="1105652"/>
            <a:ext cx="1140722" cy="13013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92" y="1177231"/>
            <a:ext cx="1140722" cy="13013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786" y="1069683"/>
            <a:ext cx="1140722" cy="13013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062" y="3498398"/>
            <a:ext cx="7174483" cy="5768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4978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86990" y="377120"/>
                <a:ext cx="7625490" cy="56323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are 20 flowers.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 flowers are shared equally between 10 pots.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are </a:t>
                </a:r>
                <a:r>
                  <a:rPr kumimoji="0" lang="en-GB" sz="2800" b="1" i="0" u="none" strike="noStrike" kern="1200" cap="none" spc="0" normalizeH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flowers in each pot.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990" y="377120"/>
                <a:ext cx="7625490" cy="5632311"/>
              </a:xfrm>
              <a:prstGeom prst="rect">
                <a:avLst/>
              </a:prstGeom>
              <a:blipFill>
                <a:blip r:embed="rId5"/>
                <a:stretch>
                  <a:fillRect l="-1599" t="-1082" b="-21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954" y="650181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924" y="675117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853" y="609430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6" y="679349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119" y="704913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642823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13" y="663703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74" y="679348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295" y="684130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194" y="643379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546" y="1076485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516" y="1101421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445" y="1035734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1105653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11" y="1131217"/>
            <a:ext cx="1140722" cy="130138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610" y="1069127"/>
            <a:ext cx="1140722" cy="13013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305" y="1090007"/>
            <a:ext cx="1140722" cy="13013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266" y="1105652"/>
            <a:ext cx="1140722" cy="13013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92" y="1177231"/>
            <a:ext cx="1140722" cy="13013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786" y="1069683"/>
            <a:ext cx="1140722" cy="13013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6689" y="4003181"/>
            <a:ext cx="7174483" cy="5768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009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13351 0.359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179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0.19218 0.3696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1" y="1847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0.10278 0.36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9" y="1803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01806 0.3546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3" y="177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0.03906 0.33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664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00625 0.341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1708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07049 0.3550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4" y="1775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16563 0.3546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81" y="1773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25139 0.332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1664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22604 0.374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02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0.18855 0.2891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444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24704 0.2689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1344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0.16076 0.2988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8" y="1493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03836 0.2907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0" y="145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10295 0.288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9" y="1444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7135 0.2997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9" y="1497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13021 0.2949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1474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L 0.23247 0.2715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15" y="13565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01562 0.2840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419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0.28229 0.2958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1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642823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1105653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13" y="663703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11" y="1131217"/>
            <a:ext cx="1140722" cy="13013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92" y="1177231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74" y="679348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6" y="679349"/>
            <a:ext cx="1140722" cy="13013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86990" y="377120"/>
                <a:ext cx="7625490" cy="6740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are 20 flowers.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 flowers are grouped into pots of 10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3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0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</a:t>
                </a:r>
                <a:r>
                  <a:rPr lang="en-GB" sz="28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pots of 10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990" y="377120"/>
                <a:ext cx="7625490" cy="6740307"/>
              </a:xfrm>
              <a:prstGeom prst="rect">
                <a:avLst/>
              </a:prstGeom>
              <a:blipFill>
                <a:blip r:embed="rId8"/>
                <a:stretch>
                  <a:fillRect l="-1599" t="-9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954" y="650181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924" y="675117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853" y="609430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119" y="704913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295" y="684130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194" y="643379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546" y="1076485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516" y="1101421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445" y="1035734"/>
            <a:ext cx="1140722" cy="130138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610" y="1069127"/>
            <a:ext cx="1140722" cy="13013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305" y="1090007"/>
            <a:ext cx="1140722" cy="13013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266" y="1105652"/>
            <a:ext cx="1140722" cy="13013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786" y="1069683"/>
            <a:ext cx="1140722" cy="1301387"/>
          </a:xfrm>
          <a:prstGeom prst="rect">
            <a:avLst/>
          </a:prstGeom>
        </p:spPr>
      </p:pic>
      <p:sp>
        <p:nvSpPr>
          <p:cNvPr id="17" name="Trapezoid 16"/>
          <p:cNvSpPr/>
          <p:nvPr/>
        </p:nvSpPr>
        <p:spPr>
          <a:xfrm rot="10800000">
            <a:off x="1156016" y="3851775"/>
            <a:ext cx="1338288" cy="120355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rapezoid 31"/>
          <p:cNvSpPr/>
          <p:nvPr/>
        </p:nvSpPr>
        <p:spPr>
          <a:xfrm rot="10800000">
            <a:off x="3626575" y="3851775"/>
            <a:ext cx="1338288" cy="120355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4188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20017 0.328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1641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-0.26997 0.2856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07" y="1428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-0.18732 0.34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75" y="1717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1.66667E-6 0.2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-5.55556E-7 0.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4.72222E-6 0.2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01962 0.2731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1365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-0.26806 0.284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3" y="1423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32292 0.325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1625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-0.31407 0.329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12" y="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3.61111E-6 0.2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4.16667E-6 0.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0.06996 0.3055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15278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35538 0.1856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60" y="928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21528 0.1879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939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22309 0.187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46" y="9375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07448 0.2759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13796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L -8.33333E-7 0.2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27708 0.183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914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-0.07674 0.2842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552000"/>
            <a:ext cx="501879" cy="709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312873"/>
            <a:ext cx="501879" cy="709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073745"/>
            <a:ext cx="501879" cy="7090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834617"/>
            <a:ext cx="501879" cy="709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595489"/>
            <a:ext cx="501879" cy="7090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356361"/>
            <a:ext cx="501879" cy="7090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135177"/>
            <a:ext cx="501879" cy="7090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899584"/>
            <a:ext cx="501879" cy="7090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673282"/>
            <a:ext cx="501879" cy="7090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442807"/>
            <a:ext cx="501879" cy="7090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788826" y="669324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1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826" y="669324"/>
                <a:ext cx="2908997" cy="584775"/>
              </a:xfrm>
              <a:prstGeom prst="rect">
                <a:avLst/>
              </a:prstGeom>
              <a:blipFill>
                <a:blip r:embed="rId6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788825" y="1418488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825" y="1418488"/>
                <a:ext cx="2908997" cy="584775"/>
              </a:xfrm>
              <a:prstGeom prst="rect">
                <a:avLst/>
              </a:prstGeom>
              <a:blipFill>
                <a:blip r:embed="rId7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156564"/>
              </p:ext>
            </p:extLst>
          </p:nvPr>
        </p:nvGraphicFramePr>
        <p:xfrm>
          <a:off x="783774" y="4167051"/>
          <a:ext cx="7337300" cy="17373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3730">
                  <a:extLst>
                    <a:ext uri="{9D8B030D-6E8A-4147-A177-3AD203B41FA5}">
                      <a16:colId xmlns:a16="http://schemas.microsoft.com/office/drawing/2014/main" val="1360334693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0188938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920835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04431871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5613173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96231901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240898113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9099402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9674115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402987028"/>
                    </a:ext>
                  </a:extLst>
                </a:gridCol>
              </a:tblGrid>
              <a:tr h="17373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7939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69305 0.22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53" y="1127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60868 0.2567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34" y="1282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53437 0.29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19" y="1476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45017 0.3303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1650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7448 0.3652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1826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28732 0.400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58" y="200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21614 0.4342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2171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13437 0.4648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24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5295 0.5016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50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2743 0.5370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552000"/>
            <a:ext cx="501879" cy="709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312873"/>
            <a:ext cx="501879" cy="709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073745"/>
            <a:ext cx="501879" cy="7090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834617"/>
            <a:ext cx="501879" cy="709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595489"/>
            <a:ext cx="501879" cy="7090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356361"/>
            <a:ext cx="501879" cy="7090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135177"/>
            <a:ext cx="501879" cy="7090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899584"/>
            <a:ext cx="501879" cy="7090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673282"/>
            <a:ext cx="501879" cy="7090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442807"/>
            <a:ext cx="501879" cy="7090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549174" y="616634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174" y="616634"/>
                <a:ext cx="2908997" cy="584775"/>
              </a:xfrm>
              <a:prstGeom prst="rect">
                <a:avLst/>
              </a:prstGeom>
              <a:blipFill>
                <a:blip r:embed="rId6"/>
                <a:stretch>
                  <a:fillRect l="-524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549173" y="1366314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173" y="1366314"/>
                <a:ext cx="2908997" cy="584775"/>
              </a:xfrm>
              <a:prstGeom prst="rect">
                <a:avLst/>
              </a:prstGeom>
              <a:blipFill>
                <a:blip r:embed="rId7"/>
                <a:stretch>
                  <a:fillRect l="-524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89370"/>
              </p:ext>
            </p:extLst>
          </p:nvPr>
        </p:nvGraphicFramePr>
        <p:xfrm>
          <a:off x="783774" y="4167052"/>
          <a:ext cx="7337300" cy="1776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3730">
                  <a:extLst>
                    <a:ext uri="{9D8B030D-6E8A-4147-A177-3AD203B41FA5}">
                      <a16:colId xmlns:a16="http://schemas.microsoft.com/office/drawing/2014/main" val="1360334693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0188938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920835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04431871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5613173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96231901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240898113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9099402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9674115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402987028"/>
                    </a:ext>
                  </a:extLst>
                </a:gridCol>
              </a:tblGrid>
              <a:tr h="177654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79397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552000"/>
            <a:ext cx="501879" cy="7090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312873"/>
            <a:ext cx="501879" cy="7090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073745"/>
            <a:ext cx="501879" cy="7090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834617"/>
            <a:ext cx="501879" cy="7090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595489"/>
            <a:ext cx="501879" cy="70903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356361"/>
            <a:ext cx="501879" cy="7090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135177"/>
            <a:ext cx="501879" cy="70903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899584"/>
            <a:ext cx="501879" cy="7090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673282"/>
            <a:ext cx="501879" cy="7090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442807"/>
            <a:ext cx="501879" cy="709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294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69305 0.22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53" y="1127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60868 0.2567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34" y="1282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53437 0.29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19" y="1476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45017 0.3303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1650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7448 0.3652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1826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28732 0.400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58" y="200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21614 0.4342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2171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13437 0.4648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24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5295 0.5016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50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2743 0.5370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62344 0.2775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1386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54341 0.312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1562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0.46198 0.3474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1736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38056 0.3821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8" y="1909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30209 0.4171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2085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2191 0.4520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225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14375 0.4842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2421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0.06198 0.5185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2592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01649 0.5550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2775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09982 0.5905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552000"/>
            <a:ext cx="501879" cy="709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312873"/>
            <a:ext cx="501879" cy="709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073745"/>
            <a:ext cx="501879" cy="7090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834617"/>
            <a:ext cx="501879" cy="709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595489"/>
            <a:ext cx="501879" cy="7090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356361"/>
            <a:ext cx="501879" cy="7090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135177"/>
            <a:ext cx="501879" cy="7090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899584"/>
            <a:ext cx="501879" cy="7090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673282"/>
            <a:ext cx="501879" cy="7090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442807"/>
            <a:ext cx="501879" cy="7090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452424" y="666215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30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2424" y="666215"/>
                <a:ext cx="2908997" cy="584775"/>
              </a:xfrm>
              <a:prstGeom prst="rect">
                <a:avLst/>
              </a:prstGeom>
              <a:blipFill>
                <a:blip r:embed="rId6"/>
                <a:stretch>
                  <a:fillRect l="-52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448287" y="1382312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30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8287" y="1382312"/>
                <a:ext cx="2908997" cy="584775"/>
              </a:xfrm>
              <a:prstGeom prst="rect">
                <a:avLst/>
              </a:prstGeom>
              <a:blipFill>
                <a:blip r:embed="rId7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89370"/>
              </p:ext>
            </p:extLst>
          </p:nvPr>
        </p:nvGraphicFramePr>
        <p:xfrm>
          <a:off x="783774" y="4167052"/>
          <a:ext cx="7337300" cy="1776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3730">
                  <a:extLst>
                    <a:ext uri="{9D8B030D-6E8A-4147-A177-3AD203B41FA5}">
                      <a16:colId xmlns:a16="http://schemas.microsoft.com/office/drawing/2014/main" val="1360334693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0188938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920835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04431871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5613173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96231901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240898113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9099402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9674115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402987028"/>
                    </a:ext>
                  </a:extLst>
                </a:gridCol>
              </a:tblGrid>
              <a:tr h="177654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79397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552000"/>
            <a:ext cx="501879" cy="7090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312873"/>
            <a:ext cx="501879" cy="7090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073745"/>
            <a:ext cx="501879" cy="7090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834617"/>
            <a:ext cx="501879" cy="7090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595489"/>
            <a:ext cx="501879" cy="70903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356361"/>
            <a:ext cx="501879" cy="7090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135177"/>
            <a:ext cx="501879" cy="70903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899584"/>
            <a:ext cx="501879" cy="7090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673282"/>
            <a:ext cx="501879" cy="7090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442807"/>
            <a:ext cx="501879" cy="70903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552000"/>
            <a:ext cx="501879" cy="7090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312873"/>
            <a:ext cx="501879" cy="70903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073745"/>
            <a:ext cx="501879" cy="70903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834617"/>
            <a:ext cx="501879" cy="70903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595489"/>
            <a:ext cx="501879" cy="70903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356361"/>
            <a:ext cx="501879" cy="70903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135177"/>
            <a:ext cx="501879" cy="70903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899584"/>
            <a:ext cx="501879" cy="70903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673282"/>
            <a:ext cx="501879" cy="70903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442807"/>
            <a:ext cx="501879" cy="709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112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69305 0.22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53" y="1127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60868 0.2567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34" y="1282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53437 0.29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19" y="1476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45017 0.3303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1650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7448 0.3652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1826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28732 0.400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58" y="200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21614 0.4342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2171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13437 0.4648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24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5295 0.5016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50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2743 0.5370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62344 0.2775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1386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54341 0.312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1562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0.46198 0.3474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1736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38056 0.3821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8" y="1909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30209 0.4171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2085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2191 0.4520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225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14375 0.4842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2421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0.06198 0.5185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2592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01649 0.5550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2775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09982 0.5905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59259E-6 L 0.54288 0.33658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1682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11111E-6 L 0.46285 0.37153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2" y="18565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81481E-6 L 0.38281 0.40648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32" y="20324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96296E-6 L 0.30573 0.4412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78" y="2206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7.40741E-7 L 0.22708 0.4761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54" y="23796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44444E-6 L 0.14566 0.51111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25556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0.06458 0.54329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" y="27153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7 L -0.01719 0.5775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" y="28866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48148E-6 L -0.09983 0.6106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30532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6 L -0.17899 0.64422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3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552000"/>
            <a:ext cx="501879" cy="709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312873"/>
            <a:ext cx="501879" cy="709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073745"/>
            <a:ext cx="501879" cy="7090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834617"/>
            <a:ext cx="501879" cy="709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595489"/>
            <a:ext cx="501879" cy="7090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356361"/>
            <a:ext cx="501879" cy="7090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135177"/>
            <a:ext cx="501879" cy="7090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899584"/>
            <a:ext cx="501879" cy="7090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673282"/>
            <a:ext cx="501879" cy="7090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442807"/>
            <a:ext cx="501879" cy="7090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634073" y="650166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40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4073" y="650166"/>
                <a:ext cx="2908997" cy="584775"/>
              </a:xfrm>
              <a:prstGeom prst="rect">
                <a:avLst/>
              </a:prstGeom>
              <a:blipFill>
                <a:blip r:embed="rId6"/>
                <a:stretch>
                  <a:fillRect l="-524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634072" y="1339701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40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4072" y="1339701"/>
                <a:ext cx="2908997" cy="584775"/>
              </a:xfrm>
              <a:prstGeom prst="rect">
                <a:avLst/>
              </a:prstGeom>
              <a:blipFill>
                <a:blip r:embed="rId7"/>
                <a:stretch>
                  <a:fillRect l="-524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89370"/>
              </p:ext>
            </p:extLst>
          </p:nvPr>
        </p:nvGraphicFramePr>
        <p:xfrm>
          <a:off x="783774" y="4167052"/>
          <a:ext cx="7337300" cy="1776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3730">
                  <a:extLst>
                    <a:ext uri="{9D8B030D-6E8A-4147-A177-3AD203B41FA5}">
                      <a16:colId xmlns:a16="http://schemas.microsoft.com/office/drawing/2014/main" val="1360334693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0188938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920835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04431871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5613173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96231901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240898113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9099402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9674115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402987028"/>
                    </a:ext>
                  </a:extLst>
                </a:gridCol>
              </a:tblGrid>
              <a:tr h="177654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79397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552000"/>
            <a:ext cx="501879" cy="7090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312873"/>
            <a:ext cx="501879" cy="7090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073745"/>
            <a:ext cx="501879" cy="7090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834617"/>
            <a:ext cx="501879" cy="7090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595489"/>
            <a:ext cx="501879" cy="70903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356361"/>
            <a:ext cx="501879" cy="7090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135177"/>
            <a:ext cx="501879" cy="70903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899584"/>
            <a:ext cx="501879" cy="7090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673282"/>
            <a:ext cx="501879" cy="7090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442807"/>
            <a:ext cx="501879" cy="70903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552000"/>
            <a:ext cx="501879" cy="7090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312873"/>
            <a:ext cx="501879" cy="70903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073745"/>
            <a:ext cx="501879" cy="70903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834617"/>
            <a:ext cx="501879" cy="70903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595489"/>
            <a:ext cx="501879" cy="70903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356361"/>
            <a:ext cx="501879" cy="70903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135177"/>
            <a:ext cx="501879" cy="70903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899584"/>
            <a:ext cx="501879" cy="70903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673282"/>
            <a:ext cx="501879" cy="70903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442807"/>
            <a:ext cx="501879" cy="70903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2535340"/>
            <a:ext cx="501879" cy="70903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2296213"/>
            <a:ext cx="501879" cy="70903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2057085"/>
            <a:ext cx="501879" cy="70903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1817957"/>
            <a:ext cx="501879" cy="70903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1578829"/>
            <a:ext cx="501879" cy="70903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1339701"/>
            <a:ext cx="501879" cy="70903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1118517"/>
            <a:ext cx="501879" cy="70903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882924"/>
            <a:ext cx="501879" cy="70903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656622"/>
            <a:ext cx="501879" cy="70903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426147"/>
            <a:ext cx="501879" cy="709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364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69305 0.22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53" y="1127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60868 0.2567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34" y="1282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53437 0.29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19" y="1476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45017 0.3303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1650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7448 0.3652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1826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28732 0.400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58" y="200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21614 0.4342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2171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13437 0.4648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24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5295 0.5016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50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2743 0.5370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62344 0.2775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1386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54341 0.312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1562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0.46198 0.3474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1736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38056 0.3821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8" y="1909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30209 0.4171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2085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2191 0.4520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225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14375 0.4842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2421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0.06198 0.5185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2592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01649 0.5550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2775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09982 0.5905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59259E-6 L 0.54288 0.33658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1682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11111E-6 L 0.46285 0.37153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2" y="18565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81481E-6 L 0.38281 0.40648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32" y="20324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96296E-6 L 0.30573 0.4412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78" y="2206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7.40741E-7 L 0.22708 0.4761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54" y="23796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44444E-6 L 0.14566 0.51111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25556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0.06458 0.54329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" y="27153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7 L -0.01719 0.5775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" y="28866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48148E-6 L -0.09983 0.6106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30532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6 L -0.17899 0.64422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3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46805 0.3923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03" y="19606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0.38368 0.42732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84" y="21366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7 L 0.30937 0.46204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23102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0.22656 0.4951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19" y="24745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14375 0.5287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26435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06649 0.5643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6" y="28218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-0.01059 0.59653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29815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-0.09861 0.63102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31" y="31551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-0.179 0.66598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33287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25816 0.7053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17" y="3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343" y="518041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1187" y="53231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70415" y="698568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1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698568"/>
                <a:ext cx="2908997" cy="584775"/>
              </a:xfrm>
              <a:prstGeom prst="rect">
                <a:avLst/>
              </a:prstGeom>
              <a:blipFill>
                <a:blip r:embed="rId6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379346" y="698567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698567"/>
                <a:ext cx="2908997" cy="584775"/>
              </a:xfrm>
              <a:prstGeom prst="rect">
                <a:avLst/>
              </a:prstGeom>
              <a:blipFill>
                <a:blip r:embed="rId7"/>
                <a:stretch>
                  <a:fillRect l="-52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170415" y="1326998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1326998"/>
                <a:ext cx="2908997" cy="584775"/>
              </a:xfrm>
              <a:prstGeom prst="rect">
                <a:avLst/>
              </a:prstGeom>
              <a:blipFill>
                <a:blip r:embed="rId8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379346" y="1326997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1326997"/>
                <a:ext cx="2908997" cy="584775"/>
              </a:xfrm>
              <a:prstGeom prst="rect">
                <a:avLst/>
              </a:prstGeom>
              <a:blipFill>
                <a:blip r:embed="rId9"/>
                <a:stretch>
                  <a:fillRect l="-52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170415" y="1955428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30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1955428"/>
                <a:ext cx="2908997" cy="584775"/>
              </a:xfrm>
              <a:prstGeom prst="rect">
                <a:avLst/>
              </a:prstGeom>
              <a:blipFill>
                <a:blip r:embed="rId10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379346" y="1955427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30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1955427"/>
                <a:ext cx="2908997" cy="584775"/>
              </a:xfrm>
              <a:prstGeom prst="rect">
                <a:avLst/>
              </a:prstGeom>
              <a:blipFill>
                <a:blip r:embed="rId11"/>
                <a:stretch>
                  <a:fillRect l="-52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170415" y="2583858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40</a:t>
                </a: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2583858"/>
                <a:ext cx="2908997" cy="584775"/>
              </a:xfrm>
              <a:prstGeom prst="rect">
                <a:avLst/>
              </a:prstGeom>
              <a:blipFill>
                <a:blip r:embed="rId12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379346" y="2583857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40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2583857"/>
                <a:ext cx="2908997" cy="584775"/>
              </a:xfrm>
              <a:prstGeom prst="rect">
                <a:avLst/>
              </a:prstGeom>
              <a:blipFill>
                <a:blip r:embed="rId13"/>
                <a:stretch>
                  <a:fillRect l="-52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170415" y="3212288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3212288"/>
                <a:ext cx="2908997" cy="584775"/>
              </a:xfrm>
              <a:prstGeom prst="rect">
                <a:avLst/>
              </a:prstGeom>
              <a:blipFill>
                <a:blip r:embed="rId14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379346" y="3212287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50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3212287"/>
                <a:ext cx="2908997" cy="584775"/>
              </a:xfrm>
              <a:prstGeom prst="rect">
                <a:avLst/>
              </a:prstGeom>
              <a:blipFill>
                <a:blip r:embed="rId15"/>
                <a:stretch>
                  <a:fillRect l="-52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170415" y="3840718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60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3840718"/>
                <a:ext cx="2908997" cy="584775"/>
              </a:xfrm>
              <a:prstGeom prst="rect">
                <a:avLst/>
              </a:prstGeom>
              <a:blipFill>
                <a:blip r:embed="rId16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4379346" y="3840717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60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6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3840717"/>
                <a:ext cx="2908997" cy="584775"/>
              </a:xfrm>
              <a:prstGeom prst="rect">
                <a:avLst/>
              </a:prstGeom>
              <a:blipFill>
                <a:blip r:embed="rId17"/>
                <a:stretch>
                  <a:fillRect l="-52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170415" y="4469148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70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4469148"/>
                <a:ext cx="2908997" cy="584775"/>
              </a:xfrm>
              <a:prstGeom prst="rect">
                <a:avLst/>
              </a:prstGeom>
              <a:blipFill>
                <a:blip r:embed="rId18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4379346" y="4469147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70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7</a:t>
                </a: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4469147"/>
                <a:ext cx="2908997" cy="584775"/>
              </a:xfrm>
              <a:prstGeom prst="rect">
                <a:avLst/>
              </a:prstGeom>
              <a:blipFill>
                <a:blip r:embed="rId19"/>
                <a:stretch>
                  <a:fillRect l="-52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170415" y="5097575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8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80</a:t>
                </a: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5097575"/>
                <a:ext cx="2908997" cy="584775"/>
              </a:xfrm>
              <a:prstGeom prst="rect">
                <a:avLst/>
              </a:prstGeom>
              <a:blipFill>
                <a:blip r:embed="rId20"/>
                <a:stretch>
                  <a:fillRect l="-54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379346" y="5097574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80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8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5097574"/>
                <a:ext cx="2908997" cy="584775"/>
              </a:xfrm>
              <a:prstGeom prst="rect">
                <a:avLst/>
              </a:prstGeom>
              <a:blipFill>
                <a:blip r:embed="rId21"/>
                <a:stretch>
                  <a:fillRect l="-52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952741" y="520341"/>
            <a:ext cx="72134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the array to complete the calculations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659511" y="3684485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511" y="3684485"/>
                <a:ext cx="5799909" cy="83099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Rectangle 44"/>
          <p:cNvSpPr/>
          <p:nvPr/>
        </p:nvSpPr>
        <p:spPr>
          <a:xfrm>
            <a:off x="1041588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150556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410152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475466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5363205" y="3659453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3205" y="3659453"/>
                <a:ext cx="5799909" cy="8309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/>
          <p:cNvSpPr/>
          <p:nvPr/>
        </p:nvSpPr>
        <p:spPr>
          <a:xfrm>
            <a:off x="4740460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805774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109024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287766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1659511" y="4764609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511" y="4764609"/>
                <a:ext cx="5799909" cy="83099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1041588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73020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3410152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475466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363205" y="4739577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3205" y="4739577"/>
                <a:ext cx="5799909" cy="83099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Rectangle 71"/>
          <p:cNvSpPr/>
          <p:nvPr/>
        </p:nvSpPr>
        <p:spPr>
          <a:xfrm>
            <a:off x="4740460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805774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7109024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099509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2201022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2215385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914379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5919079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247697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390165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093671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975060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67395" y="1411894"/>
            <a:ext cx="5483253" cy="1611106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1617887" y="1360011"/>
            <a:ext cx="5491137" cy="55137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ounded Rectangle 88"/>
          <p:cNvSpPr/>
          <p:nvPr/>
        </p:nvSpPr>
        <p:spPr>
          <a:xfrm>
            <a:off x="1622110" y="1915817"/>
            <a:ext cx="5491137" cy="55137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ounded Rectangle 89"/>
          <p:cNvSpPr/>
          <p:nvPr/>
        </p:nvSpPr>
        <p:spPr>
          <a:xfrm>
            <a:off x="1635841" y="2458176"/>
            <a:ext cx="5491137" cy="55137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37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9" grpId="0" animBg="1"/>
      <p:bldP spid="9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856630" y="371023"/>
            <a:ext cx="72134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the array to complete the calculations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659511" y="3684485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511" y="3684485"/>
                <a:ext cx="5799909" cy="83099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Rectangle 44"/>
          <p:cNvSpPr/>
          <p:nvPr/>
        </p:nvSpPr>
        <p:spPr>
          <a:xfrm>
            <a:off x="1041588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150556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410152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475466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5351703" y="3659453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1703" y="3659453"/>
                <a:ext cx="5799909" cy="8309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/>
          <p:cNvSpPr/>
          <p:nvPr/>
        </p:nvSpPr>
        <p:spPr>
          <a:xfrm>
            <a:off x="4740460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771268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109024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287766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1659511" y="4764609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511" y="4764609"/>
                <a:ext cx="5799909" cy="83099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1041588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73020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3410152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475466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363205" y="4739577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3205" y="4739577"/>
                <a:ext cx="5799909" cy="83099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Rectangle 71"/>
          <p:cNvSpPr/>
          <p:nvPr/>
        </p:nvSpPr>
        <p:spPr>
          <a:xfrm>
            <a:off x="4740460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805774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7109024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151268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2201022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2215385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914379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5919079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247697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390165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093671" y="4826164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940554" y="3746040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1041" y="1168925"/>
            <a:ext cx="5204222" cy="202964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49436" y="955798"/>
            <a:ext cx="747045" cy="747045"/>
          </a:xfrm>
          <a:prstGeom prst="rect">
            <a:avLst/>
          </a:prstGeom>
        </p:spPr>
      </p:pic>
      <p:sp>
        <p:nvSpPr>
          <p:cNvPr id="55" name="Rounded Rectangle 54"/>
          <p:cNvSpPr/>
          <p:nvPr/>
        </p:nvSpPr>
        <p:spPr>
          <a:xfrm>
            <a:off x="1317941" y="1118781"/>
            <a:ext cx="5491137" cy="504000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ounded Rectangle 55"/>
          <p:cNvSpPr/>
          <p:nvPr/>
        </p:nvSpPr>
        <p:spPr>
          <a:xfrm>
            <a:off x="1322164" y="1634246"/>
            <a:ext cx="5491137" cy="504000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>
            <a:off x="1335895" y="2136264"/>
            <a:ext cx="5491137" cy="504000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57"/>
          <p:cNvSpPr/>
          <p:nvPr/>
        </p:nvSpPr>
        <p:spPr>
          <a:xfrm>
            <a:off x="1335895" y="2638177"/>
            <a:ext cx="5491137" cy="55137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D42E558-BC5C-41AB-8D58-F80C7C2CD489}"/>
              </a:ext>
            </a:extLst>
          </p:cNvPr>
          <p:cNvSpPr txBox="1"/>
          <p:nvPr/>
        </p:nvSpPr>
        <p:spPr>
          <a:xfrm>
            <a:off x="6844466" y="1641893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922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 animBg="1"/>
      <p:bldP spid="57" grpId="0" animBg="1"/>
      <p:bldP spid="58" grpId="0" animBg="1"/>
      <p:bldP spid="39" grpId="0"/>
      <p:bldP spid="3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856630" y="527777"/>
            <a:ext cx="6744219" cy="58785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Alex buys 10 rolls.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pays with a £1 coin and gets 10p change.</a:t>
            </a:r>
          </a:p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rolls cost 90p</a:t>
            </a:r>
          </a:p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roll costs 9p</a:t>
            </a:r>
          </a:p>
          <a:p>
            <a:pPr lvl="0">
              <a:defRPr/>
            </a:pPr>
            <a:endParaRPr lang="en-GB" sz="3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 buys 2 rolls.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much does Whitney spend?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630" y="1146529"/>
            <a:ext cx="4093856" cy="126105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05371" y="527777"/>
            <a:ext cx="1558352" cy="18798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258" y="1230024"/>
            <a:ext cx="833624" cy="73452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888" y="4525716"/>
            <a:ext cx="1375243" cy="16959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230" y="4759473"/>
            <a:ext cx="1323441" cy="97311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230" y="5089201"/>
            <a:ext cx="1323441" cy="97311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00386" y="2048314"/>
            <a:ext cx="747045" cy="747045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5703230" y="21910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950335" y="3075613"/>
                <a:ext cx="204254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0335" y="3075613"/>
                <a:ext cx="2042547" cy="523220"/>
              </a:xfrm>
              <a:prstGeom prst="rect">
                <a:avLst/>
              </a:prstGeom>
              <a:blipFill>
                <a:blip r:embed="rId11"/>
                <a:stretch>
                  <a:fillRect l="-5970" t="-11765" r="-507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 84"/>
              <p:cNvSpPr/>
              <p:nvPr/>
            </p:nvSpPr>
            <p:spPr>
              <a:xfrm>
                <a:off x="856630" y="4984422"/>
                <a:ext cx="3258521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18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Whitney spends 18p</a:t>
                </a:r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85" name="Rectangle 8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630" y="4984422"/>
                <a:ext cx="3258521" cy="954107"/>
              </a:xfrm>
              <a:prstGeom prst="rect">
                <a:avLst/>
              </a:prstGeom>
              <a:blipFill>
                <a:blip r:embed="rId12"/>
                <a:stretch>
                  <a:fillRect l="-3933"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1883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8" grpId="0"/>
      <p:bldP spid="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|3.5|3.6|5.5|1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2.4|7.2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0.9|2.9|0.7|5.1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9.8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7.3|2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4.6|1.9|1.9|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7.1|1.5|1.4|1.8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6.1|4.9|3.5|7|6.7|1|1.1|1.1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6.8|7.4|11.7|13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0.2|3.6|4.4|2.9|8.6|8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5.4|9|7.1|10.8|9.2|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www.w3.org/XML/1998/namespace"/>
    <ds:schemaRef ds:uri="http://purl.org/dc/terms/"/>
    <ds:schemaRef ds:uri="522d4c35-b548-4432-90ae-af4376e1c4b4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96F2DB1B-39A3-4371-9484-78DC5E52FE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8437</TotalTime>
  <Words>431</Words>
  <Application>Microsoft Office PowerPoint</Application>
  <PresentationFormat>On-screen Show (4:3)</PresentationFormat>
  <Paragraphs>152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235</cp:revision>
  <dcterms:created xsi:type="dcterms:W3CDTF">2019-07-05T11:02:13Z</dcterms:created>
  <dcterms:modified xsi:type="dcterms:W3CDTF">2020-11-30T11:08:02Z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