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2"/>
  </p:notesMasterIdLst>
  <p:sldIdLst>
    <p:sldId id="303" r:id="rId9"/>
    <p:sldId id="298" r:id="rId10"/>
    <p:sldId id="296" r:id="rId11"/>
    <p:sldId id="300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17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17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3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495006" y="1658983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495006" y="4175760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372177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17319" y="201215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7318" y="321970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7317" y="455492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4818" y="735270"/>
            <a:ext cx="585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68133" y="164133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26526" y="290854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84574" y="414275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2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495006" y="1658983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95006" y="4175760"/>
            <a:ext cx="731520" cy="45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7322" y="1802296"/>
            <a:ext cx="52213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L.C. Can I divide using factors? </a:t>
            </a:r>
          </a:p>
          <a:p>
            <a:r>
              <a:rPr lang="en-GB" sz="4400" dirty="0">
                <a:solidFill>
                  <a:schemeClr val="bg1"/>
                </a:solidFill>
              </a:rPr>
              <a:t>Toolkit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3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192421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92421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2421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0832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0832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0832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15600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15600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15600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54011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54010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54011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38779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38779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38779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71898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71897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71898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61958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61957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958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500368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500368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00368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851369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851368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851369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23547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23547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23547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195828" y="1698171"/>
            <a:ext cx="630225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5" name="Straight Arrow Connector 4"/>
          <p:cNvCxnSpPr>
            <a:stCxn id="66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31967" y="4124318"/>
            <a:ext cx="1603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sp>
        <p:nvSpPr>
          <p:cNvPr id="69" name="Rectangle 68"/>
          <p:cNvSpPr/>
          <p:nvPr/>
        </p:nvSpPr>
        <p:spPr>
          <a:xfrm>
            <a:off x="1220858" y="1692085"/>
            <a:ext cx="308788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4308739" y="1698171"/>
            <a:ext cx="3087881" cy="20276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1" name="Straight Arrow Connector 70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2207623" y="5057038"/>
            <a:ext cx="1643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221469" y="1673552"/>
            <a:ext cx="6302250" cy="71640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1221469" y="2386800"/>
            <a:ext cx="6302250" cy="651297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1221469" y="3036520"/>
            <a:ext cx="6302250" cy="651297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4261756" y="5037518"/>
            <a:ext cx="1707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 animBg="1"/>
      <p:bldP spid="64" grpId="1" animBg="1"/>
      <p:bldP spid="66" grpId="0" animBg="1"/>
      <p:bldP spid="67" grpId="0"/>
      <p:bldP spid="69" grpId="0" animBg="1"/>
      <p:bldP spid="69" grpId="1" animBg="1"/>
      <p:bldP spid="70" grpId="0" animBg="1"/>
      <p:bldP spid="70" grpId="1" animBg="1"/>
      <p:bldP spid="72" grpId="0"/>
      <p:bldP spid="73" grpId="0" animBg="1"/>
      <p:bldP spid="74" grpId="0" animBg="1"/>
      <p:bldP spid="75" grpId="0" animBg="1"/>
      <p:bldP spid="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3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192421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92421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2421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30832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0832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30832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15600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15600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15600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54011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54010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54011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387792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387791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387792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71898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71897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71898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619580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619579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9580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5003686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5003685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003686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851369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851368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851369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235474" y="17990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235473" y="24428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235474" y="30865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1283608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515396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747184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4978972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6210759" y="1631829"/>
            <a:ext cx="1152000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73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038318" y="4124318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200913" y="5057038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7" y="5037518"/>
            <a:ext cx="151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659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65" grpId="0" animBg="1"/>
      <p:bldP spid="68" grpId="0" animBg="1"/>
      <p:bldP spid="78" grpId="0" animBg="1"/>
      <p:bldP spid="79" grpId="0" animBg="1"/>
      <p:bldP spid="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3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55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039024" y="4124318"/>
            <a:ext cx="1472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30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195735" y="5057038"/>
            <a:ext cx="148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15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6" y="5037518"/>
            <a:ext cx="1522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368733" y="1790452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390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8733" y="1790452"/>
                <a:ext cx="1173698" cy="523220"/>
              </a:xfrm>
              <a:prstGeom prst="rect">
                <a:avLst/>
              </a:prstGeom>
              <a:blipFill>
                <a:blip r:embed="rId4"/>
                <a:stretch>
                  <a:fillRect l="-1093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3385240" y="1790452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1790452"/>
                <a:ext cx="1076338" cy="523220"/>
              </a:xfrm>
              <a:prstGeom prst="rect">
                <a:avLst/>
              </a:prstGeom>
              <a:blipFill>
                <a:blip r:embed="rId5"/>
                <a:stretch>
                  <a:fillRect l="-1129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4243688" y="1790452"/>
            <a:ext cx="593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4707616" y="1790452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616" y="1790452"/>
                <a:ext cx="1076338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5652169" y="1790452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Oval 72"/>
          <p:cNvSpPr/>
          <p:nvPr/>
        </p:nvSpPr>
        <p:spPr>
          <a:xfrm>
            <a:off x="4261756" y="5037518"/>
            <a:ext cx="1453705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12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6" grpId="0" animBg="1"/>
      <p:bldP spid="69" grpId="0"/>
      <p:bldP spid="70" grpId="0" animBg="1"/>
      <p:bldP spid="71" grpId="0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600539"/>
                <a:ext cx="1173698" cy="523220"/>
              </a:xfrm>
              <a:prstGeom prst="rect">
                <a:avLst/>
              </a:prstGeom>
              <a:blipFill>
                <a:blip r:embed="rId3"/>
                <a:stretch>
                  <a:fillRect l="-1036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4445881" y="600539"/>
            <a:ext cx="1173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4275000" y="4373972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265861" y="4109066"/>
            <a:ext cx="1426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6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637789" y="4112362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2677886" y="43739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175657" y="4124318"/>
            <a:ext cx="1459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24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385240" y="4647538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237038" y="5057038"/>
            <a:ext cx="161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12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4202914" y="4635582"/>
            <a:ext cx="442604" cy="441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261757" y="5037518"/>
            <a:ext cx="1517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368733" y="1790452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8733" y="1790452"/>
                <a:ext cx="1173698" cy="523220"/>
              </a:xfrm>
              <a:prstGeom prst="rect">
                <a:avLst/>
              </a:prstGeom>
              <a:blipFill>
                <a:blip r:embed="rId4"/>
                <a:stretch>
                  <a:fillRect l="-1093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3385240" y="1790452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240" y="1790452"/>
                <a:ext cx="1076338" cy="523220"/>
              </a:xfrm>
              <a:prstGeom prst="rect">
                <a:avLst/>
              </a:prstGeom>
              <a:blipFill>
                <a:blip r:embed="rId5"/>
                <a:stretch>
                  <a:fillRect l="-1129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3971109" y="1790452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4707616" y="1790452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616" y="1790452"/>
                <a:ext cx="1076338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5652169" y="1790452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30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730" y="597465"/>
                <a:ext cx="1076338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Oval 72"/>
          <p:cNvSpPr/>
          <p:nvPr/>
        </p:nvSpPr>
        <p:spPr>
          <a:xfrm>
            <a:off x="5125858" y="4097229"/>
            <a:ext cx="1602649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363942" y="2612300"/>
                <a:ext cx="1173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942" y="2612300"/>
                <a:ext cx="1173698" cy="523220"/>
              </a:xfrm>
              <a:prstGeom prst="rect">
                <a:avLst/>
              </a:prstGeom>
              <a:blipFill>
                <a:blip r:embed="rId9"/>
                <a:stretch>
                  <a:fillRect l="-1093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380449" y="2612300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449" y="2612300"/>
                <a:ext cx="1076338" cy="523220"/>
              </a:xfrm>
              <a:prstGeom prst="rect">
                <a:avLst/>
              </a:prstGeom>
              <a:blipFill>
                <a:blip r:embed="rId10"/>
                <a:stretch>
                  <a:fillRect l="-119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4120895" y="2612300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702825" y="2612300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825" y="2612300"/>
                <a:ext cx="1076338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5647378" y="2612300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29" name="Oval 28"/>
          <p:cNvSpPr/>
          <p:nvPr/>
        </p:nvSpPr>
        <p:spPr>
          <a:xfrm>
            <a:off x="2178047" y="5058939"/>
            <a:ext cx="1544527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630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 animBg="1"/>
      <p:bldP spid="84" grpId="0"/>
      <p:bldP spid="86" grpId="0"/>
      <p:bldP spid="88" grpId="0"/>
      <p:bldP spid="64" grpId="0" animBg="1"/>
      <p:bldP spid="66" grpId="0" animBg="1"/>
      <p:bldP spid="69" grpId="0"/>
      <p:bldP spid="70" grpId="0" animBg="1"/>
      <p:bldP spid="71" grpId="0"/>
      <p:bldP spid="72" grpId="0" animBg="1"/>
      <p:bldP spid="73" grpId="0" animBg="1"/>
      <p:bldP spid="73" grpId="1" animBg="1"/>
      <p:bldP spid="23" grpId="0"/>
      <p:bldP spid="23" grpId="1"/>
      <p:bldP spid="24" grpId="0" animBg="1"/>
      <p:bldP spid="25" grpId="0" animBg="1"/>
      <p:bldP spid="26" grpId="0"/>
      <p:bldP spid="27" grpId="0" animBg="1"/>
      <p:bldP spid="28" grpId="0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41" y="194011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282150" y="161906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2150" y="161906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4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1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226" y="65995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4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851584" y="4161069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9" name="Straight Arrow Connector 8"/>
          <p:cNvCxnSpPr>
            <a:stCxn id="8" idx="1"/>
          </p:cNvCxnSpPr>
          <p:nvPr/>
        </p:nvCxnSpPr>
        <p:spPr>
          <a:xfrm flipH="1">
            <a:off x="2891681" y="442267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15935" y="4173025"/>
            <a:ext cx="1433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599035" y="4696245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77886" y="5105745"/>
            <a:ext cx="1387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77" y="3548306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163150" y="3704783"/>
            <a:ext cx="62542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37722" y="4915609"/>
            <a:ext cx="62542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88578" y="4876321"/>
            <a:ext cx="672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251265" y="2018251"/>
                <a:ext cx="14524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265" y="2018251"/>
                <a:ext cx="1452406" cy="523220"/>
              </a:xfrm>
              <a:prstGeom prst="rect">
                <a:avLst/>
              </a:prstGeom>
              <a:blipFill>
                <a:blip r:embed="rId6"/>
                <a:stretch>
                  <a:fillRect l="-836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3546479" y="2018251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084648" y="1997620"/>
                <a:ext cx="1340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4648" y="1997620"/>
                <a:ext cx="134092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251264" y="2432261"/>
                <a:ext cx="25819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1264" y="2432261"/>
                <a:ext cx="2581993" cy="523220"/>
              </a:xfrm>
              <a:prstGeom prst="rect">
                <a:avLst/>
              </a:prstGeom>
              <a:blipFill>
                <a:blip r:embed="rId8"/>
                <a:stretch>
                  <a:fillRect l="-47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ross 2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593182" y="1729741"/>
            <a:ext cx="1550340" cy="1526178"/>
          </a:xfrm>
          <a:prstGeom prst="plus">
            <a:avLst>
              <a:gd name="adj" fmla="val 3896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5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  <p:bldP spid="18" grpId="0"/>
      <p:bldP spid="18" grpId="1"/>
      <p:bldP spid="19" grpId="0"/>
      <p:bldP spid="19" grpId="1"/>
      <p:bldP spid="20" grpId="0"/>
      <p:bldP spid="20" grpId="1"/>
      <p:bldP spid="21" grpId="0" animBg="1"/>
      <p:bldP spid="21" grpId="1" animBg="1"/>
      <p:bldP spid="22" grpId="0"/>
      <p:bldP spid="22" grpId="1"/>
      <p:bldP spid="24" grpId="0" animBg="1"/>
      <p:bldP spid="24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226" y="659956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To work out 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14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I can divide by 10 then divide by 4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5935" y="338907"/>
                <a:ext cx="4366199" cy="1385148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4"/>
                <a:stretch>
                  <a:fillRect t="-2575" b="-10730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851584" y="4161069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9" name="Straight Arrow Connector 8"/>
          <p:cNvCxnSpPr>
            <a:stCxn id="8" idx="1"/>
          </p:cNvCxnSpPr>
          <p:nvPr/>
        </p:nvCxnSpPr>
        <p:spPr>
          <a:xfrm flipH="1">
            <a:off x="2891681" y="442267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15935" y="4173025"/>
            <a:ext cx="1433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599035" y="4696245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74192" y="5105344"/>
            <a:ext cx="145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16" name="Oval 15"/>
          <p:cNvSpPr/>
          <p:nvPr/>
        </p:nvSpPr>
        <p:spPr>
          <a:xfrm>
            <a:off x="2562246" y="5117701"/>
            <a:ext cx="1453705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675241" y="2419076"/>
                <a:ext cx="14313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5241" y="2419076"/>
                <a:ext cx="1431325" cy="523220"/>
              </a:xfrm>
              <a:prstGeom prst="rect">
                <a:avLst/>
              </a:prstGeom>
              <a:blipFill>
                <a:blip r:embed="rId5"/>
                <a:stretch>
                  <a:fillRect l="-893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949375" y="2419076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9375" y="2419076"/>
                <a:ext cx="1076338" cy="523220"/>
              </a:xfrm>
              <a:prstGeom prst="rect">
                <a:avLst/>
              </a:prstGeom>
              <a:blipFill>
                <a:blip r:embed="rId6"/>
                <a:stretch>
                  <a:fillRect l="-119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689821" y="2419076"/>
            <a:ext cx="86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271751" y="2419076"/>
                <a:ext cx="1076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1751" y="2419076"/>
                <a:ext cx="107633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216304" y="2419076"/>
            <a:ext cx="1076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251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5" grpId="0" animBg="1"/>
      <p:bldP spid="28" grpId="0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0526" y="1384311"/>
            <a:ext cx="7631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method would give the correct answer?</a:t>
            </a:r>
          </a:p>
        </p:txBody>
      </p:sp>
      <p:pic>
        <p:nvPicPr>
          <p:cNvPr id="17" name="Picture 1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92" y="234581"/>
            <a:ext cx="716166" cy="10118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484158" y="530553"/>
                <a:ext cx="76313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Dora is calculating 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4158" y="530553"/>
                <a:ext cx="7631321" cy="523220"/>
              </a:xfrm>
              <a:prstGeom prst="rect">
                <a:avLst/>
              </a:prstGeom>
              <a:blipFill>
                <a:blip r:embed="rId4"/>
                <a:stretch>
                  <a:fillRect l="-15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5505" y="5143801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48349" y="52864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56186" y="2371320"/>
                <a:ext cx="2687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16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6186" y="2371320"/>
                <a:ext cx="2687753" cy="523220"/>
              </a:xfrm>
              <a:prstGeom prst="rect">
                <a:avLst/>
              </a:prstGeom>
              <a:blipFill>
                <a:blip r:embed="rId6"/>
                <a:stretch>
                  <a:fillRect l="-4535" t="-11628" r="-31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79018" y="2341369"/>
                <a:ext cx="2687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8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018" y="2341369"/>
                <a:ext cx="2687753" cy="523220"/>
              </a:xfrm>
              <a:prstGeom prst="rect">
                <a:avLst/>
              </a:prstGeom>
              <a:blipFill>
                <a:blip r:embed="rId7"/>
                <a:stretch>
                  <a:fillRect l="-453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23319" y="3828905"/>
                <a:ext cx="3085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5,440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3319" y="3828905"/>
                <a:ext cx="3085882" cy="523220"/>
              </a:xfrm>
              <a:prstGeom prst="rect">
                <a:avLst/>
              </a:prstGeom>
              <a:blipFill>
                <a:blip r:embed="rId8"/>
                <a:stretch>
                  <a:fillRect l="-395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237841" y="2821788"/>
                <a:ext cx="18122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32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7841" y="2821788"/>
                <a:ext cx="1812228" cy="523220"/>
              </a:xfrm>
              <a:prstGeom prst="rect">
                <a:avLst/>
              </a:prstGeom>
              <a:blipFill>
                <a:blip r:embed="rId9"/>
                <a:stretch>
                  <a:fillRect l="-6734" t="-11628" r="-808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al 26"/>
          <p:cNvSpPr/>
          <p:nvPr/>
        </p:nvSpPr>
        <p:spPr>
          <a:xfrm>
            <a:off x="767992" y="2341549"/>
            <a:ext cx="2998779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312746" y="2818554"/>
                <a:ext cx="18122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2746" y="2818554"/>
                <a:ext cx="1812228" cy="523220"/>
              </a:xfrm>
              <a:prstGeom prst="rect">
                <a:avLst/>
              </a:prstGeom>
              <a:blipFill>
                <a:blip r:embed="rId10"/>
                <a:stretch>
                  <a:fillRect l="-707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076902" y="4382853"/>
                <a:ext cx="27067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32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902" y="4382853"/>
                <a:ext cx="2706732" cy="523220"/>
              </a:xfrm>
              <a:prstGeom prst="rect">
                <a:avLst/>
              </a:prstGeom>
              <a:blipFill>
                <a:blip r:embed="rId11"/>
                <a:stretch>
                  <a:fillRect l="-473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Oval 33"/>
          <p:cNvSpPr/>
          <p:nvPr/>
        </p:nvSpPr>
        <p:spPr>
          <a:xfrm>
            <a:off x="2823319" y="3722191"/>
            <a:ext cx="2998779" cy="78449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794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24" grpId="0" animBg="1"/>
      <p:bldP spid="26" grpId="0" animBg="1"/>
      <p:bldP spid="27" grpId="0" animBg="1"/>
      <p:bldP spid="32" grpId="0" animBg="1"/>
      <p:bldP spid="33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88006" y="486340"/>
            <a:ext cx="3684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Calculate the value of b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43927"/>
              </p:ext>
            </p:extLst>
          </p:nvPr>
        </p:nvGraphicFramePr>
        <p:xfrm>
          <a:off x="1357848" y="2519364"/>
          <a:ext cx="6096000" cy="539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37873792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012468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679711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02045494"/>
                    </a:ext>
                  </a:extLst>
                </a:gridCol>
              </a:tblGrid>
              <a:tr h="5398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37228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852458"/>
              </p:ext>
            </p:extLst>
          </p:nvPr>
        </p:nvGraphicFramePr>
        <p:xfrm>
          <a:off x="1357848" y="3319945"/>
          <a:ext cx="1504625" cy="539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925">
                  <a:extLst>
                    <a:ext uri="{9D8B030D-6E8A-4147-A177-3AD203B41FA5}">
                      <a16:colId xmlns:a16="http://schemas.microsoft.com/office/drawing/2014/main" val="13286112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361893237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49619913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1541305107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988056178"/>
                    </a:ext>
                  </a:extLst>
                </a:gridCol>
              </a:tblGrid>
              <a:tr h="5398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17511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28008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48189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68370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550" y="2534467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363021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60284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57547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4810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2073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6" name="Right Brace 5"/>
          <p:cNvSpPr/>
          <p:nvPr/>
        </p:nvSpPr>
        <p:spPr>
          <a:xfrm rot="16200000">
            <a:off x="4149457" y="-830440"/>
            <a:ext cx="512782" cy="60959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921733" y="4278817"/>
                <a:ext cx="8147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a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733" y="4278817"/>
                <a:ext cx="814781" cy="523220"/>
              </a:xfrm>
              <a:prstGeom prst="rect">
                <a:avLst/>
              </a:prstGeom>
              <a:blipFill>
                <a:blip r:embed="rId3"/>
                <a:stretch>
                  <a:fillRect t="-11628" r="-74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254950" y="4278817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8,060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950" y="4278817"/>
                <a:ext cx="1894126" cy="523220"/>
              </a:xfrm>
              <a:prstGeom prst="rect">
                <a:avLst/>
              </a:prstGeom>
              <a:blipFill>
                <a:blip r:embed="rId4"/>
                <a:stretch>
                  <a:fillRect l="-67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3983767" y="1485191"/>
            <a:ext cx="172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8,060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563848" y="4278817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48" y="4278817"/>
                <a:ext cx="1894126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189853" y="4278817"/>
                <a:ext cx="8147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b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9853" y="4278817"/>
                <a:ext cx="814781" cy="523220"/>
              </a:xfrm>
              <a:prstGeom prst="rect">
                <a:avLst/>
              </a:prstGeom>
              <a:blipFill>
                <a:blip r:embed="rId6"/>
                <a:stretch>
                  <a:fillRect t="-11628" r="-223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2695063" y="4731121"/>
            <a:ext cx="454013" cy="61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H="1">
            <a:off x="3622038" y="4694830"/>
            <a:ext cx="361730" cy="614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091512" y="5254388"/>
            <a:ext cx="1002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451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5" grpId="0"/>
      <p:bldP spid="28" grpId="0"/>
      <p:bldP spid="37" grpId="0"/>
      <p:bldP spid="39" grpId="0"/>
      <p:bldP spid="40" grpId="0"/>
      <p:bldP spid="41" grpId="0"/>
      <p:bldP spid="42" grpId="0"/>
      <p:bldP spid="6" grpId="0" animBg="1"/>
      <p:bldP spid="44" grpId="0" animBg="1"/>
      <p:bldP spid="45" grpId="0" animBg="1"/>
      <p:bldP spid="46" grpId="0"/>
      <p:bldP spid="47" grpId="0" animBg="1"/>
      <p:bldP spid="48" grpId="0" animBg="1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588006" y="486340"/>
            <a:ext cx="3684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Calculate the value of b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442544"/>
              </p:ext>
            </p:extLst>
          </p:nvPr>
        </p:nvGraphicFramePr>
        <p:xfrm>
          <a:off x="1357848" y="2519364"/>
          <a:ext cx="6096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37873792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3012468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679711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80204549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37228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342686"/>
              </p:ext>
            </p:extLst>
          </p:nvPr>
        </p:nvGraphicFramePr>
        <p:xfrm>
          <a:off x="1357848" y="3319764"/>
          <a:ext cx="1504625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925">
                  <a:extLst>
                    <a:ext uri="{9D8B030D-6E8A-4147-A177-3AD203B41FA5}">
                      <a16:colId xmlns:a16="http://schemas.microsoft.com/office/drawing/2014/main" val="13286112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361893237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496199130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1541305107"/>
                    </a:ext>
                  </a:extLst>
                </a:gridCol>
                <a:gridCol w="300925">
                  <a:extLst>
                    <a:ext uri="{9D8B030D-6E8A-4147-A177-3AD203B41FA5}">
                      <a16:colId xmlns:a16="http://schemas.microsoft.com/office/drawing/2014/main" val="988056178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17511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28008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48189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68370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550" y="2535736"/>
            <a:ext cx="5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363021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60284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57547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54810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2073" y="3348494"/>
            <a:ext cx="28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6" name="Right Brace 5"/>
          <p:cNvSpPr/>
          <p:nvPr/>
        </p:nvSpPr>
        <p:spPr>
          <a:xfrm rot="16200000">
            <a:off x="4149457" y="-830440"/>
            <a:ext cx="512782" cy="60959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987883" y="1489469"/>
            <a:ext cx="172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8,060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620978" y="4593223"/>
            <a:ext cx="948120" cy="15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611839" y="4328317"/>
            <a:ext cx="1426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5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83767" y="4331613"/>
            <a:ext cx="625428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cxnSp>
        <p:nvCxnSpPr>
          <p:cNvPr id="30" name="Straight Arrow Connector 29"/>
          <p:cNvCxnSpPr>
            <a:stCxn id="29" idx="1"/>
          </p:cNvCxnSpPr>
          <p:nvPr/>
        </p:nvCxnSpPr>
        <p:spPr>
          <a:xfrm flipH="1">
            <a:off x="3023864" y="4593223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21635" y="4343569"/>
            <a:ext cx="1459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81133" y="5398804"/>
            <a:ext cx="161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10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306694" y="4857236"/>
            <a:ext cx="0" cy="500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3722142" y="5400705"/>
            <a:ext cx="1544527" cy="55348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799803" y="3296339"/>
                <a:ext cx="14990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806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9803" y="3296339"/>
                <a:ext cx="1499095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133020" y="3296339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8,060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3020" y="3296339"/>
                <a:ext cx="1894126" cy="523220"/>
              </a:xfrm>
              <a:prstGeom prst="rect">
                <a:avLst/>
              </a:prstGeom>
              <a:blipFill>
                <a:blip r:embed="rId4"/>
                <a:stretch>
                  <a:fillRect l="-67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860904" y="3293326"/>
                <a:ext cx="1894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0904" y="3293326"/>
                <a:ext cx="1894126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465151" y="3266354"/>
                <a:ext cx="17927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5151" y="3266354"/>
                <a:ext cx="179270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3819136" y="935126"/>
                <a:ext cx="17927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b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403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136" y="935126"/>
                <a:ext cx="1792703" cy="523220"/>
              </a:xfrm>
              <a:prstGeom prst="rect">
                <a:avLst/>
              </a:prstGeom>
              <a:blipFill>
                <a:blip r:embed="rId7"/>
                <a:stretch>
                  <a:fillRect l="-678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1888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 animBg="1"/>
      <p:bldP spid="32" grpId="0"/>
      <p:bldP spid="34" grpId="0"/>
      <p:bldP spid="43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1|6.3|7.1|5.2|4.6|5.8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3.2|12.6|2.2|6.3|1|1|1.7|0.9|2.8|1.1|0.9|0.9|1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|0.7|0.6|0.8|1.2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7.3|14.1|4.2|2.2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7|2.7|1|1|0.8|0.9|8.1|7.7|11.4|4.9|9|6.1|6.7|0.6|2.6|10.3|2.5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1|1.1|7.5|1.6|2|1.1|4.6|2.7|3.5|4.7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7.5|11.4|1.9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.1|6.6|6.6|2.9|2.6|17.2|4.7|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7.1|2.5|4.5|6.9|1.9|1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3|1.4|1.5|7.8|2.8|2.8|3.6|1.4|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3DAAFC-3960-449C-9282-5CFC36B1D9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522d4c35-b548-4432-90ae-af4376e1c4b4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8549</TotalTime>
  <Words>154</Words>
  <Application>Microsoft Office PowerPoint</Application>
  <PresentationFormat>On-screen Show (4:3)</PresentationFormat>
  <Paragraphs>124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228</cp:revision>
  <dcterms:created xsi:type="dcterms:W3CDTF">2019-07-05T11:02:13Z</dcterms:created>
  <dcterms:modified xsi:type="dcterms:W3CDTF">2020-10-23T07:07:21Z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