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C3B1B7-C518-459B-AA7C-1FF1B6DF6E07}" v="4" dt="2020-07-03T09:29:59.165"/>
    <p1510:client id="{F92A3E3F-1429-34C8-6E39-0F915016A3FD}" v="15" dt="2020-07-01T20:09:32.6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4660"/>
  </p:normalViewPr>
  <p:slideViewPr>
    <p:cSldViewPr>
      <p:cViewPr varScale="1">
        <p:scale>
          <a:sx n="67" d="100"/>
          <a:sy n="67" d="100"/>
        </p:scale>
        <p:origin x="-141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F92A3E3F-1429-34C8-6E39-0F915016A3FD}"/>
    <pc:docChg chg="modSld">
      <pc:chgData name="" userId="" providerId="" clId="Web-{F92A3E3F-1429-34C8-6E39-0F915016A3FD}" dt="2020-07-01T20:07:44.599" v="8" actId="20577"/>
      <pc:docMkLst>
        <pc:docMk/>
      </pc:docMkLst>
      <pc:sldChg chg="modSp">
        <pc:chgData name="" userId="" providerId="" clId="Web-{F92A3E3F-1429-34C8-6E39-0F915016A3FD}" dt="2020-07-01T20:07:44.599" v="7" actId="20577"/>
        <pc:sldMkLst>
          <pc:docMk/>
          <pc:sldMk cId="0" sldId="256"/>
        </pc:sldMkLst>
        <pc:spChg chg="mod">
          <ac:chgData name="" userId="" providerId="" clId="Web-{F92A3E3F-1429-34C8-6E39-0F915016A3FD}" dt="2020-07-01T20:07:44.599" v="7" actId="20577"/>
          <ac:spMkLst>
            <pc:docMk/>
            <pc:sldMk cId="0" sldId="256"/>
            <ac:spMk id="4" creationId="{00000000-0000-0000-0000-000000000000}"/>
          </ac:spMkLst>
        </pc:spChg>
      </pc:sldChg>
    </pc:docChg>
  </pc:docChgLst>
  <pc:docChgLst>
    <pc:chgData name="Julie Lawson" userId="S::julie.lawson@bramhopeprimaryschool.co.uk::f4fdd5c5-2a5c-4cbb-b41e-960cdf5dabd8" providerId="AD" clId="Web-{B3C3B1B7-C518-459B-AA7C-1FF1B6DF6E07}"/>
    <pc:docChg chg="modSld">
      <pc:chgData name="Julie Lawson" userId="S::julie.lawson@bramhopeprimaryschool.co.uk::f4fdd5c5-2a5c-4cbb-b41e-960cdf5dabd8" providerId="AD" clId="Web-{B3C3B1B7-C518-459B-AA7C-1FF1B6DF6E07}" dt="2020-07-03T09:29:59.165" v="3" actId="20577"/>
      <pc:docMkLst>
        <pc:docMk/>
      </pc:docMkLst>
      <pc:sldChg chg="modSp">
        <pc:chgData name="Julie Lawson" userId="S::julie.lawson@bramhopeprimaryschool.co.uk::f4fdd5c5-2a5c-4cbb-b41e-960cdf5dabd8" providerId="AD" clId="Web-{B3C3B1B7-C518-459B-AA7C-1FF1B6DF6E07}" dt="2020-07-03T09:29:59.165" v="2" actId="20577"/>
        <pc:sldMkLst>
          <pc:docMk/>
          <pc:sldMk cId="0" sldId="258"/>
        </pc:sldMkLst>
        <pc:spChg chg="mod">
          <ac:chgData name="Julie Lawson" userId="S::julie.lawson@bramhopeprimaryschool.co.uk::f4fdd5c5-2a5c-4cbb-b41e-960cdf5dabd8" providerId="AD" clId="Web-{B3C3B1B7-C518-459B-AA7C-1FF1B6DF6E07}" dt="2020-07-03T09:29:59.165" v="2" actId="20577"/>
          <ac:spMkLst>
            <pc:docMk/>
            <pc:sldMk cId="0" sldId="258"/>
            <ac:spMk id="2" creationId="{00000000-0000-0000-0000-000000000000}"/>
          </ac:spMkLst>
        </pc:spChg>
      </pc:sldChg>
    </pc:docChg>
  </pc:docChgLst>
  <pc:docChgLst>
    <pc:chgData name="Vanessa Laws" userId="S::vanessa.laws@bramhopeprimaryschool.co.uk::ffd8d519-c878-4d94-89d7-97e24b34969f" providerId="AD" clId="Web-{F92A3E3F-1429-34C8-6E39-0F915016A3FD}"/>
    <pc:docChg chg="modSld">
      <pc:chgData name="Vanessa Laws" userId="S::vanessa.laws@bramhopeprimaryschool.co.uk::ffd8d519-c878-4d94-89d7-97e24b34969f" providerId="AD" clId="Web-{F92A3E3F-1429-34C8-6E39-0F915016A3FD}" dt="2020-07-01T20:09:32.163" v="3" actId="20577"/>
      <pc:docMkLst>
        <pc:docMk/>
      </pc:docMkLst>
      <pc:sldChg chg="modSp">
        <pc:chgData name="Vanessa Laws" userId="S::vanessa.laws@bramhopeprimaryschool.co.uk::ffd8d519-c878-4d94-89d7-97e24b34969f" providerId="AD" clId="Web-{F92A3E3F-1429-34C8-6E39-0F915016A3FD}" dt="2020-07-01T20:09:27.147" v="1" actId="20577"/>
        <pc:sldMkLst>
          <pc:docMk/>
          <pc:sldMk cId="0" sldId="267"/>
        </pc:sldMkLst>
        <pc:spChg chg="mod">
          <ac:chgData name="Vanessa Laws" userId="S::vanessa.laws@bramhopeprimaryschool.co.uk::ffd8d519-c878-4d94-89d7-97e24b34969f" providerId="AD" clId="Web-{F92A3E3F-1429-34C8-6E39-0F915016A3FD}" dt="2020-07-01T20:09:27.147" v="1" actId="20577"/>
          <ac:spMkLst>
            <pc:docMk/>
            <pc:sldMk cId="0" sldId="267"/>
            <ac:spMk id="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8A33B8-C625-45E1-93A3-2213AA269592}" type="datetimeFigureOut">
              <a:rPr lang="en-GB" smtClean="0"/>
              <a:pPr/>
              <a:t>03/07/2020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D806DF-DA32-4808-A580-147947FEB0BD}"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92D806DF-DA32-4808-A580-147947FEB0BD}" type="slidenum">
              <a:rPr lang="en-GB" smtClean="0"/>
              <a:pPr/>
              <a:t>12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BB722A-D06E-45B8-BB18-B4A6724630CF}"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ABCEB-64C1-4A52-AFED-D72F8B90F18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BB722A-D06E-45B8-BB18-B4A6724630CF}" type="datetimeFigureOut">
              <a:rPr lang="en-GB" smtClean="0"/>
              <a:pPr/>
              <a:t>03/07/2020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0ABCEB-64C1-4A52-AFED-D72F8B90F18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96" y="4149080"/>
            <a:ext cx="5535361" cy="1231106"/>
          </a:xfrm>
          <a:prstGeom prst="rect">
            <a:avLst/>
          </a:prstGeom>
        </p:spPr>
        <p:txBody>
          <a:bodyPr wrap="none" anchor="t">
            <a:spAutoFit/>
          </a:bodyPr>
          <a:lstStyle/>
          <a:p>
            <a:pPr algn="ctr" fontAlgn="base"/>
            <a:r>
              <a:rPr lang="en-GB" sz="2800" dirty="0"/>
              <a:t> Year 3 and 4 English Home Learning </a:t>
            </a:r>
            <a:r>
              <a:rPr lang="en-US" sz="2800" dirty="0"/>
              <a:t>​</a:t>
            </a:r>
          </a:p>
          <a:p>
            <a:pPr algn="ctr" fontAlgn="base"/>
            <a:r>
              <a:rPr lang="en-GB" sz="2800" dirty="0"/>
              <a:t>Week Commencing  6</a:t>
            </a:r>
            <a:r>
              <a:rPr lang="en-GB" sz="2800" baseline="30000" dirty="0"/>
              <a:t>th</a:t>
            </a:r>
            <a:r>
              <a:rPr lang="en-GB" sz="2800" dirty="0"/>
              <a:t> July 2020</a:t>
            </a:r>
            <a:endParaRPr lang="en-US" sz="2800" dirty="0"/>
          </a:p>
          <a:p>
            <a:endParaRPr lang="en-GB" dirty="0"/>
          </a:p>
        </p:txBody>
      </p:sp>
      <p:sp>
        <p:nvSpPr>
          <p:cNvPr id="21506" name="AutoShape 2"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0" name="AutoShape 6"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2" name="AutoShape 8"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4" name="AutoShape 10"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6" name="AutoShape 12"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8" name="AutoShape 14"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20" name="AutoShape 16"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22" name="AutoShape 18" descr="data:image/jpg;base64,%20/9j/4AAQSkZJRgABAQEAYABgAAD/2wBDAAUDBAQEAwUEBAQFBQUGBwwIBwcHBw8LCwkMEQ8SEhEPERETFhwXExQaFRERGCEYGh0dHx8fExciJCIeJBweHx7/2wBDAQUFBQcGBw4ICA4eFBEUHh4eHh4eHh4eHh4eHh4eHh4eHh4eHh4eHh4eHh4eHh4eHh4eHh4eHh4eHh4eHh4eHh7/wAARCAF3Aeo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8B/Bbwprvg3StYvLnU1uLu3EkgjmUKCfT5a2/wDhQPgv/n71f/v+v/xNdh8IP+SY+Hv+vJf5muq4r1q+YYmNWSU3uzyaOBw7pxbgtkeI6f8AA/wpdeO7nRvtOqizt9NS5ZvNXcZHkKgZx0wrcV0X/DO3gbn/AE3Wf+/6/wDxNdf4TLP8TPFDdUSx09Acng5uCR/L9K7PiuZ5lir/AMRm31DDfyI8d/4Z18D/APP5rP8A3/X/AOJrB1/4IeCoZXstPv8AVEliAe5upZVaK2TPQgL80h7IOe57Z9e1jWJJp57DTJfJWD5by+K5WAn/AJZoP45T2Hbv6UugaNhYJrmFoYIGLWtq7FmVj1llJ+9IeTz0z68hf2liv+fjH9Qw38iPK9C/Z68OXBubnUbjVbeGRx9kg81fMSMDq52/eY847Direp/AP4d6Zp9xqF/qmrW9rbxmSaV51wijkk/LXtdcr8TfDWpeKtCh07TNaOlPHdJctIIw/mGMFo1IPG3zAhII5AIo/tLFf8/GL6hhv5EeQeJPg34Dj8IRax4f1TULtr2e3t7KQzqYy80qxgkbc8bskcHjFW/C/wACvB+r3GrStd6qtpb3zWtttmXc3lgB2J285YnH0rYl0XVPEWkte+FZrfS9cstTt7nWdCuf9Q91DIrl07xmTbwwG1g2SM812vw6ke21HxJok0flSW2o/akTOcR3CCQDPfDbhmn/AGliv+fjK/s/DW+BHhHjn4W+G9F8af2LZz6g0C2CXDGSQFtzOw646YFZn/CvNC/57Xn/AH8H+Fdn8XNBv/8AhaU8lt4m1WFHsEchvKkxl2O1dycKO3U+9YQ0S+2gP4o1cn2WAf8AtOueeaYu/wDEZrDLcLb4EZP/AArvQv8Ante/9/B/hR/wrvQv+e15/wB/B/hWqdGuIwFbxBrUzOdqJvhBdj2GI80+/wDBs2nfY7i61jVrhZndZl+3SKIyQCgG0jOMEZ75rlq59XpVI05VneWxvTyahUi5RpqyMf8A4V3oX/Pa8/7+D/Cj/hXehf8APa8/7+D/AArSTwvbK25dX132B1GQj9aJ/C8Mww+t68Bjot+y/wAhXR/amL/5+sy/s3C/8+0Zv/Cu9D/57Xv/AH8H+FL/AMK70P8A57Xv/fwf4Vch8F6UiKjXmsygEnL6lLk59SCM06PwXoSSGQDUNx6/8TGcfyej+1MX/wA/WH9m4X/n2ih/wrvQv+e17/38H+FH/Cu9C/57Xn/fwf4VunQrEoF8zUCuMY/tCf8A+Lqzovg+zvpTIZ9TjtY27ajPmRx9X6D9TXNis+r4am6lSq7G1HJqFafJCmrnM/8ACu9D/wCe15/38H+FH/Cu9D/57Xv/AH8H+FaWk6ZM1s4bWNVWZJXjlUyq21lYjHzKccYq0NJuhnHiHVs+/kH/ANp1us2xbSaqMyeWYZOzpow/+Fd6H/z2vf8Av4P8KP8AhXehf89rz/v4P8K3hpd1jnX9T/KH/wCN0HSrg/8AMe1Qf9+f/jdP+1cX/wA/GL+zcL/IjB/4V3of/Pa8/wC/g/wo/wCFd6F/z2vP+/g/wrfXSpQoVta1Nvq0f9ErG1G78P2Pmwy61dyzoQpQXz53k4CFgcKSexIo/tTGf8/GCy3C/wDPtEJ+HmgggGe8Gen7wc/pR/wrvQsf668/7+D/AArR1bwbp9vaaPqF9c3V3fS3mPNW+mZI1ZTmNPn6cdep/Srg8P6Rks1pvJH/AC0kd/5k1hh89xGIjzQqu17fca1snw9KXLKmrmCfh7oI63F2PrKP8Khm8EeFof8AW6jLH/v3CD+ddInhzQVzjSLE5OTmFT/OrEOk6XC26LTrND0ysKj+lb/2ri/+fjM/7Nwv/PtHEyeGfA8YzJr0ajOP+P2Okbwz4LXP/E0uGAGSVbcB+IWu7ljjhhbybaNm/gRVA3N2H4muYutcu3kjW70UNaQuzXSR3KkShP4Af7pbqe4HvQ80xvK3GbdjWjk1CtLljTRhx6P8P5IvOXW5zFz85Yhffnbip7Xw54Euji28QRSn0W9jJ/Krt34ytrfUZ76HQbpLC8YO+HTbDLgBs47Hg/XNdPd6Ro+oANd6bY3ORwZIVb9SKUM1xrgpSlJN9BVsow1Kbi6aOcHw/wDD7dLm6P0lX/CnD4d6F/z2vP8Av4P8K0X8FeE2z/xILBc91iCn9KG8F+FmAB0W146YyP5Gn/amL/5+My/s3C/yIzj8PNBAyZrzH/XQf4U2P4feH5IxJHcXbowyrLKpBHrnFXrjwnokUXkadpNubu4IhgDFmAY9yCeg5P4VcvPBGmeGYB5VkbrSgoDMxLNbkDkkd0PXPbnt05qvEFalVjSnWactjeGS0Zwc40lZGP8A8K70LP8Arrz/AL+D/CkPw90EdZ7wf9tB/hW1/wAI54fnCynTbSQMMhtucj1zUi+HtDUnGk2PPXMKnNdX9qYv/n4zD+zcL/Ijnn8B+G4xmS9uEHq0yj+lVpPCXg2MfPrSr9byMV1qaDoiKAukaeB6C3T/AAqePT7GIBYrO2QDssSj+lL+1cX/AM/GH9m4X+RHDP4Z8DoQG16ME9B9tjyaG8NeCFTf/bLlfVZw38hXpGneCX1nRpPEdikUWpq22w3cJNAuco3s5yQeowvvVGwuIbqEssflujFJYnADROOqsOxFVLMsYlf2jNZ5Rh4JN01qcGvhzwS/3NUum4zwSf8A2Wlbw34MUc6hffgjn/2SvRML6CjA9BU/2rjP+fjM/wCzcL/Ijzc6B4IBx/aGo5I/54yf/EVBDpfgGSLzf7WvFj3FQ7KwVsdwduMf4V6RcxyXLx6fbsRPdEorD+Bf4n/AfripdV0VtBJm0+2ebSm5eCNNzWx7so6lT1I6g5PeuSrxHVpVo0Z1WmzenklGpTdSNNWR5rHpXw5k+74miBzjDXaLz+IqyPDfgUjI8QwY/wCv+Ku3gGnX8ImhW1uY8kBlCsM9x9ahfw/oTPvbRtOZvU2yZ/lXZ/auL/5+Mw/s3C/8+0eeaL4b0bUIZ5I7t5lS5liDRSgrtVyF59duKv8A/CGaT/z0uv8Avsf4VLpFjHpHjPXtOtwot5RFeKiDCxs5cFQO3Cj8q2LJtV1G/u7TStCu782hQSvG6BQWXcOp9Kv+0sY3pUZP9nYRLWCML/hDNJ/56XP/AH2P8KP+EM0n/npc/wDfY/wrt4PB/jS6Xd9h02wHH/HxdFzj6IDWhb/DfXpEBuvE1nCx6rBYlgPoWcfyq1j8c/8Al4yfqWC/kR5x/wAIZpP/AD0uf++x/hR/whmk/wDPS6/77H+Feoj4ZzDH/FV3h/7dI6T/AIVrd9vFUntmxX/4qn9dx3/Pxi+pYP8AkR5f/wAIZpP/AD0uv++x/hR/whmk/wDPS5/77H+Femx/DbUlcFvFaMPT+zQP/Z6Q/DXU8nHixBz/ANA0f/HKPr2O/wCfjD6lgv5EeZ/8IZpX/PS5/wC+x/hR/wAIZpP/AD0uv++x/hXp0Xw1v9373xVlcfw6eoP/AKGanj+GuAfN8T37+m23jXH6Gj67jv8An4w+pYP+RHlX/CGaT/z0uf8Avsf4Uf8ACG6T/wA9Ln/vsf4V6vH8MbTcTN4m1xxngIYEx/5DNSf8Ky0v/oPeIP8Av9D/APGqf13Hf8/GH1LB/wDPtHZ/B/8A5Jj4e/68l/ma6yuT+D//ACTHw9/15L/M11ZqcR/Gn6sKH8KPovyMjwnDjx34nuFZSjw2SEDs6iUnP/AWSoPFfiiJ7m70uxvHt4LMhdTvogS0DNjbBFx807ZHA+6Dnrise51K703w14+1qyuo7e4ttSTy5nxsCpFbhg2eg+ZwT1Gc1p/D/Rbe5ht9Y+xmz0yMl9KsGB+Xdy1zJnlpHySCeQp9Sccz3OhGr4W0iTyLe8vrNLMRDNlYg5FqpHVz/FKecntnA7k6PiPXbLQrWKS58yae4kENrawjdLcSHoiD9SegHJrUryzxlcXV1qPirULdtt7ZG30LTXI/1DXCxtLIp/vHzUGfRB6mkG5ftfGGtatrAsdMv/B9vcbipsbi+kkmZh1UMi7Cw7hS2KuWHxH0i31248N+J9uia3bmLMRLSQyiTiNo5AuMMeMNg54rK8aWfh3TPDEHh5dMs53ERFnC42eUE6zlhyoXg7hyWIA5Iqf4d+CpFS31vxLNPf3oKywi6Hz7gNqzSjvJt4UdEHA5LEtqwaHReLPD9xdXUeu6FJFaa/artjkbhLmPOTBLjqp7HqpwR3B57UJrrU54vG3ha2k/tzTYzaato0zbHnjB3GE9hIpyyN0bOOh4wvG1/wCM9N1nxhND4rvYrfSraHVLG2W2g8t4iCXiZihY8xuM5HBFd14n0S4nc+I/D0xs9cjg+XAzHeKBkQzL/EOwbhlzweoKA8e8T+JtM8UfES5vtLlcpHpkMcsUsZjlgkDvujkU8qwpkjhELNnA9Bkn2A7mp/F95PffEd7m+0o6VqMmh2r3dqWVzG5Z+Cy/ex61zmopu1P7dJe69pcMc8dqmoQxBrOJusjEEHdIqMSMbcdc52iueUeadjeLtEzhrGt6Tq99qQv7eWG3DhYprYMIz1KhlIJI+6T65HOMma88c65q3h6Nf7GtJpJpOBHMVZTGSxIBBB4Ru/eo7nwvIuk/ZYvEdq03mSJa2t1aG3muPLdvLB52ruCp1x1P1Mnh3w3rJ0/Rpbazg1G2NtL50lldK6wt9lfKsTj5gXUnHrUVctwtWaqTh7y69T3YYvDRw7p05dPvZ1Ebbo1bGMgHFLVa2mZbmXTbq2urS+tFQTwXERR0yMg89iOlWalqx4qYUtJS0DM7Xip054GuHtxN8hlQ4KLglmz7KGP4Vz2l3usWOnyQaXq9/Z2lva3VzDA+yQxxpExjUllJPzGMH6mn6+0154zt7OLSptQRbR4tmZPL8yRk6iORGPyjtnhj2rR1HS7J4Ji+j69p2+zUxSLLNGLnc6M8QjkilK4Kr8zOOK2WHp1Ye/FS9dTfD4qnQUub4naxT8G3d5JrmtwX909xKZVmVnUAlSMdsDPFdTXEaMgk1qy1Cy1q2eNpQktrLGI7ohoXJBGcMqmJcnAwe3NdvUVIKDtFaEVpQnUlKG1xaSlpKgzKmpX1vaeTFLd2tvNcSCKH7RKEUse5J/hHU+wri9Uk8P3Mz3Ti0lghjKQmVVDugJZpCD/E7FnPpuA6AV1WpW+i3/iDTbDW7bz7aQSK6LZ/aJCrDadg7NjcQTjHXqAK3dO0HVb7RILGzj1qTRrvT/K3NJGoiUBfLZI5iSWcZ35KgE8Djnqw8brQ0o4yOEnzzin2ueRxeHNJhuY7q91Caye1B/eR3DqssyIq7SVPd1b8/evU05QHpxXEeKvB+vQvLb6np9vczafClzEYzb220FHb5mjT5sGF+pOcjODXZWLySWUMkyosjIGYI2RkjscCorx5XaxMq0KzUoLoTUtJQawJIbGTUL2S8j0fR9XvbyMG3tWt7UlfPI+Zt54+RNxH+0V9Kw9U8KeKbXTZ45PC+p26pGV/eKiheMDOW4qzoFlqT+K7trW206YG8Rrdb6eVocuuyUmIDbnJiIOeCB6mu40v4e3WlmO4i1bSkmtW3W8z6YWMandvDFpfmyWJ56YXHSu7Dx5oe4XSzWWBvGy1PGoLG6HhYl1geSWRsJHcxvIsoY7coCTnKitz4Y62dZ8OjfbvA1s3lbTz8uTtH4AY/CvRPFfg+403RrjVbHXLiCeFIN5gtoERVSVGeUAoSJMLuLZ5KjPHFcX4NtHsdIa0mffLHMxdjjJLAOM4AHRh2qcTFxSuRLMJY1pvobdHaiiuMDE1v+2YpZNS0+8gtobVoIWO3MoMpbJXPy9Ewc+tc7q7Taiskeo313MTIYszSlkIdQygrnB5jfj/AG8Vr+K5tQguI4V8n7DeXEAJALTGRN+EQdMtuwCeAa3fhFo91qYXxLp+nQWl5aXcwtLzUZvOlRGZSsckKgK2EI/uHLe3PRRw1OXv8qcu51wzCjh6HLNXd7+VjndG1a+09bTTLzSbqNWEfkyyAIrRMxVSpON4BGOOcc+tdVVP4seB9WtdAs5E1K71m3hljBtpMJHF5bF4wq9SuWkXDMcb+MAVLp11De2UV1bnMUihl9vapr0+SVjgp1Y1VzR2LFZ+vmX7CsUNwLZ7iaK384pv8sO4UnbkZxn1rQrmfiR9s/4RuVrJrgSRkS5h2jBQhhlj90ZHUc1nC3MrlyvZ2KV74o8XoVs4vEV6trYiTeIFSECGKaKM42AEfK5PJPSofCNxbQeLNVkvL7fc3eHDz3Rd3IOD1PXG33rp/CfwzXxB4ZstSks9Li+3LJcTNdzS3cu52YgAnaAoypK5O4oMnk5zLvwy2jfEKPUrprHzb77ZE8Fpa+TDHLG0RyiljgFWHHsa7a6UY7bl/Xo14+zW6t+Cs/vep0lB6UVHdGYW0htwhm2nyw5wu7HGfauAk5Kw13xJHr2txie0t445VjgeKLfIE25xubgc8ng1Q0XVdS1fRmmutW1CYMxBDXTAZAAOQCB1zVj4ewG+v4Y9Yg1W4S6nl+0f2ZbAN5hztKvIMEEqcjaCAR1ruvCPwzuNLt4Fj0WwW4tpjcRXGo3BmWVpDlxJCuRgZIABHIDZ7V0wwdFy5vZpy72PRjmuGw0IJ62Tv21OR+HNzpwsZLG1e1WZfKkaOIjJzBHuJx33hwT6iusNcr4a0eTRtfnR5kdpYArqkWxUZD82MknmU3GfpxgcDqu1Y1GnJtHmrY4azVx438TM6vgy24Rj0IECnA+hY/nXd/BkL/wkHicqDkrZ7j6nbJ/TFcmjLJq2qyLgq10FB/3Y0U/qprrvgwNut+JwW+81qwHtsYZ/8dP5VtR+Myqr3T0uiiiu05gooooGFFFFABRRRQAUUUUAQfB//kmPh7/ryX+ZrqzXKfB//kmPh7/ryX+Zrq+9PEfxp+r/ADMsP/Cj6L8jnvA+l6drHh3XYL+1S6tb3XLtpY5BlX8uXYOPT90PyNWNa8XX1h4juNNsPDdxqVlYRRNez20q+ZEz5IVIj9/CgEgHOGXANJ8IJBJ4SuJASQ2samRn0+2zVSttT03SNY8X3mrX1vZRLq8SvNM2xebO22DJ71zLc3Os8Pa5pev6f9t0m7W4iDFHGCGjYdVdTyrD0NeW/FXUR4abxdI3lCWQWOuWMbvtN1JCyxyRr7/u4/8AvsV0WqWZllTxh4Mmt5tRVf3iROPK1GLvE5HG7+63UHHapfENna+OfDul+KPD8MM2qadKbiyS5UD5sFZbaTP3cjKn0IB7UNWGjH+Femy+Kp18canIJ7a52y2gx8sxH3WAPIiTOEU9Tuc5JGPVa8s8H3mo2dtPL4NhtLiwMrfaNC1CVreXTpyfnRXCttXOTtK47qcHFbF1a+LfEUbQazeW+iWD/K9rpczSTSjuGnZVKg+iKD/tUWYmcx4uujrVp491a2fzbKe1j0WxYfdlkG5WK+o82Ur9RXr8SeXEkfXaoX8q8/020tNa1qy0fSIUj8P6BMsk7RD93JcJ/q4F9Qhw7H+8FHrXXeK9e03wzoF1rWqzGO2t0LEKMvI3ZEH8TE8AUMDxj4oTRr8X9VkwqpDpFt5r++XPP4Vp3Gn+cPDXh1gOI0uLtcYIllInkBHqqJEh/wB6uLj1YeK/iLqepanBBZW97d2Vu8cc4lC2yxiV97D5d3l7t2OByMnFdVqerXC6J4h8X3LizmKSLAXONk9wVA/FEMS/UH0rOCvP+tkXOXLT8/1Z6TcQRTqEuIY5V7LIgYfka85+K/h3w7c2EOmx6ZawXd+/lmaNNgjj4DNxgd1/Wl+DczSWkCWd9Nf2sdoyXlwzlkknEhCuCc/OVGWxx371F4rv11G11HVkO6FlFlaYHBMhaNTn3AmcY7BD3ro+tKrR5+Wzd1r5O3/DHFSw0oV+W97anJeGLVooLm7a8vLv7ZOZke6fc4jHyxj2+RU47Vr02JVjjWNBhVAA+gp1ea3d3PVSsFI5CqWY4UDJPtS1R166W10x3LAFysYJ9WOKTKW5c8BSWMOsSa3qlzFaW9jm6nnmfakZKsiKSf8ArpKP+2Yr1+wvbe+tI7yxuY7i3lUMksbZVh6g1883OqaTbX1hBe2F1qtssxu720gg39VWO23AkZP8Z+p9a9G+G+szWS6fok2h3cMl6zMWWWFooNkYyCFcn+EZOOrV2YTERoyjQlu/z/pnBjaEqvNWjsvyOX8VW8J8fuNkZkS6nmDhAGAy6lfx3g/hVumeLTj4hGMKQw+1FznqN8ZXjv1P50+sKvxv5nVSfuL0QtJS1HNKkMLyyMFRFLMT2A5JrM0KumRi51fUbpZMNBbvbp6qzhYwR/wKZfyrurTxZHPrOlaXoaK+nRyC3u5pAVPRlQRg8kblOW6cY615/otvrlx4R+06J5A1a51GFkWUKyssf7+VcEgE/vFXkjlByKu6f4T8TReIp9ds3uobuWUzJCxtEhVz1wu5yBnnHY08NUqQjzQW77X0MsXSpzajNrRd7anWeObVJPFEaMARe2q27g98l0H/AKMNcdozmTSLV8YzCvGenFdDeSa0l/ptx4kMAvIJIpJDCBtCfagEzgkdCPyNYGnw/Y1udO3Z+w3U1qD6hJGUH8gDXRi3epfyM8GrUreZZoPSig9K5TpLHhaNBew3DEg+c+Mnncb60C49iFar/wAWLu5l1NtLuAf7OjsXuZIhceUZFCtuk/29pCgR9yT7VxFl4u0/Q9QurO7W8ae1KSDy4GZRi7SUZPAOY956/wABFZ+reLPDmoTLd32inUZo8tCzWa5Lkjcqh532kZBII49OK0w9NvDSpyk022/xZjiU3iIzjG6SX5HueoO2r/D64Zjtlu9LJcDnazxc8fjXl+m3H2l2n2qq3EMNwm3nKsm0c/8AAKz/AA98VNG0PS763stDvJmupSzF7iNf4cZChQFVfQ4P1rK+HOvtq0MNi2nzWv8AZliluXdgRL85YEY9Mn867MTOM4aM5sLSlTk7o7KiiiuA7yvqVu1zZSwodshXMbf3XHKn8CAa3Phdrltaafql1OrxW0i/bSqoS25iGOAOvEsa4/2DWWazPDOoW+j6vKJ0hMYea3eOZgkcqtuZVJPAH75B/wAArqws2m/68jlxNNSidz4V1eTX0vdL1WUyQahJNJaNj54ADuERPQlVKsDyPvD+Hnhra3uNI1m702dQEMzZCg7Y5eSQPZgCwHpyfvCsu11KHR7uS4TW9RZYD5C29tIfI09NjNhTkHaodufN6N+FZWu+Lb/VNU0VYtNmnvIzB9tkSYSSSKDxJtUYO9SpPzceWM9KPelS/eSu1fXyFTjy1Hyq0X+Z3lZvikxjw7qBlUsn2dsgdTxWnVDX/L/sa687/VbPn4zhc8/pXLszrNODxJr+keAvDFp4YtIbmVbIXl5LMCUWBcsUA6lmwRxyOPXIg8dSpqE+na/CuEkaG+VA2doeBkkx6/LG598Zrkp9Uvr+2t49D1+Gw02ysxBIYYZC7xsXTJYxMv8AEQCPUZ6Cra6zb6bLHpWt3siW0VikFrCbKYyRhOicQoMMhlHGT8xJrepXnUnODaa0tbfzuc1HDqnyztbe/wCh0lB6Vm+GdSh1TRLa6imSY7QjsvdhwT7Z6/QitOsDpM6yujp+s3EeWVSwu1I7lcOf/RLD/gRr0yfxxoUXjZPCclxsvGiDmQ8RiQ8rFu6byvzY9K8e8cXg01Le/LBSBJGpLBQCy4ySeMBS9U59U1h9Wv5Le70RdKXV474lZvtE8k20Kikr/C2FOMZGAvrXdTrOEOb0/r8jhrUFUlb1Om8Sw/ZfiDIu9ijXE6gdlO0SY/8AI5/OrfpXK3PiC+v76e61OGeK+h1pFcG0aNZI5Y0UZzwpBiGRnt610t2zJazMv3ljYj6gVxzlGUm47HZGLjFKXY5XRX86yNzj/XyyTD6M5I/nXafB3/kYPEf/AFys/wD2tXFaAUOhWRjbchgTacdRiuy+Df8AyMfiU8jEdmPrxLW9H4zOp8J6bSUtJXac4tFFFACUtJS0AFFFFABRVHVdW07S1BvruOJmOEj+9I57BVHJP0FclN8VPDMMzwyLeK6MVYMqKQR2ILAg+xGaTaQWZ2vwf/5Jj4e/68l/ma6mR1jRpJGCoilmY9AB1Ncr8H/+SY+Hv+vJf5muouWhW3la4x5IRjJnptxzn8M1WI/jT9X+ZjQ/hR9EcR8EfGHhiTwvbaXHqltFczXl48CPmP7QrXMjBkLYD5BB+UmqHxB26b8R4Lq8VTYJe2GpzhuQFG+3dyOmFJgz9al+EVlY3Xw3tvCurabCTp8SrJbSJkbJB5kbjPPRsZH8St6VnfEGK/8AB50/V7nzdZ8LW0jW14sx8ya1tZhskDMeZIh8rc8qVHUVz2Ok7zX/AAcolbWPCckOk6uPnwoxa3Y7rKg45/vAZHXmuV0vxBHouvXGv/ZpbK0mkWDxNpzHLafP/BdADqh6Mw4ZSG/hNdF8ONQksJpPB97dG5a1iFxpdyzbjdWR4XnuyH5T7bT3qL4tw2+k2cPjWKKU3GnMkN3HDFva7tHYK8LJ/F1yvoR7mkBseIPCWk69cpq1vcXOn6l5YEeo6fNskZOwY8q6/UGqk3gq+vFEOp+M9bubX+OGJYrfzB6M0aBsfjUXwq0HU9Esb17pmtLC8lE1jpBO/wDs9D1TcTnnglRwpyBWx4m8S2ujq8KBLi9WIymIvtSJOf3kr9I046nk9FBPFIQ+abRfCeiRwQQJbW0WI7e1t0y8jHoqL1Zj/wDXNcJaaPrHj7WjqmrSm101A0MYifPlqeGSE9C5GQ83blU4yx09E8PX3iO5/tfxE8nkyJhQQY2lQ87VXrFEf7v33/iI+7Xe4jt7XbGqRxxJ8qqAAoA6AdhQPY+RLi50vRdf1BbbT54dFg1i8LR2cBKxwRKItm0f3grp77yfWvTL3+wdc8P2Ph59f0+2vradLy7hvIWBaZwzAlX2kfO+4Z9BxXBeELWO+0pdajvLiK4vftW54ZABsmlkLLgg4yGwfxrd0XSWu/D2pW9/4kuY0sn/AHwuIEkWVc74pJOMyEcgA+gGOlKlUjGTNJYeVayi7W1Opk09PDGi6jDYppemW98sdrbjTncRpwxmuCpJ2sEyeCfuiqniqKKy0nwvoywtBcvHJrF5CR/qxIvlwIfQqgCgf7Brzi98OavfxNNHNYWjm7F2uyKSNnPQhwjhQGHJQDAzjpXQ6Jb6jb+Z/aU5u52wWuXmeR5Dz13dByTjOOTUVqsZbBRpOF77mnRRSVzG4tcj8Q0v7n7BaW0cy25kZprhbYzhPlIA2Kd2TnHTAzntXW0UAZ2k+OfE0qTD+wtMultNq3CLotwSsYICc5ySUyegxjFWIPibYabq7XVx4P0+GSJhE93DK8OxGIySGiwO2RnP5VV1HWbzw5qcWoadby3M95G1m0MUZdjwWSTA5IQg59mNXLLypLNGSQzJINxdurk8kn3NdCxMl11+RlLC0XFaHPaR4oTxf42u9Ss7Jra1hSYt5jguWkkXHTthK6mmLHGsjSLGodhhmAGT9TTqxlLmdzSMVFJIWqHiC0lv9EvLKFkV54WjBfOPmGD056Zq/SVIzhW8Mz2GlJJshiFvLIWKTSyFbZ2O/AyPnCnr1+Xiun1/4c2On+Hxql14ivbi6aNY7b7JGsYmcgeXjqRyNxOe5rSkKiNiwyuORjPFYmhalqN9b6TbX0DR2ENqzaYWkVmdCeC4ByrKhVAD6HvxWtOrTh8S16ClGUvTqYK+AHntVW913UPMaNVlEb5XcCG78n5h37cV03hjSX0bT3tGu3ugZWkDuMNzjOfU5yfxrUpazcm9wSsFNkVXQowyrDBHtS0tIZlp4f0VRgaZbHpncuc46Zz1xU+nazpvgrUbu+uI4Le1u7c7dqBd1wgJVc+rqSP+A1cFUdUsDeSwusqx+XvB3RK4wwwSAeAw7Htk0+eUdUXTlyyTJNLjmjsw07g3EzGadgcgyMctz3HOB7AVb+vNRW0UdvbRwRgiONAignOABgVLSuQFFFFAAa53xH4Wt9Wu47pJVt5gcTMYxJ5if3cNwOg5xniuho7UJ2AyvD9v4Y0m2nbxNAs+qwwzPDfXkhZLkYLFcngMehQ8Ht6CfQLSOz0e1gijSMLEuQqgdvajXNPXU7L7MwhZfMVyk0e+NwpztZe4NTadbCzsorUOziNQoZupqnNtKJcpXSLNNkUOjIwyGBBHtTqQ1JBzF74Q0yGxA0+OWGWFvNQCU4c5DFW9QdoH5Vcjt/D2pXFnJ4fku1tLaEvI32lmImkADJuz1VRg/XHatLVYZrnTp4LeURSuhVXPao9IsksIZI44beBZJmkEVum2OPP8KiqVSUXp949OVruO0nTLHSbY22n26W8JcuVXux6mrlJS1NxGbr9lNe28IgSzeSKYNtu4jJGylSrAgEdmOPcCmaNpcba9YaZqU0EFjLam2tkt4AsXmLkgOGJ3EqWwTznNalY/jDT73U9GNrp8wgn81HD5wRtOeDg4Occ/WtIVZRXL0Eox5uZoSw0+G8T7V9qnaEq8EAjYIHt/MJTcB94nAbPXmtLUGWPTrlm6LC5P/fJpbGBbWzht0GFijVAPYDFVPFDbPDepNuK/6JLyO2VIqXJyeoaI5/w5E0GgWML/AHkt0U/lXYfBxZv+Eu8SNn9z9msxjP8AFmb+lczZjbZQr1xGo/Sup+CoLa34qkySBJax9OmIi3/s9b0PjM6vwnp1JRRXacwUUUUAFBorM1fVTa3Nvptlbtfatd5FraIcFsdXc/wRjjLfgMnik3YRPq+p2GkWL32pXUVrbp1eRsc9gPU+wrKtpNd8RXMNtDKfDVpcRySQ/aUX+0bxEHzGGFuIxyPmfnkfKOtYUejyan4/h0rVLi4kuJHeCTWlUrDBMqbntLNT9x9pGZjk9QDnp3l38OVkEd+viDUbrXbNozp2o3pEj2yoc+XgY3KwJDd249BWUplqNjiPhT41+Hkuh37zaRe6dO072s880VxdTSKVAYvOI/kb5ipAOAQcEjBrkP8AhV3iNvm0L4i6OuknmxWTTkdxB/yzDMUyTtxk96+k9H0m00q4v5rNGia/n+0zqrfJ5u1VLKO2Qoz6nmtHPvUDueefB/8A5Jj4e/68l/ma0/HM5tvBmtTKwVlsJtrHoCUIH86zPhB/yTHw9/15L/M0/wCKMif8Ig9s6lheXdrakA44edM/oDXViP40/V/mc+H/AIUfRfkR6yg8PnTPEcK4gghjtNRx/wA+5xiT/gDc/QtXHxaTq3hrxVqGm2F5LqFtqzy3dpZX0xlt9Qib5pbVS2fLlXJKc7WU4I4zXrNxBFNbyW00ayQuhjdGGQykYIPsRXnmpW8eneFb7w94gmuohp8yHQ76Jd88mcmARjq0yEbCO4AJ6nGDNkyC81Sz1vT9Htfh5ZSya3pLK9vCB5aaeq/I8FyW+4GAZNnLHGQOM17DEWeFGmjVHKgsgbIB7gHvWJ4FXU28N2t3r2l2mnazcoJb+O3Aw0uMbmI6sQBnrjpnim+OL7WrTQpf+EdfSV1JuEbUbjy44weN/vg4471LYyr418SPp6yafpsiLdrGJbm4Zd6WUROAxXq8jHhIxyx9gaq+FPC3mBNS1mBwxlFxFaTNvYSdppz/ABzeg+6nRRxmub8OSafper2114s8UeGIILdDNHCNSR3uL5iQ9zIzEZYLhVUDCgnHauz/AOE+8F5IXxRpTnGcJcBjj6CkPY6Ws3xQZR4a1M24zMLOXYPVthxWDP8AErwjHGZFvL+dQcZg0q6kz9MR1Vm+J3h0oVTTfE9wpGMx6Fc+nuooEeM+DYreDwjpEdqu2EWUWwfVQac1lZXOqahNeazeWM0NrG9jZQ229L+YFsF26AJnnpgHPPFQ+CbqK60FTBHcxxxTzxIs8RjcKsrhRg+2B9QR2raIrkvaTOpbAvTnrR3paTvUFC0lLSUwClpM0juqqWZgoHUk4oAr3Ns8l1DdQ3ElvNErpvQAko4wy89M4HPtU8MaRRLHGAqKAFA7Covtlr/z8wf9/BUc+qabACZ9RtIgP786j+ZqVBX5ktQ5na1y5SVmR6/o0rBbfUoLhj0EB80n6Bc5qzHczzAm10nWbjHXZp8o/VgBVAky3RTVtvEUgzB4R1qT/eESZH4vSppvjFjx4NvF/wB+7hB/manmj3K5ZdhTUFvaWlvJJJb20MTyHLsiAFj7461Jb6b44uHCr4LmhBPLXF/EoH5bqvx+FfHEq/8AIM0m3OOkl8X/AA4Wlzx7goT7FKlq+vg/xwT80ehL/wBt5D/Spl8FeMSCTLoa+26U5pe1h3H7KfYyqK128E+Lto23Ohg98+bTD4I8Z5+W70DHuJqPa0+4/ZT7GWKK0x4I8aY5u/D/AOU1Mfwd42QgKuhSjuRNIv8AMUe1h3B0p9jOpakuPDfxBjKrHoGkzZ6sNT2gfgUqxb+DfHs+PNPh+y57ySzHH4AU/aQ7i9nPsU6Kt3PgzWrQb9U8c6Jp464+yDGPq7is9tM8Oxqn2n4twyn+IWkELbvpt3GhVI9x+ykSUUpsfA4RVfxX4xvd3e3s5Cre4KwdPxoXSvAHDveePpV/2oLoD9IhRzrs/uD2b7r7wppZQPmYD6mo5LP4UyTbpB4zkbptMOogH24UUzUV+DunwrJe+EdfuUZwkbXNlduHdjwoMrAZJ7Gjm/uv7g9n5oq6lr+iaZC0uoatZWyqOfMnUH8s5NXraeK5t47iFw8UiB0YdwRkGqvi3wJYN4K1bxHf+GNL0aG2tmbTtKggQMhOAJLhwPmfnIXOF9zVuGMRwpEuAEUKMegFOMoyV0RKLiySkpaSmIKWkpaAEpaSlpgJWV4w58L6mMZzbuMfhWrWX4vby/DGoMeQIT/MULcTM624t4/9wfyrs/gr81r4hfIOdVx19LaEVxsP+pT/AHR/Kuw+B67bHxEd2d2sMcen7iEV00PjMqvwnodFFFdpzhRRWHrGqXkuoDw/4djjudalXcxf/U2UZ/5bTEdB6L1Y+2TSbsBB4w8Tw6JE1vAI5r7ymmKu22O3iHWaU/woD0HVjwOa6r4UaJBZ6J/bFxHO+r6liS8uLrHnEfwptH+rUDBEfbPOTmuLiX4f33w4u9KXWGvdR1dmc3Kqbi9nnjcqlwscfIVWUFBwoAFdV8LvBmr+HZZpta1T7YYt0Vp5bsBKrNue4mBPzTucAnkALgYFYylcu1kdteWNneLEtxAkgilWaPPBV16MPf8Axqx2orF8ReKNF0J0gvboyXsv+psrdDLczf7sa8/icAdzUCNqojcQKSpniBHBG8Vzkdp4i8QqG1N5NC05ufslvLm6kHo8g4T6Jz71OPAng3HzeGdKc92kt1dm9yx5J9zyaB2OF+F3hXw5ffDjQp7rRrOWaWzUvIY8Mx57jmulHg7w8kSwx2lzFGpyqxX06AH6K4qn8H/+SY+Hv+vJf5murrrxH8afqznofwo+i/IwR4U09ZC8d9rcef4Rqs5A/wC+mNZSfDbQZb2S+1a51bVrnzGMD3Gozj7Mh/gj2uMDA5PU/pXaUlYmt2cnB8OPBcLFk0YsxOSZLud//QnNXIvA/g2Ng6+FdELg7t7WMbNn1yRmuhooC5Tg0vTbcbbfTrOIdcJAq8/gKsiNB0RR+FONLQAgpRnIpKUdR+FAj570IFYr6LORHqV4inHYXEn+NaFcDL4kvbDWdW07T3srmOLVLsGZ45mYkzMT91cd8de1St4i1ph5nnsoBwUi0p3J+hZxXHKlJt6HWppI7o03PNcD/a2tyqxkm1pg3QQ2sEGPxctTPM1CSPDWviCVgesmrpFn8I8Uexn2D2ke56FVa51Cwtc/ar22gxyfMlVf5muCmtLqaP8A5Atu59L3VriYfiORWdqWj36addzi38N2OyCRv9G00SPwpONzn+lWsPLqL2se53ngvSTHo9rrXiO+1i50vUVNwz29xhrIOcgMMEtGBj5gcjuMV6FcfCnwXrFvbterfapaAiWNZb5njbjhuMZ/OqmmrDpnw+txcKDFbaWpdUyoIEWSBjkfhS+BPAegWfhTS1mtZZ5fsyuzPcykEsM/dLY74rzoynUbd7WO+ShTS0udEfAXgSGCOObwn4fKqNoaSwhBP1O3mok0/wCG+hvhbPwnprkf3LeJiB+RNJ/whvhTaFbw7pjgHI32ytg/jWhb6PpVuAINMs4gvTZAox+lHsX1kyfbrpEj/wCEv8HwR/uta0+RQCcWp83p14jBqvdfEHw7AFKprFyrHhoNJuGH/oArUf7Lax+ZJ5ECf3mwo/Oqk2vaLC22TWLEN/cW4Ut/3yDmhYePW4niH2IIPHOl3Gfs+l6/If7v9mSKT/31gVJ/wl8O8KPD3iI5xz9iXH/odRf8JHZSg/Y7fUL3H/PG1f8A9mxUQ1rVTKMeFdS8o/xmaIH/AL5zmq+rQD6xMsDxZO0rInhPXyB0Zoo1B/8AH6d/wk2olsL4S1X6tJEB/wChUyHU9Rkfb/wj95Hx1eWMD+dJLea8xAg0SFOeTNeL/wCyg0LDw7C9vMJPEeu4Bi8G3T5PO69iXFH9veJyPk8HqB/tanGD/KqbXfiyXULizjtdGhZLJrqMmWVy204K42gZyV7963NPnNzYQXB25ljVjt5GSO1V7CC6C9vPuY0+veN3ZRbeD7FF5DGfVV/AjatNTUviHKrbtG8N27Z+Uteyv/JK3o7i3klkijnieSLAkRXBZM9MgdPxqLVL+10yzN3eymOIMqZCliWYgKABySSQKXsYdg9tPuZMUvxAkx50vhq39TGk0h/XFKbLxhKD53iy2iz0FvpajH4s5/lTh4lilUmy0nWLvkgFLUoDj3YirKXOtXAHl6dDaKR1uJtzf98rn9SKr2UF0RLqzfUg/sbUZIRHd+KtZk/vGMxRZ+mEyPzqP/hFNKZGF3careKfvfaNTnZTx3UOFx+FWTpV3cHN/q9047xW37hPzX5//Hh9KD4b0NyGm02G4YfxXGZT+bkmqSSJcn3Klho/gy0um+x6foUd0PvFUiMv4n71WpNb8P2hWIahY7ycLFCwdyfQImWP4Cp00TR02bNKsl2Z24gX5c9ccUNDZWF1p8kVpFH/AKYi/u0C8kMB0+tUrEk+m3ttqFqLq0ctHuZDuQowZTggqQCDkd6s9qoQxNZ+I9XtP4JXS8jP++u1gPoUz/wKr/ak9xgK5H4vaXDqvga5WaV4/ss0F2hUZ+aOVWA+lddXP/EXP/CE6r/1xH/oS0ICD453Qt/hdqsjXMcAkWNS8kLSLguuchenGee1cQZ/C4lZR8TtNl9BHod0f1xivUfHemjVvAmsaaSF8+wkUE9iEJH6ivn3Rbg3WkWlz0MkCsfrjmnl0Izi0ysa3GSsdZJe+HVQsvjoHnG06BcZ+vXpVG71ewjZvsfie0uVA6S6PdRsT6cAis3n1NHPqa9H6tA4vayIL3xdqMJb7HpyXwHQrDLHk+24VSXxt4jLbW8Mso5+YBmx+FafNGKPq1MftZGVL4u8YElbfw3A3vIzKD+tQL4n+IDnP9h6cgPUbzkfrzW5UUVxHPI0Vt5lzIrbGW3iaUq3odoOD9af1en2F7WRlDXvHJfDWcar/sxx5H5vVHXdQ8UvpN21y168flMXRjbxx/TA3MfzFdRIJoZkhubS7tXkUsgnhaPeAcEjP1FU9cQyaLfJxk28mM9M7TT9hBbIPaSNDTmnawha4REmMal1RsqDjsa7b4KKqQ+I1UYzqqsfqbaCuJ09t9hbtnOYlOfwrtPgkrLD4lDPuJ1cEew+zQYFctD4zWr8J6JRRWR4o1aXS7KOOyt/tmqXkot7C1B5mmPTPooGWY9gDXa3Y5yLVL/UL7Wo/C/hzy21WVPMuLhxujsIf+ejjux/hTueegrPv9MstLutY8JzWLXfheVIIdW1FMm9S+lG5bh2HJXlBwPk4425rH8V6X448JT6Xoui3iW8+o3cNxLq6ni+u875hcE/diSJH2oPvjA7EH0z4Orf3HgiDWdXkim1DWJHvp5Ej2KyscR4XJwNgU9e9YSk2XayJfhN4Yi8KeC7LRzplnZ3Vtuime3iVBcEMcSnaOrDB56dK67tSVy95cXHiq4l03S7mS30iKQx3t9C2HmYH5oYW7ejOOnQc8iBEWqavqviC8m0bwnMtvFCxjvdYZN6QN3jhB4kk9T91e+TxWp4V8K6N4bjlOnW7NdznddXtw5kublv70kh5P06DsBWnZ21nptglvbQw2lrAmFRAFRFH6AVxFh8VdAu/GEOh+VcQWd3lLDVJVxb3swPMcZ6n2JwD2zTGd8zBEZmIVQMkngAV5tP8avBcc8kcY1e4RWKrLDp0rxyAH7ysByp6g9xXb+KtJGveG9R0Vrqa0W9t3gM0X30DDGR/npmvPIdB+JFnClnb6X4WkhgURxuLqSMMq8A7dp28DpnimkhGn8H/wDkmPh7/ryX+Zrq68n+G2lrN4B0SRtR1dM2o+WLUp41HJ6KrACugGjhX3prGvKcd9VnYfkWNdWIT9tP1Zz0P4UfRfkdzSZrhv7Ku18ww+JNdjLDAJu9+36BwRTUsdfiU+T4z1Yn1mgtpOf+/YrHlZsd2TSiuCSHxlGPl8YRy9f9dpUR/wDQStRzw+OZQgTxnawY6mPR0y3/AH05H6UWYHoBpRXn4sPFTMDN461DGOkVjap/OM00aNre4lvHXiI5J6G3UD8oqLAeg0o6ivO/7F15ZN0Xj3xCoxgq62zg/nFT5NN8SGJlHjzWRx1FvaZ/PyaLMNDxyA7rrUpRwJdSu3x6fv3/AMKlrP8AD3mf2UhmmaaRpZmeRgAXYyuSTjjk+laFarYh7i0nelpO9MQVm+KSw8M6mVyG+yyYx/umtKs7xMGbQL1IyAzxFQT7kD+tJ7DW56f4k3L8L7n5ST/Zigjp/AK7K6vY9J8NG+aIvHbWivsTAJAUcDNcz4mtDceAtRst2GOmuoI9RH/iKnkuRqvw/wBCRlP/ABM1s4nXOOG27v0Br5/Dap+p7OJ3RrwX3iGaMSLoVvCGGVWa9GR9doNIbfxJeYW5vrLTo88izQyyEezuAFP/AAE1tnkk0V0XOcwYfCHh9ZPOubBL+4PJnvSZ5D+L5x9BgVqW2n2Nr/x7WVvDzn5IlFWqKLsA5ooopAFFFUtZ1O10q0+0XTHLNtijQbnlc9FUdzRYCCS+sNL8URX2qXUVraDTpleSQ4UfvI/19q4Twt4mn8UaBbaDoVjYzKtusNzNqMpiQ4GG2RD9449+AfWuq0bT7q48XaXqGuqksziYw2uN0VoAuQB/ef1b8BgVNa6HpF9ZS2t7YW8/2a6niRmT512yMAQ3UHGORV6WJ6nJ+D9O0ix0DQLPTdLFt43XUnk1ma2tWhjSHzWMiyE8MhUgIMn+EjGK7jxLE01jAq/w3tu/T0lU1RFr4h0ldun3CavaKPlt7yUrOvsJeQ//AAMZ9WrO8QeLrCHSpY9QS70a6Xa6LeQFVYhgSFcZVvwNOT5ncaVjsqKr2t/p94T9jvbW4Gf+WUyv/I1YPXGKzGFFFFABVLWGjS2ilkYqI7mAgj18xR/WrtZniZkXRpJJOESWF2I7ASof6U1uBoa4mzxNaTf89LWSLr6MrU/tTfFZZLzR5gcL9oeM89dyHH8qUsqrliAPU0MSYtYPxBDt4L1QRjLeSMD/AIEtbwxWF8QRJ/whGsmFSZFs3ZQo54Gf6ULcZ09yPM0+QEbg0LZHrla+ZNCXbpFugxhVIwO3Jr6a0uQTadaSZzvgjbPrlRXzTpsLW9sbeQgtHLIpI/32p5V8UkXjlpEtUUUV7J5wUUUUAIa9c+HuoW3hr4W6XqV3aztDO0ksjwRbmVZJHZCVHzNkFemTzXkMzJHGS7Kgx1Y4r2r4cXr6bpXh/WL7S11DR4tLt1tZLOQu1qfKXfI0WPmPUZUkgZ460m7BHU5P45yx3Ou6BNC6yRtZzMrqQQQWToa871MFtNulHUwOB/3ya7D4uzWN/wCN4tV0XEejTwSpbImdkjq6iSZV/hDMcYGM7Ce9clekLZTseAImJ/I0J3Vwe5NoxDaRZlSCDCnI+grt/gezSW3iSRsY/tgquB2W3hH8wa8/8KNu8MaY3Um1j5/4CK9E+BKL/wAIrqF1jm51e6cn/dfyx+iCuKh8bN6r91HoH5VQ+F9oNf8AEF/42mG+1j3WGjAjjylP76Ye7uMA/wB1B61n+OJ7p9Nh0TTW26nrMwsbYg8puB3yfRUDN+FenaJptpo+kWmlWMYjtbSFYYl9FUYH41tUfQwStqV/Feg6d4m0C70TVYi9rcoVYqcOh7Mp7MDyD2q/Z28NnZw2lvGI4II1jjQdFVRgD8hUtc/411ufSrGC10yNJtZ1GT7Pp8LdC+MmRv8AYRcsx9sdSKyKK3iC5u9a1c+F9LleGNVD6teRnBhjPSFD2kcd+qrz1xXQ2lvZaVpkdvbxxWtnaxYVRhUjRR+gx3qp4W0WHQdHjsY5nuJdxkuLiT79xK3LSN7k/kMDtXCa1rMnjLXLmwtW/wCKa0+Ty5ZFPGoTj7yZ7xIevZm9hTSuxsn8RX03jCY2i5j8NKQW7NqB9D6Rf+hfTqt/p1jfae2n3dnDNaldvlMnygDpj0x2x0q0oCgKAAAMADtS1uo6EGfoviG+8HypZ65PNf8Ah92Cw6hIS01jnosx6vH2D9R/FnrXpkZ8xFdCGVgCrDkEeorgZESSNo5FV0YFWVhkEHsRXKN8PvD+4+XLq0KZ+WOLUpkRB2VVDYAHYDpUun2GpFn4Xf8AJPND/wCvRf610lcT8NL7Uj4F0eG08M6tdhLRcSjyo425PQu65+oFdI9x4iUAjwhft6gXdtkfnJXRiGvaz9X+Zhh/4UfRfkaVFY5uvFjnbB4KugfWfULdF/8AHWY/pTZP+E+aNTD4X0dHLYIm1k8D1+WE1jzI2NqiscaN48mjaW61jQNKjVCxW3tJLhlx1+d2UY/4DWVpevau3w503WHgt73VbpIkVM+VHJJI4UHjOBzmncDraMVmyeH/ABtdybJdf0jToD1NnYtLN+DSNtH12mrUHhDU4RhfGerOOM+ZbW7f+06XMgLFIw+RvTBpq+E7tmb7R4p1aRSfuqkMePxVAaJfA2h3Cbb99R1BcY23N7I6n8M4pc4WPnrQP+QWn/XSX/0Y1XqzdH0uPTLO009by+DXN/c28S29msgGyWQEjvwFHB9RWhNGsNxbeTeXFxDPbedi4gETqN2BxgYz7is4YmEpKC3HKlJK4+k70tJ3rpMgrP8AEOf7Hm25ySgGPXeK0azvEOP7LbOcebF0/wCui1MtmVHdHsuujHhnUM8EWMgP/fs1T0QqNB8AQJhAwRgpO7hbWQ9aveJM/wDCO6p2P2Ob/wBANR6PGm/wbAiqBFp7zADsBCicf9/K+fwmzPZxS1R12KWiiug5gooooAKKKxfEesSWZj0/TIkutXuQfs8LH5UHeSQjog/M9BQgJtd1mHTPKgSN7u/uMi2tIsb5D6/7Kjux4FRaLpU63P8AausSR3Gpsu0bP9Vbr/cjB/VjyfYcCTw/osemrJPNM17qNxg3N3IPmkPoB/Co7KOBV+6uba1QvdXEMCjkmRwuPzqvJANLLFrmlOQTmV0BzjG5CKjiHleIdXt+mZI7gD0Dxhf/AEJGrl/Evjrwxbi2a11y2ubq3vIpPItSZnYBvmGEyehNV9b8f2UfiC61DTtN1C8iltYYVLqsChkeQ5O8g9HHbtQ3Zagk3sjvKoeIokn0G+hlVWjMDllYcHAzXn9x4/8AEd03l2OmaZasenmSSXLfkoT2705bL4r68rRoNUSGRTxbaWsEbKeDh5Ac/wDfVSvIpxfU66Hw74c1TTbeeXRrF/OiSTckQXJK5zxj1qs/hyTS2DaL4jvdLUf8u9y4uID/AMBk+Zf+AstZFl8HvHt/Yw2l1eXVtbRgIIrrWGGFA44i3Z69Mitay/ZzjkdZNS1i04OSEgklbt0Z3x6/w1oozfQl8q6lG48YX+iRmTXYdMvrVfv3WlXasyj1aBzuH/AS5pYvix8O5LVLhfFen4c4VCxEhPpsxnPtW3B+zR4TjuPNbVrzbkHatnbL+vl5rbh/Z9+HrReXfW99fqD0kuSoH4IBir9k2Rzo4S5+KXh9RmysdZvxzzFYsi/99PtH61zfib4lTapot9ptroH2T7VC8IlvNRhjKbgRuwm819C6P8K/AGl2yW9t4ZsmVF2gy7pGx7lic1t2vhTwxaxqlv4d0mMKOMWiZH44pqi+4e0j2PlvU/iF4x197SCytdHhNtOsypawXF65YAjHG0d/SqGpS/EXW9Wg8P6xP4gtrSWIXFx5GmxWbld3yYMnONw557e9fY1ta29qmy3gihUnO2NAo/SvM/jHbfZ/E/h/UlDEzpPZyY6YwJFJ/FMfjU1YOEHJPVF05KUlGxzPw8u7u+8E6Rc6hKZbxrZRO56s44JPvkVb8Vru8MasucZsZv8A0W1Znw0Xy/C4gJz5F7dxfTbcSAD8q6C+hE9lPDgHzImTH1BFZX1B6DvCMry+FdImflzZQseP9gV5R4f+Hfi3xFJqV3p8OnQW6ahcxAXl0UcFZDwVRX/nXpnw5lE/gTRZBux9jQfN14GP6Vr/AAslSLWfF2l7AjQ6mlyoz95ZoUbd/wB9Bx+FcuHqypSlym+KjzQTPKJ/hL8QIBn+z9LuuM/6Nf8Af0/eKlV3+GXj9IJJn0GGNUUsQ9/DnAGezEV9OVy/xY1RdG+HGvah5nlulm6Rt/tuNi/+PMK6446q2kcHs0fLNnN9otIbjYUEsauFPUZGcU3UtwsJ9jsjFCAy8FTjqKSK4tViCpINqADgdBUWoXVv9jlHnLkrxnivVnJcrszLll2PYbLwh4Z0e0eaPS452jQs0twTNIcDPVia7HwLZx2Pg3R7WNVQR2cXCjAyVBP6k1geJmB8L6oyNn/QZiCD/wBMzXY6aANPth0/dL/IV8lwjVqVXWqVJNu63+ZrVsrHm3xS8P6zr/jDTLHRrO0Cw2EsjSTTiNOZFzwAT19u9cr4n+HHiiw8NanfzTaP5cFpLIwFxJkgITgfu+tewWuZPHV220Yg06NM+7yE/wDslUPjJM8Hwu190Yq5tvLBHbc6r/WvSxmY1oYr2UHpoehh8HTnR55bng/huJodEsInjEZSBF2ht2MAd69J+CCuPhrpzScs8s759QZnINcEP3MH+4v8hXYeDNRfQfgTpupxRlp49OV4Ub+KVz8o/wC+mFejQ3ZwVtkdj8Orb+3PH+r+JJATaaUh0mwJ6NISGuZB+ISPP+y3rXpuKw/AWgr4b8Iabo4wZIIQZ37vK3zOx9yxNblU3dmQYrifBQPiHxjrXi6UlrW3dtK0oEcCOM/vpB/vycZ9EFbHxB1htB8GapqkS754oCtun9+ZvljX8WZRVvwlpKaB4Y07R1YN9kt1R2/vPjLt+LEn8aQ0c78VNYuo7W28L6TKY9T1gMrSqeba2GBLL9cHav8AtMPSqGmWNrpmnW+n2MKwWtvGscUa9FUdKyfD051zXdZ8WSN5i3k5tbHPRLWElRj/AHn3t78Vv1vBaEPcKKKKsAooooAh+D//ACTDw9/15L/M11ZrlPhB/wAkw8Pf9eS/zNdVRif40/V/mZUP4UfRfkLSGlpKxNTI8bXBtPB2sXAJBSylwR1BKkf1rkLi2itPDOi2oACRXFiq59RIldH8T5kg+HuuzSNsRLNyTjOOlYWsSqljookGfM1CyXp3Mi00B6CepopDS0hCUZ289hRVbVJvs+mXVwcfu4Xfk4HCk0DR87aJcN/aN1Ouk3OrLdXNydqBNlvG88jLneRndjJ9OKZrFy15qUd00Yh820jIhJBMZBIZTj0PH4VNbNc2PgzRdQ01bxLtbGGadYYQ8bx43OG3YBOCcc5zTfEKuup2ZktY4JHsA0giOUDF8kA9+ST+NeNg5c2KUu9zqqr93Yp1T1K6ltRCIYBK80nljc+1VOOpOD6VbqlrKk2isoJZJo2GO3zAf1NfQM58PGMqsYy2bQljcXT3k9tdLCCiI6GPPIYsCDn0wPzpniQbtIcZIzLEMj/rqtOQBddbqS9t+W1v/sqh8Wsy6BcMvUNGR/38Wpfws6sfQjQxcqcFome1eKGEfhrVWbOFsps/98Gl8K7ZNT05WJD2vh+32r6CVuc/9+V/Wq3i9v8Aii9VbjP9nynkf7BrN1bUdR0bw/qGt6SsMl9b+GLKSJZR8hKtKeR6fMa8HCbM68Vuj0ahmCjLMFHqTivK/CVj8WviBpkWoWN49raPI8bSq8dpGGRtrKMB5DggjkCuq034B65qr7vF3igvGDkRwyyzNn3LEL/47XWqcn0OVtLqWtb8aeF9GlWG+1q2E7H5YYiZZD/wFAT+lYc3xS0bpZ6Trd1kcE2wgX/yKyn9DXo2g/A3wTpSgeXdzf3lEgiRj/uoBXU6Z8P/AAZp8hktvDen7yc7pYvNOfbfnH4VSoyFzxPnPU/ixrLGOz0jwa9xf3JZYU+1mXbwfnZY0JwOOAee1T+FtD+M9xFLcWWhwQXNzhri+ubXEshHbEzphR2ULgV9T2sNvbRC3to4oY0GFjjUKFH0HSo7y/srKKSW6uoYVijMr73Awg6t9K1VJWJczwC1+FPxc1IZ1nxlFbIf4be42/gVSNf/AEI1e039nW1M3m6xrv2tj1IgLsfqZWb+Veza5rlppGjDVZ4rma3JQfuY9zfOQASDjAyRyelGj6wupajqdosJiNhOsJ3ONzkxq+7b2HzYB74PpT9lEXtJHC6d8EvCNrHskm1OYZBwtx5S/wDfKACtjRfhb4E0iZp4dDinmOcyXbtMfyYkfpVrQfE11f8AjrxF4duoI4obFo/sUqE7ph5UbS591aVOnY+1cnrd1qt8Nc8PXd1M+oaZo9yzEEqLhRJG8MpC45ZQVOO4cCmoRWyE5ye7PSIho+lxO0YsbJETc5ULGAvqcdqj1HXtPtNDu9Y8wzW1oXWTyhk7lO0gZxznj0rzYwwnx1oHiB4IL2x1HRxb3aWkRZFYHaT3O0ecoKkngZ/hrtvBmkf2d4dutDurRntYbm4jhSY7vNgLErknrwcfhVkhf+MbKw8Vx+Hby3lt5p7H7VbzPjy5G+fMWR0fCE+4Bx0rlL/4g6xL4E8PeIre1gtbifUimo2xG7bBHHLJKqk/xbIwR7mrT/DuTWLFLXWrp4bf7LNAqRSlprceesluUk9YwGGcd63v+EI0cysbxRc2ovDeQ28qjy43MBhbI7ghmPPQmgDGvdbuEgmvJL5nXTfEUCkq2AbWfai5x1UCbd+ANdza6jY3N3JZwXUUtxHGsjxq2SEbO1vocH8qwJNO8F6DJDHdrp1u91AlrGtzKCJo0Cqq7WOGx8o6elOu/FOgaZJfw28LvPp9vK88cEIXYkQBwScYB3cduD6UAdRRXG6v42TTvEenaRcW8UX2xoMO04O5ZQ4+X1IdVX33Zrl9Q8W+Im8M39xcXBTdaXF4j26rHJCbW5Kzwgng/u1PJ96APWa4f40wf8UpDqGObG9hlJAzhS2w/wDoVdH4S/tIeGtNXWZo5dRFsn2hkbIZsDJz3+tUPifB9o+H2uAjPl2UkwGepjG8f+g1M1zRaKg7STPHfht8n/CRWxcMYtbn4z0DpHJ/7PXWjg1yPgBQuq+I3C4+0XcNznsd1tEv80Ndaa4IvRHRP4mZ/wAPGT/hGlt412ra3NxbD/tnKy/0pmkanJovxhvoY9Nu7xdW0SGb908ShXt5XVv9Y6/wyp+lP8FL5Mut2w/g1SV+v/PRVk/9nqv/AGTp+pfHDQmvLWO48jRL5ysqb0P72ALweM8t2rmVlVd9jeprQR2UvjixikEUljKkmCdjX1kGA+nn1x/jzxrHqVppdjGumJZ3epxI80erRSyAoGlVdig9TGufm49816uv2e0iSJPKt4x8qIMIo9gK4L4z2FjPBoF3NaQPMmsJ+9aIFseRNwTjOP8AAVrCUL/Cc+Gv7aPqjz/S9Tgit9RbUb+Sx1G5mkZ/MDKYwMqm0sMHCgHj1qrdX9n4g+Hksklxb3NxPEtnJKgUlZnYRg+x3EGtuPX4HjEsdlqTW5JCzrbFlb3AHzY99uKzEivJNH8PWcdjcTyzagJDCpRWwpklGfMZQDwp5PaiblyvlWp9XXlyUpO91Zm5rVrDZ+DL6zt12QwadJHGvoqxED9BXa6d/wAg63/64r/IVwvjG41C28LarJc6BqMSfY5QW3wSY+Q9RHKzfpXe2yqtrEq5ChAAD1xiuLhPDV6EavtotNtb/M+KqtaHP3bKupeJZGvmsR9itUFwo+aNv3vI9TyMDrWL8S/Ng+C88M1sySyxW6SRM5YqzSIW5PJwc1vWVhBq48Q294iyRS3qxLnnbshjII9CGLY9xXO/F9LVPhfa29hc+dbi8tY45PN8zcFfu2eTxyaMTJSxr/xHs0k1hl6Hk+qv5el3khOAsEjE+mFNd54atFurD4b+GFYyRv5N3OD/ABQ20Qk59i+wfjXnXiZynhrU2VdxFpLgep2mvYfhNbrP48eQJtj0fw5Z2qD+487F3H/fMUf5171LRM8iruj1wZo7UUlUYnIeOEGqeKfC3h/gxm8bVLlc9Y7YAoD/ANtXiP8AwE1d+KGrSaH8P9a1KHPnx2rJBjqZX+RB/wB9MtUvCbf2t488Sa5uLwWhj0m1PYeWN8xH1kfH/ARVP4zsbiy8PaKOV1DWofNH/TOFWnP/AI9Eg/GmlcroUvD2nR6RoVhpcWNlpbxwgjuVUAn8Tk/jV6kpa6SAooooAKKKKAIfhB/yTDw9/wBeS/zNdXXKfCD/AJJh4e/68l/ma6ujE/xp+r/Myofwo+i/IKKKSsTU5X4vgN8MfECtjBtCDn03LWP4pA/srS9pxjUrHBH/AF2Suh+Jkay/D7XkdQVNlJkEVzWvOv8AZWgxtk+bqVgv0PmIf6U0HY9HPWig0UhBWD8RLlrTwB4guk+9Fptw4yM8iNq3q5X4tSGP4ca2oUMZrb7OFJxkyER/+zUm7JspbnmV9HqdrpcVnZzNGFsFigQWnneZOAF2ucjYuOc+xq3o/g211bUbDTbvVbyNLLThGvlMoaUqQNxJBqh4vtpZbqCHTEE19Ly0DSSJGyZwWdlYYA+hz0rcgknsbqaa0cwywaW5zGATGgZdzKD1IXcRn0FfNUptSjy6PU9KMU5amT8QvB9j4ZXTp9Pu76UTO6Si4lDg4GQRgDFcRralrHjHEsZOeON4r1L4zHytO0GL7RLLull+eTBZ8IDk4AH6V5jqiq1hNuOFADE4zgAg/wBK+iwUpSopyd3qc1Xlp4mNu6I2wNbibI+a3dQO5+ZTUHi4M3hm/wBnDeUdp9DkYq34d06PWdasY7u8uoQxnGYSFZsZwMkHjArpPFvg/Q7fwrqEpjuppEiyGkun/vDsCB+lZ18fToz9m07s9nMstqV8RKtG1tPyO11i3N14OvLVsky6c6n1JMRrJ0wLqfhjRpGjyuoeF5YcqSMsgjKr+W8/ga0Lbw9plpbtPax3ETm3ZcfapWU5THKlipP4VB4MVY/CXgFGBIMZiPupt5cg/kK87C2s7HHiejO6/ZYvYpPAt3p/AuLO+YygHJ/eqsgP47j+INev188/s4zDSfiPrmguw/fWrBQDxut5ipxnvtmX/vmvoavTpO8EcNRWkwpk0azQvE+7a4KnBIOCPUcinUbh6itCDyma1Ph+x8bpp5ljn027t9TSVpmaSS3ASRoi7EsVxHIO/wB41T0VLdv7Ej1iz8+RZr3Qb5okeZ/Lb54cuo3bdm35u27PFeoT/wBipqkiTvZC9vIdjRu675o1zxtP3gMntWdN4q8PW2kw6jaSpc2tzbTXVu1qm4TLEmWxjvjgD2x2oApW9lqmreAtW0m7aaWWSO4trSadfLkkTBEbsOxz3xzgHHNWNJ0nVZtX0nWtRitrK6gsmhu0gkLmZjjClsAFQRuHHU1FqPiq8s7lf+JdC1vJpMt/Ey3G4u6KGMYwMHgj5qzdZ8U6svh/R7nS7zTbnU3ubY31qjAgRyqSE65TPADGgDZtPB+mW/iiXxF5ty1/JdPOG8w7QGiSMpt6bcIp6ZyParst54Zj1qOSS701dTvF+yJ+8XzZlUlvLAzk43E47ZrgR4ijvGPiCa9uVttO8RRRsJpmiFvBLDGGSVcgfJIzD5s4xT9NtJ7HwXA1jaNcyaN4ik8uG1t/neFZ2XA/vExnO70NAHXX3ifQdG8LaprUEUh03Sd/nfZ4MAlDhgg4DYORkcZBqnf+OreDVrrS0tisg06O9sp5G/dXJdXIj45VsRtj1wcdKyxo2tz+FNY8JpprQ+ZdyS2t1LtMDwvN5gUjOdwDEFSMfL15qey+Hxk099P1i+W5gNnLZbo02uUEvmW8gP8AC8eXAx3agC74b1fVLrxcLa+vke0u9Ki1CyiSELwzYkUnq23Mf/fdcN4quNX/AOE38VaLm5uLV7aO6t4WmMizNE0czRiM/dBQlOOG5B6c+o6X4fsbFdJcySTXGlWjWkM7thmRgm7djg58tT+FS3UOhWOsQ6pcx2MGo3u2ziuHCrLLwWEQY8noTj2oA8xS1t7y1urmxim1TQt1/py/ZFMu2C4SN02gckK6leOm/wBuNbw14V8QWfiuTxQ0EZur+zsodRiml+WZRFiX1w6v8w4w2SPQ11GqeLtK05vJhtbq8l86aJoraIblMShpOCRnAI6dc1H4q8VNpmj6Lq2l2f8AadnqF1GjeWxDeQ8TuHQfxH5VwO+cUAZKfD4XESfaJ1s/LZ/IihUP9nTzo5olVj2R0Jx0+bHQVvJ4T0VNSur2RZZFullV7aR8wjzQBKVXtvxz+PrXM/8ACVX+o6rp0lje+bYSaz9lX7Myr50LwCSNmLA8DbJkDBPTisjUkRtBupfEANzb6T4oZbh5LiRmEMjEAkk/IFWeP7uAAuaAPVbWxs7fyjBAiGKIQoQOQg6Lnril1K2S8065s5OUnheNvowIP86yPh1Ldy+CdLa+kmlmEO3zZgRJKoJCO2ecsoVjn1recnacdeaAPmX4a3e/xJdrvLfatHsrgnPG5WlQ8fiPyr0I9K8w8CyrF4r8PSqARf6FNGznGWZJEcD9Xr0+vOWx1T+IzPCzFfFHiOBmzmW3mAx0DQqv84zWhoMlvD8TNT1C5lEcVjoEW92PCB55ST+PlD8hWJpchh+KN5Afu3WixSDnvFM6nj6SrWj4d09da8e+L7C4upY4vsGmhREQGTDzvnkEYJ7EVztfvXc0m/3BoeIrvQ7rVIZtU8M3T3upRfZtMF+qMkp7ERknyj82dxA7A84FP+JES6f4a8N2MkzSumowwB2yS7LBLz+Sk1A2hTXnxa8x53ntrKCG5mladmkZxny42X7v3t0nA4CoABk1d+LTKV8OwsPm/tNpAcf3baYf+zfpWknHmXKZ4NXrw9UeZW1/qiAy+HdIku7BpGOy4lWJT8xDGNskgZB4IqzqAkuPFuhSXHh7Tb5ltrhxHfyF4kfCDBQDDY3Hmuc1RZNM8R3j6X4wnjkXMk2l/Z920nnco2nP4YFdbp8zXGr6NO3mFmspmYyReW3Pl9V/hPtWONrSoUJ1YbpaH0eMk3h5xf6dxnia1b+xLqJPCfgSBJikS+TpW14y7qu4N6jOa9JjyIgDjOOcdK4zW085bG14zPf24AzjO1xJ/JM/hXa9q24ZxlfGYaVSs7u9vwR8hVSuc5pv2xvC+qz6awW9kvLtoyV3EssrIBj1wmB+Fcj8VLG5t/hjpNvdQ28FwmpwSSpCxZdxZmPJ5JJOSe5zXY6BqVnpng+11HVbpbeGZ2lMknQebIzKDj2Yc/jXOfHedG8J6U0LK8cupQlWU5BGGIINebGbli/LmZ7zSVD5HjPi5gPDF8pyN8ezI7ZYD+te+fBGEs/ijUHUbpdVW2Rh3jgt4ox/48H/ADrwbxI23SwMZDXEC/nKtfQXwJVX8CtqK9NR1K8vBx/C877f/HQK+ip/CeJV3O+pksqwxPM33Y1Ln6AZp1Y3je4+y+DdZuPNEJSwmIf+6dh5qzJGb8IISnw+0+6fcZb5pbyQnqWlkZv5EVi/EVlufiV4YtSr/wCiWF7dkg8ZYxRrn8N9dj4OtTY+EdGs2+9BYQRtx1IjUH9a4TxDmf4zXbhwy2mhQR7c8qzzSN09wBVR3HI1KKBRXQQFFFFABRRRQBD8IP8AkmHh7/ryX+Zrq65T4Qf8kw8Pf9eS/wAzXVUYn+NP1f5mVD+FH0X5C0lLSVianPfE1tvw819gMkWEpA/CuWuJGuNW8D2QIVprtZ3U9dsVu7/zC/nW/wDGAOfhjr6xsFY2uMn0LLn9KxJSq/E7wdDtHFtfOp9MRIv/ALNTWwI9GpaSlqRBXFfGWVo/BkcaBiZtUsYyAM5H2mMn8MA12lcT8YZvK0XSIdu43Gs28YPpgO+fyT9ais7U5ehcPiR5v4oeFfEdrF/ZrXzy27GVYLp0lCqf7ikKRycZ6ngV0mnWcmq3aW9rGVW7smgl80lWjhbG8467scAep9qlWOMSGRUUOwAZsckDpzRBLZQ6hK1952xrN0AhlaJ2JZcKrqQVJPcEV8tRnzSikenBWkHxzhuDpejfY4Y5ZUuJABI+3jZ615JrMesRaTPJJBahcBWVZGLbWIUkcY4zXqnxBi+y+HfDUCXP2hfPl3SecZRypO0OSSQM7QSc4ArgdSmW503UkSNz5CMMkcOyru49cHA+tetRxE6aUVsaSoQnPmluN0iVbXXdJl3BVFyqMx4AUqcmu1164j1PwjqEixzRRNEdrSLt3qCDuHsfeuATa8lizKHjNxEWBGQQWA/rXcT28NxoWtraySGy+zSwxxtMWG5VbJGSSozgY9ulZ5rFKtGX9bn0+J+JpdUdgvNiMc5h4/75rE8KuD4T8CFT/GBx/wBcZeK2dFYSabZMcENBH0OQflFYfg9Vj8LeEIFGPJvnjPOeQkwNGF3kj5jE7RDQZDpv7Q+nSq/lxSX+xx0DCa0YY/7+EfiK+hfEerf2NYx37wGW1WZFunB5hjJwZMdwpIJ9sntXzL47un0f4rWWoDaFWK0vVJ9Yp8N+myvqm5t4rq1ltplDxSoUYHkEEYNelQejRw1ejOMi8S6rcap4ejZVjttTe8jcQweYd0TgJliw2rt3EnB6VyOmal4gvPDl5cX2tXP2jR9XVL6GQgGSzFwm58qBg7VYj2LKe1dfJ4e8P+G/Cei6fqPiGSxj0eVpba8edI5GJDgg7gd2VkIIxnoeta9nH4YFz9qhWy8/UcjLLh5twLlSG55Ck4x2JrcyKfjcLZ6x4c1hYJpPKvHtpvKhZ2EUsbZPyg8blT2rmvDXg7W9L1HRJbVFjsrW/n+128rgbYx5ixyx/wC+hjDL/s59a6i+8daJawabcAXM1vqFybeKVIiAGDKuTnHGWA/P0q5oeunWL3WLGOKO2m0+5NtzKrsTtDByo5AO4Yz1oAxLLwbfR3Nrcx3VvYJbajPPFbLF5qLbyoFaEZICgkFvQFsAVPofgDSdMiNvNdXt9CsMdvCkzgCKKOTzI1BUAkqcAE84AHrVTTvEGsRRWd9rFwjWsF/c2N+1rCFVHEpSFmUliFI2k4PBYZ4ql8WdSm0zxV4Y1GCS5K6e011cRQgkSQ4VH3AdgH3ZPTFAHW+V4XjndhFp7SapdAuVVX+0zKuATjOWCqOe2KrSeNNBjgvJIpZX+yI0jKIiN6LJ5bsmfvBWOCe3HrXmfgyyvLNvFMNmsgudLv2udMlgtmADZaFYWU8PvjSMlh2cHgjJ6ZPCes3F4bKWzjgtQL8rdeYCPLulLeTt65WU59MIKAOj17xFc2d7LZW8MatG9oTM/KmKeRkLADupU8e4rm9R1nxDD4a1iS71KQ32l61HDcfZo0izbGRCMbt23dE4JJzW0/hXUNStNPbVL6C1uYIBa3ItgZEniDIw5baVbKZzg43MO9bOo+H9FnXVnvoVMWqRKl8GkKq6ouAevHHGRg8D0oA5PxBHf6i3ifR11Oa0vrXy7zT8yZyjQYZCv8SkrKMfiOQKv+LNNh8ReBtElt7KWeOOazuY4kOHWM4RyD2ZY5HIPqK24ofD9rYrrcKW06WtsVW8X98/lLkkCTlj37mq3/CYaUuq6bpZiuIZdStDcWhlj2I2DgIT2Y9h3/SgDmdM8MeKopLu4uWtri8stTE9lM74F7EYPLk34HyMwOfTcoPSulsfDTf8IXpmhXc5SWzMEnmQ/wADxSK4C57fLt+lZun+JtW1DWtKiWG0tbHUrKeaLIZ5RLEQGjPIA5bOec7TXNT+KNe/szwdrk1/dw28129vqjmJY49ysNxKc5TCSgHOQBu7GgDt4vA/h6M3wW1mVL68W9kVJ3QJMo4ZCpBTuTg8kn1rXtdH0u1u57y30+3jurgKJ5xGPMlAAA3N1bAA6mriOjk7HVsHBwc4p1AAABSPwpNLQR0+tAHytow8i78BXbAMzSywt5Z+UCSB/wCoFeoV5mxSDSvCkpQKsWsW64A+7lmXj869MxXmQenzZ21fiXojmrlVX4saFIrYeTSb2NwMcqHgIz+NdN8P0UfEvxW+Bk2Wn5P08/iudiUy/FizJRStvodwQx6hnnhHH4IfzroPDn2tfG3iaLTPs0d7JpVjJG8+4pu8y5UFgOcDb2rKb9/5BJfufmddf65ounazb6bcXCrqF4yqkaRlmbOQuSBx0PXsCegNc18W0M0uhwq7I/nTsGU4IxEV4PrlhViPTrjQRJq+veJ7WbU5sKs7WGOB/wAs4o95OPZeT1OetYnjrUrlz4ak1S1a3uHhvJpFxgKqiMcgn5SQwOM8etOKV9AwP+8Q9TzjXZNQsUB1eO7eAKTHL+6mff2VCoVgxzx3PSuh0TzDrVis73DTx6ZmT7QoEhy+PmxxnjmsG41a+gsprl9Yu47eIM9u40zzVk5JAZgx3eny7frXS6PJ9r10X64aKTTIirgYzuYt0+hBrhzmVsFP+uqPcxztQnZ9vzNK7w2t6HFxu+2mTBHZYnz/AOhCur1CdbXTrm6bO2GJ5GwOyqT/AErmLdfM8YaUvOEhuHOPogGa1/GpK+DtZ2khmsZkUj+8yED9SK7eFYcmWp922fK1NZWMu5kex8HaNpTfuori2jtri6wSkEYjAYk9iegJ4BOTWH8dII4/Ceiw2+1IotRiCAdNoVsCvR4YwbZIyoI2BSCODxXjnxEuopvAnhuW3ctaz6rM1tzx5OZDGPoFxj0rzcK+atH1Pfre7TfoedeJ1MmmJErbXe5gVDj+LzFxX0b8DQo+E3hvbj/jyXdj+9k5/HOa+etVhaebTIlIBbU7XBPtKDX0B8ClMfw1sLdkKeRPcwhT1AWeQD+VfTU/hPCq7nc1yHxoYL8KvErbto/s+TJxnAxXX1zPxUha4+G3iKFY/NZ9PlwgGc/LVGS3OjtNv2OELyPKXBx1GBXmEzM3xe8V7l4S2sEDY6/uycfrXpWkyCbSbOZej28bD8VBrzVm2/FfxdDtOCllLuPfMOMfpVw3HI16KSorq5trSPzLq4ht0/vSuEH5mtrmZNRWFL4u8OxkhNSFwQcf6NDJMM/VFIqRdeEpC2mia9dZGQYtOfH/AI9ii6GbNH4VRVvEs4zaeD9QOehuZoofzBOaf/Zvjw8jQtHA9DqRyPySpc0FmS/CD/kmHh7/AK8l/ma6qvKvhvr3iWH4faJb6b4atJY47ZVEt5qXlBxz8wCI5/PFdCmpeOJm+YeHbFMfwpNdEH8460xCftp+r/Myofwo+i/I7WkrinPjWXG7xBp0I7/ZtIIP4b5XH6VDNpGq3KbdQ8V65MvOVikS2H5xKp/WseVmlzQ+MLxx/DLxB508cH+hOUMjAZIwQBnqeK5XUtStNP8AF/grX9Qc29l5FzFLOwPlxebApXcQOMlQPSr6eGPClrItzcWdrPKuP397KZX4/wBpya0LzWtCt4T9r1XTY48YIedMY+mapRHc6W11/QbqNXttb0yVW6FLtDn9asyX9jFH5kt9aRp/eadQPzJryy71D4aXTM0kOk3bdzHZl/8A0FajSLwLNj7L4SmvOhUQ6NI4I9R8tTYDv73xv4OsiftXijSIyDg/6UrYP4ZrifiP4n8N6/P4Zs9J1u1vZBqxlKQuTkLbzc9OgJrQhVkVI9P8AX7LjjNrDABj13kVz3i2LVH8U+GUvfDw0qKOW6lQ+dC5fEYXoh4+/wDrWGK0oyfky6fxoq3/APbi6pc/Y2jihCLMJZhmNsD/AFfX5cnOW7cHmtKK8MV9HJLpT3Tvan9yU8xY2LKNzgdQvfH4da5XxFp+n6hqD2TXGvB5G8uaKK4cxujEFhjdhR1/Aniu40KxuLq/udNs5jao2nBBNtLFR5gBHUHJUEZzxnNfOU0lKJ6MNZEfxDs7dPC+hyW8rSotw0ok248wyKWLe2Scgduled6dDMtzfWzqfsm/Me5eSXyz891yf5ivVPi3tt/DumwxIqILxIwoHAUI2APyrzgzwicQGVPNIyE3Ddj6V0xbsdTWpzemO39mWLSfeV4d31DqDXpgt7a91y+eKGNDbxtBIVADO7qDz7BSPqSfSvMoW22k/U+TeOTnjhZs/wAq9RvFtx4h0qZAqTyl9zDgugQ/KfXkitczesH5HvzfNGMvJGl4KkMnhXSpPlybZPu9OlZ/g3b/AGVpUfmMfJ8Q3qAE5Iw0+B7Vb8BJ5XhWyh2KnlBo9q9BhiKxtIm1KHUBZ2Oly3rp4rm+4yRhRKuQCWI6+bx9KWF+OR85itIoPjha7rzRLtfvyJdWYHqWjEg/WL9a+jfAGp/2x4K0bUySWuLGJ3J67to3fqDXg3xr0fxdH4QTWJNL0yK3027huWb7a7yKC3ltlRHjAVySd3avSP2ab6W4+GMNjcPE8+m3U1q/l524DblxnPZhXo0VZnBPWJ2njbSIdc8KappcqKTc2ksSsVyVJUgEehrzvVl1rUr/AMOeKLK1lLyWVnfTxJBuLSxyBZkyfunyppQOOdteu0KAAAAAPQV0mR5c3g2+1DRrjRWtpoJbHXWv7G8nl3phnZlaMEnbs3khcAZQDvXWeGtF1bT9dv8AUbqWw8vUY4ZLiOFG3C4VNjlWP8JwMZGeK6XFcD4k1zWdO8WXLJdkWNo1jm1KLiWKaQxSPnG7KsUPBxgHjmgDe/4RTTQ+pyTTXbw6jcrd3ETTkR71CjgDGAQi5HfHNWbjVtASSzlku7R3u2a3tnQh/MPVkUjPpz9K5P4R3N0o1/w/rV5LcXVtfSiNJpjIXtwdgbJ5ycZYdiw9a5fw5peqaXotvp5sdSkn0nXBOZrSNg01sCYGChe+EUkDqpB7mgD0K88aaRbX+qafAssl3plzbQXSbQiqZ1BRtx424Iye3Sq934tvovEVzpwsYFtUvV09JzIS4neBZYyVxjYSwXrnNZtn4W1hvGOq67JDZPY6hLKktnOpDTQtbwqhZueQ8WMbeAT1zVnS/As0A0x7jVn3QLateRhN4nktyTGwY8jrtJIJIA6YoAoeEfG2oaxf+G7XUClre3SyfaoETEcymJnSVCecAxlSM5BJB7UeJ9Ci/wCEp1vTbeFt+u6E7W7ZJ2zRNiQAnpuEkXH+ya6638L6LDNYz/Y1km0+eae0kc5aFpd28KfQ7iMfT0q1p2p2uoalfWkUUom0+QRStJGVG5lDfKT1GCDkUAcr8PiNQi8RRxwywWV28bCNoygileBRMgBA6PknHcmqmieD7q90PQ7HVtOW1XTreaxuVeYO00TBdsiMpOG3xxsM4I5ra1rxg9p4fudastLa5tra6aCZpZhGFCuEaTgE7QSSeM4B4rL1TxhrUPiTXdBjs7Vbmz0lr22KliSwRcHJ4ZSzMOgI2e/ABraB4PFho+h2l9qM17daPdS3EVyFCNIX8wEMOeCJDnHUgHjpVi38N6Fp9q1ncfvrea6eaKC7l3Isj7iwjB6Z3vx7muIu/EHih7nTVs9SE8kV5C6O6rHHewz2zPGkgUYHzrsDDoWBwcYNOw13dc2ev+TIbe01W/snW7DMbOaVI3TzAMkAMjJkdCwxwaAPSp9W8PaFauWmgtoo2aNwg6Mke4qcdwi9PQCtmGQSRJIudrqGGRg4Nea2lhN4kstXstW0W6hh8RadBdLmI+XBcGIhwWP3WDBSM88V6HpBum0q0a+jWO7MCGdFOQsm0bgD9c0AWaDRQelAHzH4mSOxsis+3bY+JCMgFQNt2yj+Yr0M9TXn/wAT1Cx+OSyFUi1cSqFHIwIGJ/Mk/jXfI2+NXHRgCK82Ks5LzZ2VHdRfkZOlM7fEe/XkomkW+OOhM03/AMSPyq9YY/4WqtktxPbPqWgyKJYSAy+TOh4yCM4mPaq+j4/4TbUumf7Otf8A0ZPUsjiL4veECFXfNb6hCSRzt8uN/wCaCsJfxfkaNfuDYOj6Rp/jLT49ImlOrbvMvpZ7x5nNvg8MHY5Zmxt6EckcDBofFm6W317R2kheVEs7piEXcxy0IxjvW54us7ea/j0ux0+JNQ1b57i+EQzFFFtDPu7uAQFHqc9Aa5r4s3N4ni21+xRrNPFpjeTGem+SYLlu+0bAT7A1cd0LL/8AeYnkWtapHcaibrR2TQ3t5lgvigkbiUgAyxqPLOMgjc3TNd/4ctks9UubWNiyW1pbQgnqdqkDP4CnaUbzw3YXFnbanDK+sybLxr2185J5Sh+YKGXb8qkAElcAcE81H4Wt/smpajaK7SLbRWsKu5yzYjPJrzc+kvqMreX5o9PHKrGnP2i6qxtaXdWq+LWE1xBH5FgWy7AbSz46k+gq54u1LT5NDaCO9tpXmuLeMIkyljmZAcAH0zXM+CJLaTxNrlxdXvh+W7VYI2c6DNcYOGyuRMOhHXv7VseKLuyYaVAb7QC0+qQK4h0KW0lIBLAq7yMByo7d69bKf9nyyMPJ/ifPxjzVF6nZFtgJwSF7Dqa8b+Jen3Nl4E8HWtyixTxXJaVAMBGMTkqB7E4/CvZRzXmHx+k2weHov+el7J+kLGvDwL/fRR72KX7ts8uumxqGjggndqlsox/10FfQnweXb4NbjA/tK+x9PtMleA24ZvE3hyNV3btWgzzjgEmvePgpcLceCpMZ3RarfxPxjLC5kzivqqfwnz9Tc7es3xTA114Y1W3XJaSymUY9ShxWlQAP4gCO49RVGaMP4eXH2rwB4fn3Fi2m24Yk5JIjAP6g1x3ifw34ouvi5NdaLdWljYX+kR/aLqazafbJE7KFGJFG4hs/QV0HwmkkTwxPpcv39L1G6sumPlWUlf0YU/xr4+8P+EtR02x1S6Alvpmj2Rnc8WI2cMUHzEHbgYHUimmNlC0+HskiH+2/FetagT1SBls4/wAPKAf83NbOneCPCli6Sw6FZvMmNs0y+bJx/tPk/rWRL48vLoP/AGJ4Wv5xtyk1+4tI2Pbg5kx77Koz6l43vl/eavpukIc5jsrQzOP+2kpwf+/YqrSYtD0SGKOIbYYkjHoigfyqnqWt6PpoJ1DVrG1x1Etwqn8ic151Jor3mf7W1vWtTB+8k16yxt/2zTan6VJY+HtDscG00myiIGMiIE/maap9xcyOin+Ifhza509r/VXU422Nm8nP1IA/Gqn/AAsC4PTwbr+O2RCP/Z6jHTA4HpRVezQXPO/hBb/ZIbOOK4u3im0SC4aKWdnRXLsCVUnC8AcCt2z0C38R+Pdbi1S71M2lpZ2Yht4LySGMFzKWJCEZJ2jr6VjfDXfFNoIP+ruPDEbDjqyTkfyau28Cqr+JPFFzlSfPtrc46jZFuwf+/lbYn+JL1f5mND+HH0X5En/CvfCuAPsVx/4GS/8AxVSL4B8Jjbv0hZip4Msrv/M109JXPc1MCLwT4Rizs8O6eMnkGPP86uW3h3QLfPk6HpqZ6kWqf4VqUUBcbEqwqFhRY1HQINoH5U/cx6kn8aQ0UAFeZfEeTzfiRpFvzi10qab8ZJVX/wBp16bXlPieQz/FDVzuJW2sLWAc9M73PH/Aq48fLlw8jWirzRzUum3V54p+1ahory29vKGtJVkjWMYH+sIB3s3XgjAxxXc+CJXPii8h2/uxYI2ffzDXn+l+DxDIl1Jc3UV3H5i+aJy4cl9ySYJxnHBBFd58PpFbxPq0Rk3SR2kG4bSOpbn07V4MbOej2R6FL4kHxZuYJvDwWGVS9rqMKzD+6SpwPyINeV3cCLrNjcRwgSN5iSOF5K7ehP1xXrfxXsIf+ELv54owr/aLedyOrMJFXP5GvNa6ovQ6mrnLyj5NYjVd2JpMA98oD/M16nIsF74eSZ0V8WwljbHKsEyCPSvMYFxqWqxs2VN0Dj0BiSu+8ESNf/D/AE/yZFLm08nd1G5cqf1Fa5kv3NOR71PWjD0NfwCcaE6/Nlby4B3df9a1N8Lwtc+LvE1mbqa3kt7+z1CB4iNyZhUDqOmY2qL4eSb7LUvndk/tGRo9wxhXVXGPY7sj61NoBaL4v6pGPuXGh20rfVJ5VH6ManD3VVnz2Js4XNTxn4Zt9a8O6pb3tzf3009rIqtdXUkuDt4wCcdQOKP2Qr2OOLWdKijWKOaC11BUAxh2UxyDH1jBP1rp+O4471wP7PEjaP8AFKfSm+VHS8tME5+ZJRIn/ju+u+nJ8yOBr3WfS9FAorsMAJ456Vzmp2fhfXtSimnmtri5s9ufLuOwcMqvtOCN4UgHuBXROqspVhkHqPWvMtV0WO2vPHGi6ZZQQte6dFqVlFHEFBnQEZwP9tI6AO0/tLw7bXkRSW0F1eCR4/LALy7cByMcnG0A/QVnW/jjSb2HTbjTo7i4iv7o2wdgIRE2wPl/MIPKkEYyTkVx3hu11a3udJvpLTUngtNVuG/0e2ZDLBdRiYEoP4VkdgR2I5q1pngTWbDSxplvBp8lrZ6uNRsEuZCQMSMNjYU4BjKEHkhgR0xgA1Lvxbq8sVylr9htpE15dKJIaUwoWIEjj5RlhtIHbd3rHHibW7vxToMV7cvZW1/Bc2V6sZHlRXULvEwGecs7JtPbb712a+F4J4NahvpS0Wq3KXTJH8pgkWONMq3X70YYH1NM/sDw1Y6fb2epSxXBWaWYPdyDe8srEu3bklj06UAUvhtq8MXgjSm1Oe2triWT7MU84uTMXKhSW53kjp61dSO4s/iVNJHaXLWeo6anmzLGTEk0TsBk9iyP/wCQx7VZkl8OaVeizCWcN1cTJJ5Sxje7uxCuQBn7wPzdqzIvH2nTWkt0lndRpHEtwpmCr5tuZPLaVME8KeoOD045FAE154ba81fWgY47fTdTsfImUNnzZjn96V6AgEDPVsD0p58IxS6jpepXN/cPe2NrHbtIoAE20ENuHPDBnBHuO4BpX1vUJvCeu3scUUV7YPdRRgAlSYydrYPqADXLaprX9o/2Fp1trt+jPbMJrgBod80kHmQSbsBWUlJAMZGcCgDrLLw74d0G3kZkVYXlhIN1OXWMo37pU3H5QGI2gd6s3WvaDpzspubdZZLhY2SMjeXaRIskDk4Z0BPbIrkfGf2jxV8JdKjuLV7m41KSx86OHCkv5iMxBPAAKk5rlNY8H+LNf1LT9chsGgvFt4Z51lcIBdJMiTIB/dYJ5oPQlVoA7/VfH1jZT+IIFsbyV9BKG8IAx5boW81R1ZVOA3cde1dZpc0lxptrcTIqSSwo7qpyASASAe4rj7HwfqEPjS+16S+j8i7mmSS18sFXgeNAMnGdwZCcEkYNdNoGmy6Zp1nZG9lnjtrWO3AZQNxUY3k9ckCgDSo7UEgVh6x4u8N6Sxjv9Zs45R/yyD75CfQKuSfypXBK55D8bdPVdU8V2scWG1DSxeAngO4jaM/iPKj/ADFaXh24F34f0+5HIltYm/NRWB8avGlpc6pbalb6ZfHTI9PuLe5uJ/Lt8h9pGxJGDsRtPGB7ZqP4L65Za98ONGuLSczGG1jhmJUgh1XBHP0rhklzSa2Opv3Ip7mvpP8AyUzUP+wNbf8Ao6arsyGb4w+DVRhuht9RlZe+3y41yPxcVDpoP/Ce3ROMHS4sev8ArZM/0rz79oG41a28XeGG0i5+zytZ3yu2+RMpugyMoyt1x3rBQ566j3/yNZu2Hb/rc+mTuA5Uge9eT/EvTYrv4hpM15e25XSY1/cXLRAjzpOuDzXhP2zX5AfPbTJDnP7w3UmfznqB476TUDeSW+jSOYhHhraYrgEnODL15rvhl1vtHHhsa6NVT5L28z1rUNJkjFnJaahf3DRXkMjJLceaCu7DfezgBWbpV3woz3Gpa/cEEj7eIAev3I1/+Krx+5fULiLy2TSUH96OyOf1fFUV0+9iVhBeQR7m3MEt9oY987WHPv1rkzLJXi6DpKdvkdmLzf6xDl9nbXvc+gfDNxOmra8/9vz2EHnRRPGkqICRH/eI3A89iKqeKNS0ePVPDayeJ1uguqqX+1an5u0COT1bjnFeFxWU0MrSR2Ph+Z3O5zc2Ly7jjrzJ1960Y73VkiMSaf4QjT0XQ1/q1enh8FClhI0HLZWvY8j29SM1JQv8z6MfxR4ajQtJ4g0pV9Tdp/jXl3xq8QaNq+q+HbLS9Wsb54pLiWRYJlcp+7wCcHjrXnsp1WZgDJottH/cttEtx+rKTWfDDdDxbY/aL97gLbTMqi3iiC8qP4FGevevOhk9PDv2im3by/4J6LzKpWXJKCV/P/gHT6NH5vjjw1GWIAvvM+u2NjXs/wAEJGGm+I7J8h7XxFeKQegDkSjH1EgP415D4TjaT4h+H2VciNrhm56DyGH9a9c+F0yQeMvGWl+WqF57XUF4wXEkAiJ/OA13QXuHJU+I9Do7UUdqCDkPDZ/s/wCJHibS2ztvkt9Vgz3DKYpAPo0ef+BCq/xbtbdLHR9YMCCWy1m2dpFUb8SboOT1wPOz+FT+LwNN8deFtf5EckkukXGP7s4DRk/9tI1X/gda3jvSW1zwfqemxj99Nbt5J/uyr8yH6hgDTK6HPd6KoeHdSj1jRLPUo12+fEGdOpjfoyH3Vsg/Sr9dJAUGigigAooooA4DwYwDeAlA5Ph64yfUeYvFdx8OP3g8Q3HykSazIAR6JDCnP4qa4XwgwVvh9x97QLnJ9AGSu5+EeZPAdles29r+Se9z7SzO6j8FYD8KeJ/iy9X+ZjQ/hR9F+R1tFFFYGwUUUUABooNFABXz5q3iZYfiH4qWa90Gxl+3rEVurxzJtSNVU7VTuOetfQY6/jXy/czNda7rd22czarctz3Afb/7LSdGFX3Zq6C8kvddmbh8TLvbf4m0vAHK2+j3UpB/3s4NN0Pxe2nazfXdvrh23EUYeQaBPk7c4UA/XNYtFVHBYaPw01+P+ZKdbf2j/D/I3vEnjafVdAvtP/4SLU3aaPagOg7BuBBHOM4yBWT5+iBVxrPieQ4AO3ToV5/4FjFV6O9aqjRX2EDdV71Jf18ivNHoa308yt4zk80qSyJaKCQMd3z6VLY3dpY2YsbS18WSWiszLC+ow26kMSxHyAkck0+iqcYNJOK08inUrWs6krep0vwPXydP1y1+zi1RdTMkcHnmUxo8SEAuep4P5V1WiwbvinfXPAEehwRn33TzEflsP51yHwnmMfiXXLMtxJb21wi++ZEb+S12Xhti/wAR9bXtHpdkvTuZLk14NSPLipHqxd8NE7A15FqV2fDnxefUlby1tNUtNQYg/wDLGQBJv/HTIK729udem8TzaXYy2FvapbRT+bJEzyHczqQBkD+Dv615v8TNGntvGtq9xqV5dyahpcqEvhULRvwAoGAAJeK12VzKOrsfYS9BRXN/C/Vf7b+H2hakzFpJbJBISc5dRtbn/eU10ld5yi1S1a4s9NsrjVrtQI7eFmkcJltg5wO5+lXaiu4Irm1kt5oklilUo6OMqynggjuKAMHV/E9vYsY/skxkX7M7q5C/JNII9w65KsRke9Y2s+LbyDw34ivVnsbS4tJp4bKMnc+2EgPIwJ+bjLYA4GM1APCGs3FnEqzJbqskkCJcsZXS0MqSRjcD95SnHXjAJOK1ZfAlhN4huNSlupntbic3MtkUXY0pi8pznrtZAMr0JGaAM7Udbmk8Q+HbXT7+7uFiuza6irs1uHZoS6Ocp84ODjHBz1rJv7GS0s1szZpfal4XvLW6hukTzJbi3kdgQepD4D7h06EdcDsLPwN4btrH7H9ieZN8T7pp3Z8xAiP5s5+UEgfU1vW9rbWzO1vBHEZDucooBc4xknufc0AYfjDRRfXOkala2yyX2nXscsbZwfLJxIM9xtOceoB6isSz8FXf9qvb3LW39kxW97BbsjHzTHcPG4jK4wAhQ4OTnjgc13jMqjJ4FYWreMfDOlytDeaxaidPvQREyyjj+4mW/Sk2kC1JvDWiyaXp9xBeXn26a5kMk0hjChsqF6fQc+pzVbTPBXhnT7Oazh0yNoZgissrM+FQkooyeApJIA6Zrn7/AOJUZJGlaHd3C/8APW5YW6EeoHLfgQtcZ4l+Kl3a/u9Q8SaNozN0ihAaVhnjAYk5+grGWJpp2vc2jQm9bHt8EVvbWyQwxpDDEgVFUbVVRwAPQVlap4o8N6XKYr7WtPt5cZ8tp13key5yfyr57uPEWpa8cadpHiXXyw2ma+ke0tse+/buH0Q1YsvDXi6ZNraho3h6BjlotMtPMk/77fAz77aj6w3tH7yvYxW8vuPX774m+HYY2a1h1O/K9orRo1P0aXYp/OuE1z44bp3stP8A7PtbgZHlI7X91+EUQwp+pYVlQ/D3w/IQ+rm/1yTqTqF0zrn/AHBhf0rpNN03T9NhEOnWNrZx/wByCJY1/JRUurJ9Q5YLoee6v4s8ceI/DzazY6Xrdza+YD5+p3K2VvjzAhxFGS57jkDFXbPwv4vuVK3OvabokDctFpFnlz9ZZM5PvgV0UiZ+CFwu5lI0qVgehBAJB/MVtQc28Z/2B/Kokk9XqNTfTQ5nSvAPhmyuFvLizbVL5Tn7VqMhuJAfUbuF/ACujtbW3s7dbe1gjghT7scahVXnPAHSnzyxQRNLNIkUajLO5woHuTWHe+NPB9lG0l14o0aJV65vI+PwzRZsTY+yP/FzgPXRWP8A5HWuJ+PAz4y8OnOQLG8yPTLwc119nPBP8StNurdlmiuNCuTHKjZVlE0BB44Oc9awviXo9trXxJ0e2ubye3VNJuZB5JAJPmxdSe3P6VlCap4hSl0NKj/2dnnlFdq/w/s937vXb1T/ALQRv6VXl+H18D/o2tROM/8ALa2/+JNeisxoPdnl3OSoxUcazJLPDO0TtFM8e+MEK204yAeRzmpK7U01dDEpaY63MksFvZwpLcTyCNFd9g6Ekk4OMAGkAuI7y6tLpYhLbS+W3ltuUnaG6n/eFF1exPPHm5b6j6oQ8+Lox1C6fJn2zImP5GtCs6z/AORwl/68B/6MrOv8DNqfxI63wEN3xK05T/BZ3MmfwVf/AGavSNLmGm/GDSZuker6bPYufWSIiaP9PN/M1578Ns/8LGHyqcaTMee372Ku1+IImtdJttftVJudDvItQQKOWRDiRfxQtWVNXphUfvnsFJUdpcQ3drFdW7iSGZFkjYdCpGQfyNSVBJzvxJ02bVPBOp29rxeRxC4tTn7s0REkZ/76UVq+HdUg1zQbDWLXiK9t0nUf3dwzj8Dx+FXSOOgNcd8OZG0zUdd8ITbh/Zt0bizz/FazkumPZW3r+FBSOantf+EW8fXmjsoXTdaZ9Q05uyzcefD9c4cD0J9K2+1b3jvwzb+KfD8mnvKba6jdZ7K6UfNbTrykg/HgjuCR3ryRfFPiG6+06S1lBo+oafILbUru5UuvnEMVFtEOZS4UlS21eQMk8VrGehLTOm8VeI9H8MaYdQ1m8W3iLbUUDc8rdlRRyx9hXF+Evik/iHxtHosehS29nLG2yQt5k0bDkNKq5WNSOOSeayn0aLxxLcabp6TXto0i/bPFF1lnnjUq3kW6MAIs9GKgFSvU9vUdE0bS9DsRZaTYw2cA6rGuCx9WPVj7mqTbYOxfoooqyTzvw+y2+keBr2THlx+HrztzxtY4/CvQfhLbfZfhh4Yt+fl0q36+8YP9a85h/wCRG8EAMONC1EkZ7eSK9U8DhV8F6GqcKNOtwPp5a08T/Fl6szofwo+i/I2qSiisDUWikooAU0UhooAjunkjt5ZIoxJIqFlUttDEDpntXz94R8D69qmjQag1xp8C3by3AVnZ2G+Vm5/OvoK4/wCPeX/cb+VeZeG7O3m+HOl3Eek2Oo3wtcRrMyxk/MeN5GVrlxVedFJw6no5dhqdeUlNbHI+JfBesaHo02qz3thNFCUDxorhjudV4J4/irmLuTyLSafr5cbP+QzXT+LtYki0W7s7nVoNPZRF52m+ablWXzUBIkYkrgkd/wAK4q+1LTJbC4jF/bNuiYECZckY7VthK05wbmzPH0qdKaVNWOz0/wADeIJ7a3kuL7TYS8atJtjclSRnjnFbll8PdOUA32oXt23orCJfyXn9a7CDAhQLyAox+VP7141THV5faPOuzyXx5o9lofiPTIdNjkihuLWZpVaVnBKsm0/MTjqayq7/AMV+F9V8V+N9EsNNlsbaQ29wFmunbacAMV2rz0XOa8/QSKoWbYJBw+xsrkdcHuK9rATcqKu7svoafgAtH8RoMNhJdMnQjPUh42H9a7/w+scXxN1f523z6RaMF7YWWcH/ANCH51554Nfy/iFpJwT5kNxGT2Hybv8A2WvRLNfL+JtrJuIE+jTrt7EpNCR/6G351w4nTFP0PTo/7t8zXlk8rxzDGVOLjTXKn3jlXP8A6NH5Vy/xqiMa+HtRA4i1AwOf9mWNh/6EqV0+tYj8T6DP3ka4ts5P8UfmY/8AIX6VjfGqLd8Pru4CgvZzW90uT08uZGP6ZotdERdmdp+zJqCSeFdU0cbt+nag5AJONkoEi4/M161Xzt+z1qD2PxJvNO/5Y6ppxfr0kgYfzWT/AMdr2vW/F/h/R5jb3mpRfaR1giBkkHplVyR+OK6aM7002Z1YNVGkb9JXn198Stw26XoN3MT/AB3TrCo98ck1xXiv4t6laSrBNr+haTK3y/ZoYmubhj/srnOf+Amh4ine1wVCb6HuF5d2tnA893cw28SDLSSuFUD3J4rmbz4h+FYMi3v21B88LZRNKD9HA2f+PV4d9q8Ra7IlxY6DdXLnn7f4glKY91i5YfQBR7Vfj8LeKLpANS8Ym3z95NNskjx7B33H9KyeIk/hX3lqlBfE/uPRtT+J0sau1noZjiA/197crGB7lRnj8a4S/wDjjqUl5HZaXd6Re3TEqYdNs573bjuSnA9OabbfD7wyrrLqNvca1ODnzNTuGuP/ABw/IPwWuh06ODT9WVrW3iijg0+d1SNAoGGjOABUqpN7sGoJaI4RfEnjrxLDJJNoetagrysFN5dpZW2zJAIjQk49VbNJJonjYzWNsdV0fQ7e4lZGj06z8xowEZvvOQOqgcDvXc6BD9n0WzhwRtiGc9fWoNcYpd6U+/aBehT77kdQPzIqGk3rqUptKyMCL4e2EwzrOt69q56sst60UZ/4BFt49q3tD8NeH9ETGk6LYWR7vFAoc/Vup/E1rUULQl67iYpaSloAKO1FJ2oA53xi7r8DNfZP3BisbpV2DOAkjAYH0H61xvglrvWoJ73VPEOrRWiwefCyago2QgDJlAQBTndjnkKSOOa7y9UTfDTxXYk4MMN+hOc/eRpB/wChivMPEGpTXGmHwxbSWlna3MdjBJbRWbeZIJsM8u8YUKQGXuchq66CTvdGFXTYz/EfhvUPHlpu03UL/RdJ3fupbueS4lvl7M0bNsVD1AIyR1qrY3U639h4L8WWmj6bc2Vz5kWraVYR2v2tHRkjSUIBhWbjPquCOQa9WRVRFjQAKoAUDsBXlfxhVB4r08KpZrrSrmLaASXYSReWB77nP5118iRzqo3od54FmY3fw/lVPLDaVd2zBjyGCxnH/kM1B8UPCVrrnxP0h7q5EfnaZckbIE3DY8IwWPLD5z16VneABc2dx4Ht7qQvJZ6zqenzYXGG8ubA+ny12PjaNR8SPCtw0mCbS/hVfUkQt/JTXh4i8art2Z6cZyjQcovVHHTfCyAMGt9ZdSOoa1Q59OQarXXgbxRYwzz2HiANtQkIJ5oye/qVH5V6DfaxYWcrQzSu0ijc6xRNIVHqdoOPxp2qSLJol1LGwZHtmZWHcFeDXKqs7q5zrNMTa0pX9Un+h4npBZ9LtZJHZ3kiWRmY5JLfMSfxNW6raZ/yDLT/AK4R/wDoIqzX1S2OTmMPxVLcR/Ylt2IJmOdofJG3/ZI9e9SeEV/4lTStHsaWeRyNm3POOmT6VtabptlqetW8V/va3iilmaNXZd2AMcqQePrTvB/hrWrzRLRtP0eWGAx5VrhvKBPXjOT17kVjoqrkzeFZVaf1eEbyTu367EVUNP8A+Rsvfayh/wDQ3rRuYbi01C5sLuIR3FswWQK4ZclQwwfoR+dZ2knPijVc5+W3tgOfeWiu70yYRanZnZfDTH/CySM8/wBjzZ/7/Q16vLHHLE8Uqh43Uq6noykYIryr4Xf8lEuv+wScf9/lr1apo/AhVPiOD0nxRL4X8K3ml61qE1uvhW/W3sYYZvL/ALQidN9uJnKnYuMrxjJUjrxXsHhbXodctp/3Jtb20l8m7tWYMYnwCMEcMpBDKw4IINeX+Mfs+j6rH4gu7KC90u6tzpmsW8yBo2ic5ilYHskhwfRXY9q2Pg7pXjtW/tDxVHpemFVEDw2cA8y4WPckYd842KuNpUcgj0qZKzBWseoVxPjs/wBg+KdD8ZKMW4b+y9Tb+7BMw8uQ/wC5Ltyewkau2qnrWnWmsaRd6XfR+Za3cLQyr6qwwakSLuK86+M/gH/hJ7BdV0sONWtFAkgSTYupW4YM1tIffHyt1U9xmtn4c6reSWlz4b1lydZ0Rlgnc8faYsfupx6hlHP+0GrrKYzy7wrf6ZqGiwS6TGsFvGPKNvs2NbuvDRMv8LKeCK1ad428H3DX0nibwmIoNa2j7TbO22DUUH8L/wB1wOj9exyKyPD2uWusRTIiS2t7bN5d5ZTjbNbP/dYfyI4I5FbRkrENWNWikzRzVgeY6b+88PeHF3J/o/g+7kI7/M23+let+B/+RL0P/sHW/wD6LWvFfDUyXugXMlnJFcGz8FG3PltuKSs0jbDjvgDjrXs3gqaCPwLoUrzxLF/Z1viRmAU/u17mnif4svV/mZUP4UfRfkbtFZza9oaA7tb0tcdc3kfH60xPEXh+QkR69pLEdcXsZx/49WBqalFUF1vRXO1NY01j6C7jP9abd69odmga71rTLcdjLdxpn8zQBomisC48beD4G2yeKdFBxni9RsD3weKktvF3hS5IFv4m0WQk8Bb6PJ/DNAGvcf8AHvL/ALjfyrw7wHptsyOBqGmwCWyhkPm20bPHKS67QWYHJAVvxr2lL6xu7eX7JeW1x8jf6mZX7exryLTZJdH8EQ6/D4cXU0Gl7ZMyxqWZXfACtyTyF468YrixmyPUyv4pMh1K4uJfC95a3OpW98Yo9OZhHHGNrtKuSWT72cCud8TQwSeHtRWVRsNtICQmSPlPQVt2tjHH4OvybN7K5DWaPE2OUWXchXBPy4O0Z/u1Su0Ets8bdHG0/jxXBL3ZWPIz6V69Nrt+psP42ntrqaKPRNQuYUMNrbxLDtlluGUnaMnuNuOnU80/w14z1TXL+ew/4RxtJu4JGjeHULgKxZcghdoIbBBBweCKv6Xqun6f8Sm0ltQisry6VbpJX4EP7soZfdgAdvuRngV3Pj+bwEvhSL7PqtjH/Z8JjVfMw8kfUhCesuQHU9Sw5zk16NLCYdqMnG91qSoynB20fQ5zwTqs13420mS608201pqclhKvmBxl4M7lPcfMK8iPlrJIsOTGrsFJ64BNekeC9RSYaFrl4I4Fl1uGeV+gAxtLH06DOeleY3l5ZxT3rQM0ltDNLh0UspRWPIboeOeDW2F5IOcY7JuxdPmcFfcuaJJ5HjHQZsqP9LMfzd98bL+fNemMqL8QNDlJO82l5Eo+vlMf/QK8nR9SS707ULbSrqWO3vLe4cqUJCeYB03d84FepXrt/wAJl4Ul2tGZJrhGVuoBt3bB98qK5MW08RFp9D08On7CVzc8YERWVpfHI+x3sExYdl3bX/8AHGYfjTvHGnDVfCGsaayB/tFlLGFPrtOP1q14htxdaDf25Gd9s4wP9007Qbr7dodheHlp7aORv94qCR+eaXS5B4Z8OdRGtXa6vZ2OualPDbLBGlizwwhiqmXzJMqD8wC4yRxyK9DstF8ZXkQRptJ8NW2f9XbR/aZsfU4RT+DV2Gi6XZ6PYCysY/Lh8x5CM5JZmLMT+Jq4Kjkj2L9pI5D/AIV7pVw2/VtT1zVW/iW41B0jb6xxbVx7Yrd0XQNE0WEQ6TpNlYp6QQqpP1I5NadFUQ9QooooAKxtbuHt7q7cKSo0W6JIOOd8QHP4n8q2axtZspb/AFVYIy+Dpt2CqnhiVUKD684prcTNOyG2zgHXEa/yFVde3C2t2UkYu4CcDt5i5/SpNFuEutIs7mNtyyQIwP4VD4oVm8P3uwZYRFl4B5HPQ0dRmlRSJIsiLIv3XAYfQ0tIAooooAKO1FHagDEn8x/DPjmPJI8ibaOvJta5MeG7nXvA2iXFnqMltepp9q4VlDRyugV13Z5HORkdjXf6HErjxEigkyMAc9CTDisPwBOtx4H0OePO19PgIz/uCu3Dbs563Q5+TX1th5OoaXqlveDgwLaPLuP+yygqR75FV/Dnhm517xfD4x8QWT2iWKGHSrGQgsATlppB2YkLhe23PWvRAxHc/nSV1bnOlY84jzHrKvAzbbTxunmBT086MZz7Ey5/Guk+IBx8QPBvAOft34fulrl5FDaF4s1E4D2/ikTkDn/UvEo/Rc/jXU/EweX4y8E3GML9vuYC3s9tIQPxKj8q8TFL97956Mf93kgv5vtuoSaPAVTCB7t84bYeiqO5Pr0A96sa3mPQr1YYwSts4RBwPunA9qhv7E3ut2kkkKCK0AmWXb87PkgKD2AGSfXI96m8QSiHQ76VhkJbyNj6Ka8++1jzDzzw/wCAtfuNEsZpbzToS9rEwX52IygODxViXwPqFuQL3XNItgehYsD+AOM10/hjQg9vKdQ1C+uSrhBCLt1iiARRsCqQODnrnrVvxFpun2ekKtrZwRCS9tVcqgBYGZAcnvxxXp08Fms8O8VLEJRtzJKOtrX6nLUzKjGt7FR1vY4HXfD954bvHkXVEug+k3bSgQeXswoC4bcerfyr1awiEFjbwBcCOJUwO2BiuJ8aN9o1y+hOTiK0tAMdRNMM/pXejg1OV1atbCQqVneTVz3spiva1pJdl+H/AATw3UJxda1qt0CT5t/NyfRXKD9EFZeij/io9XY9dluOnbD1d0G11HUo3Njp99fu88jM0NuxXLSMevQ/nVeGz1DS/F+p2eoafcW0skMEmHx8q4cDPPfBr1K048nLfU5Fd1Wzrvhfn/hY916f2Qc/9/lr1ivKfhcf+Lh3f/YJP/o5a9WqqPwIifxMiu7eC7tZrW5iWWGZDHIjDhlIwRXN2niq98N+B9b8PXl9LFeaCkcsF2qh5ZNMLgecoIIZ413Kcg8qCRzXU1geLrC5dINZ0uJJdT07c0cTj5bqFhiW3b1V1/Jgp7VUo3JR1Xw18SReII7/APs/VP7c0m3dFstWMXlm5UrkgjABKnjcAAfSuwrwXxPZaXqJ0DVvht5nhy5mthdebpkT+ZcKuVFtJBHhWwwwWf7uDgHkV7ZoNxf3ej2txqlitheyRhp7YSBxE3cBu9YstmD460bUWurTxP4dRDremqV8luFvrc8vbse395T2YehNbfhnXNP8RaNDqmmyFonyroww8UgOGjcfwspyCK0CwHWuL8S6bfeHdYk8X+G7V7hJcf2zpkQGbtAP9dGP+eyj/vocdcUhHb1y/jTwTp3iOWPUI559L1m3Ui31G1wJFH9xx0kTPVW/DB5rb0PVdP1vSrfVNLukubO4XdHIvf1BHYg8EHkGrtMZ45c3vjTTbtPD934be71ec7LO/tlJsJh3kdusW0clTyegJrcX4VQSKJLvxh4oe4cbpWiuxGhc9SqhflGc4HavRvX/ABrk7rSfHb3Mr2/jHToYWcmOM6Pu2LngZ83nA703JiscH8J2sm8B6RDbvbGY2q+akZUsTz94Dn86sweBvCcJ/wCQJbSKM7VlzIqDOcKGJCj2FSfDbwr4c1b4ZaC2oaNZzu9mrGQx4fOTzuHOa1F8A2ceVt9f8SQR5yIxqbsF9huycV1YiX76fq/zOegv3UfRfkQJoGhqu1dHsAMYx9nXp+VKPD+ifw6JYfhbL/hVn/hBLRl2y6/4kkGf+gm6n81xSH4deFWX97Z3Uz95Jb6ZnP1JbNY8xtbzKNx4c8OSMIptF01mIJCtbpkj1x6VVXSPBemXAt/sOhWk0g3CJ0iVmHqAeagvPDOj+G/iJosmjWItzd2V2lw25nZ8eUVyWJ6Y/WrXw/0fTNbl8Sarqen218bjVpLeJ54lfEUAEYVSeg3K5+pNO/UDSh0/Sgh8mxsdhXnZCmMflSHRtIuFI/sqxkGecW6H+lX/APhBfB2SR4b04Z64ixTJvh/4Lmxv8N2HH91CP5GlzCsc/qPgjwvcRyPJ4esVcKTvjh2MO/VcGsDwg+nR+DfCemm8t7a0En2idZXJMjoS0aLnr8wDe2yuy1XwD4MhsLq5l0VHSKF32NK5UYU/w5xXL6bqmmar4R8I+HdWsLywsLDSkuUee3ZBNOUHzxsvACBzg5z83TiuPGKMoq56WWzlCbstHv5Gl4vuNJuPCV3daXNaSo9zEJZICCGbzAMEjvXB6hN5FjNPjPloXx645/pXYeJEkbwJeW7yWckcFxbulzDtUTL5qHLKPuv2PY9R6Di9aO3R71uDtt5CM+ymvJirHncSf7zTfl+p2UtxHB4pu5HtNS85I7aW1ntbcuVYeZnDYI7gEHg55GK0TdXl/di81PS9Qv50X93JdtAAvsqKQqn1IUZrQtm328bdcoD+lSV2Us2q0YxjGK08jinhlNu7dn0uYWhx3CizjvbFrbdroZY3KtuR5iwPykj+LH4Va8S6nDoUU8DWvh5LYaheQ20d7cGIvi4kXYiqhB+UAdfrVy5/4/dL/wCwlb/+h1R+Id5b6dc6jGLKK4vbXWLqS23o7NFuXznbCxuSNshyMfdNZxk6sHJrdnrYH3U0jCC3V94G1TUptFawFqlvbW0E4VJAkMzPl9vceZjPcID3q94mlS38SeFbht2P7W8nIPTzIZVGfxIpk8enXXgzxP8AY4Lq3vDaI15Z7JIoi4GRLErgHawBGe+3pxVXx9J/xJtE1AcGHVrCYEdQDKoOPwY1Dleqn5no8tqbR6Kdp4PIPB+lYvgltuhC1YYNpPLbkZ/uuf6EVtEcke9Y2ggQaxrdn0H2lbhR6iRASf8AvoH8q6UcZtUUUUAFFFFABRR2ooAKqRvs8QvKsh3x6VcMFxwfnj5/T9at1UVZJL7VQqjC6UwV/di3H/jtNCZF4cjEWhWMarsCwL8vpxVq/jM1lPCvV42UfUg1HpP/ACC7TnJ8lP5CrY+8PrSGZfhW4e58OafNJgOYFVvqBg/yrTrL8KKq+H7VUyFAbGf941qUMAooooAKO1FHagBfCKhptXYxsub0KSejARR9PzNch8Lvl8CadFt2+SJIcemyRk/9lrsvBjBrW+kEjPuv5ev8OAq4H/fNeGWtwbfULWCfWmtvsV3dxtDa3DmSN0vZdwMaj5gw2/gMdDmuqhKzZhVV0j2cVm61rem6O0I1CcxCbOG2khQOrMR0HIGT6iqDeJmkQHTvD2v3pYZXFkYVI/3pdq/rWZrej+IvEdxa3H9mWWkm3DBWu7jznKtjIMcfy9VHO8EYrqlViluZKDZBpFvHdeEPG8cIBeTVNQY+hYHI/QCtLxxdC88N+DtZWQY/tOxlJUZH71TGR7f6ytXwpoL6Rpt3a3d1HdzXt1NcTukPlpukPIVSTgDp1NctrGP+FDRsxjLaY8RbaCQGguAcfhtryMRaUk/P8zupp+zlHyOk1O+FibUGIyfaLhIAAQCC2effGM/TNU/G7MPCepKuzc9uyDd0+bj+tM1gtF4h0+8mRZrY/ubdFbDLK55fB6gIPXIG71p3jOMTaE0DKW824t48DuWmQf1rzZe6kzzEtUL4J1CK6027uXkhjL6hcADcBwr7Af8Ax2rfiqSN9JiZXVlF9aZKnIB89MVL/YOi7mI0qzG5ixxEBkk5J/OorjwzoM7xO+mQBonWRCoKkMpBHT3AoXG2H+p/VvZP4eW912scbyduv7bn63Oa1Dbc+PEhYgqdRiyOx8qFmx9QWU13Mm7adm0t2ycDNcNpqmT4isfMBC3V05G3PPlQqOe1dtdyrBayzuQEjRnYnsAM16uXR5cJSXkvyPpcpVqc5d5P/Iq+Ah4iutG8N6Vpv9mRC4t2aSSRXkEaKM5wCvUkD8a8r8T3c9/4yub29hjhvJtOs2njQkqjYkBAJ9wa9l8DRapoek6DNp9nYytFpMds4nlZDGxCEkYU7uh44+teOeMrG50/4k6tBcXEU2bS2kjEcZQRqzzts5JJwScH0xSpeze2+pwr4i18L5MfEy4hwPm0Zmz9Jk/xr1uvIvhkjf8AC0pJONp0SUfj58Veu16lH4EZVPiCiiitSDC0W/HgfxaxldU8Oa7cASEjAsr1uA2e0cnQ9g+P71esCvPNSsrXUbCexvoEntrhDHLG44ZSORTvh1rtzp1+vgvXbhpJ0QtpV5IebyBf4CT1lQYB9Rg+tYzjbUafQ9BoNFFZgcPrWj6l4X1afxN4Tga4t538zVtGTAFx6zQ9lmHcdHx64NdL4Y8QaT4l0pdS0e7W4gzscEFXicdUdTyjDuDWnXJ+JfCU0upHxB4YvY9G10Y8yTy90F6o/gnQfeHow+Ydj2oGddRXG6d46jtr+PSfGFg/h3UXO2KSV91ndH/plPwD/uttYeldivIBXkHoR0NAzz34Qf8AJMPD3/Xkv8zXVVyvwgH/ABbDw9/15L/M11WK6sT/ABp+r/M56H8KPovyFpKXFJisTU4jxkP+Lk+E85/1F6B/3ylWPg4p/wCFe2ExCgzyTznb/tyu3581B8Q1WHxd4Lvdo3fb5rYnB4EkD/1Vas/Bsq3w10bawOImBx6h2zQB1ppaQilxQBg/EKcWvgTXrlgxEenTt8vX7hrkIY7qzXSV+0eIYRp0EXkrY2Qwv7nYyiQKWPBI4P8AKug+L7P/AMK81SCMBnuhHagYJz5six/+zVieJ77WNF1B5LFNaurd13AJZxTW0Z9CdwkUD8q8/Gt80bbns5XFck3LbQxJfLn+GOtsIbkXkd7/AKVJcxMk0xWdGVnDck7MD8K5vVY1m0q7ibO14HU49Cprtrme71D4e6/qV6umBpbZ5Vk0+UusgRM/NnIB4xgE/WuMvcmymAGSY24/CuC7vr3PI4kilUpW7fqeh+HP+Rf07v8A6JF/6AKv96zPCQH/AAiukbAxX7DBjI5x5a1p7T6Vzy3ZgQXRxd6Yf+ojb/8AoYq/4whgg8TeJLqWCS5WLUYrg/vUjEYNpCrZLEDaQMEd81lajcQwzWW6SNZfttuY1ZgCT5ijgfjWx8Q1kGpeMdlvbXRMUDiC5BMT/ugMNyMDjrnjGa7aS/2d+p3YH4jlR4gi1m5vtJtbWEWcmh3Hlnz0chkx8vyknBDf+O8VieKJo5PhnZ3hXzEiFnNhO+10PH5VqeAdWvtW1qHTZr7StT8iCTzpI5hIbcFdoEbeYzsGyMhlGAKxr0NcfByYMCXSxORt2ncjenbpUyXLNeqPTT5os9Vf77D3rFu82vi6zn6R3ts9u3++h3p+hl/KtS1k8+1hn5/eRq/PXkZrL8V/ubayvM7TbX8D7uwVn8tyf+Au1da3OE2RSUAUYpALSUuKMUAFFGKMUAFQ6SEk8QanbsW/fWEQx2wGlB/H5qmxUehyE+Lp4cDC2KNn1zIf8KaBoo+GZBN4fsZFRkDQLhScke1aQ+8PrWV4UTytAtoNwYxboyR6qxBrVHUUmC2MrwoHGhQBxhgz5/77NatZ3h+QSae2BjZNIh+oY1o4psBKWkxS4pAFHagijHFAB4H+Wy1CPnKajNnI9cN/JhWJ4TjWGXXIxFBHIusXW9ohgtufeCx7nDitrwliO/1m37m4jn7/AMUYX/2nWfYoI/EXiFBn5r1JcH3giGf/AB2qJW5o0UYoxUlB2rhzbfaPAfjvRfldorm82p6CRRKo49nFdxjiuZ0lMePfE2llVK6jp1vdIOxOJIWz/wB8J+dZ1fhuaUviMmOZrq88LXsMm557Zi8R5URtErM/qCGCLn0cjvWj4kwy6bBsLmXUrfGO2x/MyfwQ15d4Y8dW2kWVrBNo0kuo2NudPYG7AAEcjZwNuRk47dAPStiDx7eax4h0Gx/4R2S2WS+D+c9wdgURyZOTGAeM9D2rhxVKapystk/1OR4OrG0pKyPWKWqUmp6dGcPfW4P/AF0FCatpj52X1scZz+8Havzz2FW1+V/cbXRy3hIh/GGobSpVVmkAA7mbaT/47+ldB4uLf8IvqSocPJbPEpxnBcbR+rVzPw2YXOr6re/KRKCUZe6NNKR+GMH8a6LxgyroqqzMBJeWseVPPM8dfrWHTjQguyX5HZgPdwl/8T/Fnc26COCONRgKoAA9hXh3xQH/ABdXU/8AsG2f/oU9e645xXh/xYjWP4nXLfxS6XbN/wB8vMP61wYV++edHcr/AA0/5KP/ANweb/0dDXrFeT/DQf8AFx/+4PN/6Ohr1jFe7R+BGVT4gpKXFJitSBazvEGkW+taf9lnaSJ0cSW9xEcSW8o+7Ih7MP8A61aOKMUAWPAHiq6vZW8PeI/Lh1+2QtuUbY76IcedH/7Mv8J9sV2deYeIdHj1a2j2zSWl7bP5tneQnEttKOjKf0IPBHBrW8GeNZpryLw74siisNcxiGZeLfUAP4oiejesZ5HbI5rCUbDWp3NFAoxUAQahZWmoWclnf2sN1bSDDxTIGVh7g1xzfCvwaSdlrqMS9kj1KdVUegAbAHtXcYoxQO5598IP+SYeHv8AryX+Zrqq5X4Qf8kw8Pf9eS/zNdXXVif40/V/mYUP4UfRfkFJS0lYmpxXxKkb+3fBtujKPM1guc9wkEjcflUnwYTyvAFtFgBUurpUwf4RO+P0qr8QH3+PvBduUyFlvLjd6bYCv/s9XfhG3/FJSW7Mpa31K9hO3ttuHx+mKOgHXGloNFAHH/FLbLY6JYsR/pWuWigEE52MZiOPaI1yfiCAW/iBbpr7XLy0d2SeGS1lZIDj5WVhsG3dgHnoc5wDXU/Els6v4NixkNrhY89xaXGP51kajp9/fa7fJbaBpJjidf3928u6XK53DbxjtXmYuVqq9D3sthzYd27jHW5/4QHXdNuNLsdPmFjcGG3tWG50KMA7ICdpJ/2mz61xEpaazZrd1DOmY2YZHI4Neo/Y2svCd1DNDaxyi1kD/ZlIToem45/M15Rpe2bRbQHLK9snQ4yCorii739TyeKI29i/X9DsvAWgeHbnwdo1xL46060nexh86C6uHRo3KDcuC46Hoa3JtD8IJCYZ/GunXcjNuVLTzZ3x7Kjs1cp4B0FV8K6XLBrOtW22LARLwlOGI6MD2FdG2n3BYFvEWsFf7vnoB+i10Sr00/hNIYilZXb+5GL4l8O6atutxpUGsXDi8tnW4uLWK2SMCePJy+ZTwOmBXeeN9ShtNb8YXSlj9mhhDBWKHPkZGGwcHDDnFeXeNr7wjbaTdJJqEmoXiPGTGlzLcOCHU8qhIXjPUCul1Dxgup+JPEFvovhvVnt5rW1HmO6WjIGiZc/MdwOFGOM/St4QqVqTUY9UP63RU+Zuyt1KHw4Wy0XUbc2esaTqKX0nlyQW1/Jc3SF8MskoPPoDuAK+uKSzt/O8O+INLdR+6ur+3AHpvfb+hFJo9xqmgyyTpovhfTLiVNjTS6o5Mkak7dwwBn1Prmo/A9+15rPiOG5utMnna+WZvsEm6Mh4UyRkk9c5981OLwtWnH2ko2WhphcZRqy9nCd3qdh4OulvPCWkXKMGD2cXOc5IUA/qKTxnH5vhTVEGd32VypA5BAyCKyPhE2PA1ta7t32O4uLXP+5KwrpNXjWbS7uJgCHgdTn/AHTVdSGieGQSxJKOjqG/MZp1Z3hVmfwxpTOcsbKHcc9TsFaVIAooooAKKKKACo9Cib/hK7u442iyiT8d7mpKj8PM3/CVaop+4LO1I+pefP8AIU0FzP8ADnFlOg6JeXKD6CVhWpWX4cZWtbpl6G/uj/5GetQ0nuC2M3Q25v4jncl7JnPox3D9DWlWZpuV1rVkO7BkicZ6YMSjj8Qa0z0psBKWkHSlpAFFFHagCLQj5Xiu8j4/0izjkz7xuV/9nqs67PGmsAcBre1c+5/eAn/x0flU9t+78U6fJz+9hmibjsAGH6ioJ2H/AAneqR55+wWjYz23TCq6C6l6iik71Ixa5nUGNn8UvDl0GAS+tLuxb3YBJk/SOT866auS+I7GKfwtdocSQ+IbQD3EhMbD8nNKSumiouzTOL0Txdo/h3VPENhPpOoQPHrFw3meRHGSrtuUkuynv9MY5ql4i+IulX2s6SyWN3F9mmlmMhnsTuHkumAzSkL9/v8AhW34g0qx/wCFp+Imu7K1nkmjtLmNpIlZgpj2dT7oafeW1mlnMUtrZWEbYPlrxxSjTpSSdnd+ZvHKpTvU5/w/4JnW3j7wvb/MbGZC4++muWwLD6LOo/Kn3XxB8L3UBlbTbm62rhVbV4JG4HTAnJP4VLpeoaXb6PYxve2UOLeNcGVVwdo461NNrWjwlg2pWgKjcQsgYgeuBXNLLqDd/f8A/A2arK3bWovu/wCCcn8PPGFrorX14+jX8j3MMGVWYEDAYthcnHLfpWz4o+JkNzpkQPhPxCYku7eZnS2JGElVgAcdSQB+NaserWkmPLW7bI4P2SUD9Vqrrl6smnSRrZ3ztlXGLcnBVg39K9L2q0VjeGCdOlyRnp6Gq3xxw2B8N/GbZ7i0XH864XWvGc3jLx39sl8N6noXl6eY0jvlIeUCUfN0A/i7E/hXYJqIcD/Qr4Z9Ycf1rlPE93JN4u04GzurdBbTpvlVQJDlD8uCTxjvikqFKGsdzz54V01zG58NAf8AhYpbt/ZEw/8AI0Ner15D8PX2fEy1AH+s024UnPTDxn+levV20PgR59Ve8FJS0VqQFFFFACVT1nS7DWLBrLUbdZoSQw5wyMOjKw5Vh2I5q7RQIzdK8Ta94VP2fxAs+uaMuAmowpuurdf+myD/AFgH99Rn1HevQNF1bTNa09L/AEm/tr61cfLLBIHU/iK5GsS68OwpqJ1bQ7qbRNTJy9xaYCze0sf3ZB9Rn3rKUB37nq2aK87sfHmq6OfK8YaQzW46appiNLGfeSEZdPqNw+lbSfEjwAyKw8Z6CARnDX8an8QTkVm1YoyPhB/yTDw9/wBeS/zNdXXKfCD/AJJh4e/68l/ma6uunE/xp+r/ADMKH8KPovyCkpaQ1ianAeNz/wAXU8JDJ/48tQOM+0VW/hafLl8UWnzAxa5M+Cf+eiRyce3z1F4vjWT4n+HXYkGHTb5l98tCv8jR4HYQfEHxVZ7h++hsrwLjuUeIn/yEKfQOp3RooopAeWftBza3bp4Sk0NAsw1k/vyy/u2NvKAMMCDkbue2PeuUvtX+Ikdk0susW0ZUj7u1cgnGPunmvQvjUsf9h6PO+cwa1bspHYsHj/8AZyPxrjtcZRp7Kzom50BLEcDeMnn0HNcte3Nqk/ke3ltFTpN8zWvR2KEkfjaZNs3iPcnIZTM3IPuqCs2DwpcRxxxtHYukY2oDd3YwPTAcDFdI2qaWrBG1KyDHopuFyf1qP+2tHzj+0rXP/XUVnGrKOyX3I7KmW4Wpb2l36t/5mTD4fuLdVWC30dY1BwjfaGXP0MmKhl8LXF4dt4mgwR7s4ttPLsfxkY/yNbn9s6Zx5d2suenlKz/+gg04X7v/AKnT7t/QsoQH8zVvE1bf8BERynBJ3Ufxf+ZQh8M2i2H9ny31+9mesEcogj/75iC1W0Lw3o76dG97p0N3c7fLmkuSZmcqcclyc9K2BNqTnA0+KIer3AP8hWdo39rGO5iV7KMx3k27O9mAZyw9OzA/Sqp1pXbmyquCpKypwS+RaXw74eUYXQtLA7D7JH/hS+DbSx03x5qsFrawW4udNtpVWKJUHySSq3T/AHkqVrbUmTH9pxo3qtsP6tWfpVpdW3xI0uSXUZpzPYXSMfLRVO14mC8DOOvftWeJqRnSkjN4eULSaOt+FbbYfEVttIEOvXQB9dxDZ/8AHq7GVBJG0Z6MCv51yPgHbFr/AIrttzFv7Rjm56APbxnj8jXYGsVqkebJWkzE8CyBvC1nHyDAHgZT1Uo5XH5AVt1heEMD+2UCbAur3GBjA/h5FbtU9yQooopAFFFFABTfDsbL4o1Ob+FrS1UfUPP/AI06l8PSq2u6nFjBjht8nPXJlpoDN8PJ5dg8ZGCLmfP/AH8atGqOkB1huFkGGW7nGPbzGxV6k9wWxn2hQa5fqD8+yJmHtggfyrQrJs1A8V6gecm0t+3+1JWtTYBRRRSAKKKKAKtxtXVtKkKMxF1sGD03I3J9elGrqF8cRkf8tNMYn/gMq4/9CNN1HAvNKdpRGqahGWJ78MMfmRSa8jDx/YSbjg6VOpHbPmxGqWwupdoooqRhXLfEpUGm6TcOxAg1zT5Pr/pCD+tdTXMfE1kj8KtNIcLHd2revSdDQCMP4l2Fv/ws3TJ5g7C80qWML5jBS0Mqt0BweJfSqo0rS1JYafaA4OT5K5x37Vq/GmzifWPCl3KjEC9ntSyyMhAkhZsZBHUxLXNa3p9lBbQyQ2sSyfbLZS+3LEecgIJ6ngkVeGrKNJKx61OjKabuXmn0i1TaZrKFV7bkUD8Ko+ILuxuNB1CG3uYJXktnACMDuyp9K14oIIv9XDGn+6oFPZEZSrKpUjBBHBFbfWPI3+p+ZXF9a5K+Ycrwfkb/AAqKTWdLRyhvoTIP+Wanc5+ijk/lV7FIwUAnAzjrXNodlpWM+DV47m3S4tLO9nidVdGWIKGB6EbiK5PxhfST+ItD8yxvLTDzJmZV2vmPPBDHniuz0nA0q0A4AgTA/wCAiuc+JKlU0S4UE7NSVDjsHVlNVG1zmxcW6D1GeBtQsIPibZme+toglhch98yrtOY+Dk8V6kPFXhgsVXxFpLMG2kLeITn0wDXjXg62EvxShWw0G1v2+xTvOPszuc7kBY4U5I4wfevarHS/Ekij7PoBtY+7Cz2r9fmK130naJ8rUT5hsXiPQ5SfL1KFsZzjPb8OaQ+ItHBx9plb3W2lYfmFp1xb6hG22+vo7Jd2CWmt4iPxZz/KqN5qelWl2UuNUSU9yL7IH4R8Vpzozs+xa/4SXR9pKvesB/d064P8kpieJrF13R2erOucZ/s+Vf0YA1zzeJ/DtvNn7Ld3LN8p/fySj64Y4qGXxb4dj5XwzJIR0Iij/r9aXtF3HyPsdKfEkGBjSdZbPpaf4kVSuPGTRHavhbxFIc4/1MS/j80grLg8Z6Lt2r4bkjA6ArGKZJ4z0vfgeFy69Mloh/Sl7SPcOSXY3k8R6jL/AMe/hXUmOQP3k8KgfiGNOXU/FTyADw1ZxIepk1IEj3wFrlX8aQqx8nwfb4z1MsY/kKryeMHc7v8AhEdNznqZFJ9j92l7SPcfs5djtY9W12Nm+26BCq44aG/VifwIH86ja/tWJZvDcpY8kkQHJ/76rjovGEzr/pXhqyz/ALGwj9af/wAJZD28M22O3yRUe0j3F7OR6V8IP+SYeHv+vJf5murrz34aeJ/Dml/DXQI9Q17TbaVbNd0b3C7x1/hBz+lalx8SPCEf+q1Ka74/5drOWT+S4rbE/wAafq/zMaH8KPovyOupK4+P4gWUzstt4f8AEsozw39msqn8WxTj4v1VuYfBeqMucZe5gQn3wXrGxrYz/GrND8UvCzHG2axvocn1HlPx/wB8mpPD4ZPixe427JtDiJ9QUnf/AOL/AEqnrTaz4h8S+HbyXQzpttpdxLPLJNdRuzboWQKoQnuwJz6UT22vaf47fxDpdnZXsMumLZNFNcmIqwlZ9wwrZGDj8KdtA6no5oripPEHjTjy/DejD13ao/P5RUSeJvGEZA/4RGymz/zy1UDH/fSCjlYWKvx3sYLnwSlzcSSqtpqFpJtWVkVgbiMEMAcHg8Z6VycWlabDxHY2y4/6ZjP51b+LXirWJ/h1q0F/4L1G2HkiQzRXEM0cZRwwLYbO35euKzLzUr+GzuLr+yJCI4zIuZ0+fAzjgk1y4hO6PdyiS5JJmisMSgBY0AHQBRxSlF/ur+VVon1Nj+8trRBjj98xOf8Avmo3/tlk+X+z0b3LsP5Cuax7V12Eu4j/AGzpzoAFQTbsD1UYrQFZNxa6xJeW1wt3ZL5KvlfKbBLAD17VMsGrsf3uo2yJjpDbHcPxZiP0osKL30NGo5JI4f8AWyJHn+8QKptpcUgxc3F3cc8hp2VT7FVwpH4VQ0PS7G21DUYFtYWSOVWjLRglQygkZ+tFgblfY021PTgf+P63JHZZAx/IVk3ur6dH4s8NzLeAN9seE/I3IkhcY6f3gtbyxxL92OMfRRWR4sxDb6feqBm01K2lz6DzAG/Qmk0mmjPEKTps6jwwfI+I+vW5bAurG0uVGeSQZIyfyVa7Q9K4Vw1r8VdGnx8l3pt1asf9pWjkX9A9d1U03eCPn6ytNmL4cVk1HXI9xZRfF1B7bkUn9a2qwfDjt/wkPiOFtvyXURAB5wYVNb1aPcyQUUUUhhRRRQAU3wysZ1vWZlLb/wBxGwPThWYY/wC+6cad4SYyy6rKNu37Z5akd9saA/8Aj24fhTQGVoTM7apuYsRql2vJ6DzmwK0zWH4S3PHqtyVKi41a8kUE5485gCPqBn8a3KJbgtjKtGz4r1Bdx4tIOPTLSVq1lW/Hiy9HrZQH/wAflrVoYBRRRSAKKKBQBl+JcLp8MvBaO8t2XPr5qj+RNW/ELKvjfTlJ5bT7gD/v5GayfiA7x+GXdHKMLu0ww6j/AEmKtXxmPK8R+HrrJG6WeBvQhoyR+qiqWxL3LVFFFSUFcz8UFVvBN7vXIDRN9CJFINdNXNfE/cvgTVJAAfLjWQ5OOFYE/wAqEBR+Ps32XQ9IvvIlmFtrlu2EXONxaP8AD79cxqX9s3NvGLeyt4nE8TESzZO0OpP3QewNdt8bmC/DjUrza5+zSQXI2dRsmRs/pXIT6zaxrJIsN5KEUt8lux4rPDXcNEe1h5RXMpOw7ytWZP8Aj8s4WyPuwM4/VhSSrfW9vLPcX6MkaMx2W+08DPdjTbXVhcWUF1Hp9+VmRXA8nkAjPNRapcy3emXNuumXx86F48bAp5Ujua11O26tuSW9neyW8ckmqXaOyAsu2L5SRyPuUrafeF+NbvAnOV8uIn89v9KkF1e5ZV0mbAHykzRjd+tRifWZshNPt7Ues8+4/kmf5ilqGn9XAaS3lRRLquoqsahRtdBke+ErmviXYXEOhWMkerXeItRgJ8zy2HLYyflz39a2bFdflu74nVLNUScIiNZMQPkU8HzBx8386xfiSNYXwjIbr+z5VS5t23xh1OfNXnac/wA62jTnozjxFam6co9THaJV8bWsys6yiwlyyuVPEkfofc1tSFpAwkd3DcMGYnIrBdj/AMLAiXt/Zchx/wBtUreobZ4aGiNAu0KAPTFKFA6AUtFIYUUUUAIBS0UUAFBoooCwUUUUCseg/C3TNNXwLo1yNPtfPe1UtJ5K7ieepxmuvHyjavyr6DgVzfwu/wCSeaH/ANei/wBa6SvYrr99P1Z5mH/hR9F+QfnRRSVkbC0UUUABooNFAjnviZj/AIV54i3Dj+zZ/wD0A1y2oyqvh6W4UF0W28zgdRtzXXePLRb3wdq0LGYf6JKwEUhQsQh4OOo9q4fQ9O0+60HTZpoDNvtYnHmuWxuQHua5q1NzaPWyut7NSRpyX1nH9+6hGTgfOOtQ/wBrWJBMcrS+0cbN/SrMdrbRgeXbxLjphBU2frWSwy6s9R4yXRGVeawsIhKWN9J5rhM/Z2AH6U8aoTII/wCzdRDHpmAhfxboPxo152VbLb/FeRqfpzWh3rKrBQdjehUlUTbKRub5o9yaZIGz92SZB+oJrLgutUXxHfwrYwyH7PbuVFzjbkyDuvt+ldCx2jLYA9TxUAuLQT7fOgErLnG4ZKg/yBP61kbNarUjFxdhCW0+TcP4VlQ/zIrA8b3N9N4Uv1OkXEQWMPvaWJgu1gc4D57V0ct5aRAtJdQKB1y4rJ1vUtNvdFv7eGcz7reRSIkZsfL3wKaJqaxaubviOb/iqvBN8rAK2qMm/tiS1lGPxOK9CryvWLxJ/CPhjWWhlU2uoadMu/C5BdEZvYYdq9UJxn2rGjpC3qfP1/jMDTWVPHeswqhBe0tpmbsT8y/yUVv1yVlruhy+Nr6W2v4ZWNjDGxjy2WEknHHeumE106q0Gk6pOG6FLN8H8SMVu0zAnop8eneIZ2UR6MIFJ5e5uUUAeuE3H9BVj/hGvELtn+0NLhXnjyJJT+e5aXKwuVKK0F8L6zg7tYsOvBFg/T/v7To/CN2w/feIbhWyf9RbRKP/AB4Mf1p8rC5mmk8DMI4dUh43RalKTx/eCyD9HFab+DJS+5fE2qL7eVbkf+i6yLTSLjwn4mmF3qdzfWmt7fKlmiRPLuEXGw7AB86AY4/gx6U0hORi/Dz5vBumyc5kjMjZOTlmJNb9YXw/z/whWk5JJ+zjOR7mt2oe41sZMPy+L7knPzWEP6SS/wCNawyegNc8x8OjxldDX9VvbZjZQG3hguZEMnzy7sKnJ6D860mm8JDMdv4e8RamCMHzhIqkfWZlBq+ULk15f2VnkXV1DE2Pus43fl1qJb67udv9maJqt+G6PHBsj/77cgfrViy1KHTwBofgS2tDnO65uI4yD65QSGrE2v8Ai+djsk0WzU9vIlnYf8CLoP8Ax2iyFdjI7HxLKMJ4feFuxuLyEL+OxmP6VbTwx4jmVfM1LTLM9xHA85/Akp/KsyS88ZOxYeKY4yeipp0W0fnk/rUU0Gr3jf8AEz8Tarcp2iiZLZPx8oKT+JNHuhqWPEvhFG06S01fxwLKNyrbmghjcFWDKRuz3A7Vg6rr8V5rWkaDLe2t5fwXol860cFJogjfvMZO30KnofUEVqW2i6TbktHp9vuY5LOu8k/Vs1ZjtLSOTzY7W3ST++sShvzFDkuwWJ6KKKgoK534mxCf4e69EzbQ1jJk+nFdFWP42VH8HaysihkNjLuB7jaaa3Aq/E/ypvhFrDNKFB0syIwYDcQm4Yz64rjLzVtOm0aWf7fb7ZICw/ernlfr1r0FLC01n4d2kFxBHOkulJs3qDgmDGee/NeZ+DbezuvCOlyS2lszNaIkh8teSq7Tzj1Bp5e9JI7ne5LpGr2H9k2YikknIgjGIo2Y/dHoKspqU8mTDpN8VHeQLH+jEGtCJFijWONQqIAqqOgA6ClPQ8V1fV4nV9aqWsZOn3mrX1hBeR2tnCk8ayKHnZiAQCMgL/WpXh1pnO2+sY1zwPsrMcfXeP5VJobNLpNu+zHy7cAccEj+lXSGzjBzXI3ZnoRV0ncxrPStQha4J1qUedMZf3cEY6gDHzA+lYPj/Tb618GavcDWr65O1XMc3llFxIp+XCjGMetdvtb+6fyrF8d27T+CtajK/wDLjK3I9FJ/pVKpLTUxq4enyS0OCB3ePrduudJk/wDRqV0FceutaZb+JdPmur63hB0lss7gDJeMgZ9eDxWunibSpgWtJJ7sA4Jtrd5QP++RWjTPm0zZorLGsgk7dM1Qj1+yMM/nTRrT550bVQPXyM/yNKzHdGtRWU2tYODpWq/haMaU61Coy1jqa/8AblJ/hRZhc1KK5a88UXkFw3k6DqF1bjoY4JVk/JkA/Wrdh4jlvEyvh7WoyDgiW3CfzajlYXN6is7+0LvA26Pe/i0Y/wDZ6b9t1VtwXRmTngyXCAH/AL5zRYLo06KzS+tMPlt7GI+rTO+PwCj+dIY9ezxdaZj3tn/+LpWGdP4I8W6pZ+ENMtYf7I8uKAKPNZt2PfB61rHx1rKHJi0GUY6faXj5+vzV5VoV/oa6TBFL4QvruZI/3koskKSH1DMwzV+PUdHwvleB5Vz/AM9LSJcD9a9fESj7aevV/meZh4y9lHTovyPSR8Rb6NP32h2LnH/LHVlOT/wJFp0HxFu3fnwxIy/9M9RhY/lkfzrzL7T4dJDP4Rs1YnjzDbpz9GIqSZNGdTt8I2+7odl1BH9OVestO5pr2PUv+FgXGP8AkT9Z/wC/9r/8dqnd/Ee9hVs+HobfA4a71ONFH12qxrzVGsjIV/sEoVGCH1hdo+uGJ/SpIxZwSxtFovhyJ8cPcX/msD7ZT+tF0B1Vx8TdUuN6W+paLC2Pu2lrLdOp+ucH/vmqs3jHxRMBs1PXm5yTBo0acenzrVRJNbnRE/tvSLNey28G849izY/Sp00a6lC/aPEepy46+UyR5/75FMLlfU/EXiO4sLmMT+L3aSJl2fZ4wDkYx2q58NLjV7jwVpxKjcIxEWu5SzKU+QrtVQMArxzVXU9ASPT7mWDUNT89YmMbSXrABgOM+1Y3gPxTLpOjxaWtqdRW3iU/8hG3Z9xzuxyARnJ9axr8yS5Tvy6VNTftHod9pU2o6hp32hrqKEs8iDy4em12X+InP3asG2vihX+1ZQ394Qx/4VxGm+OP7N05bU+GtXmkWWViVMO0bpWYZO//AGhWpF4ylni3pY21tk4xcyXGfriOBh+tcfNV7nsqrhUtX+Zv3GmzXHkedqdyTFIJPlCrkgEdh71IumxbyZbi7mBGCsk7FfyrMOsSyRoy65oMTsOY1tLyYg+mSkYH41mtrniFWbbLYSjPGdPZM/j9oP8AKk4ze444vDR0R0w0vTgCPsqEHBIJJz+tZ0ul6cfElsv2KDH2OY42998dYlv4h8UG5UXkOlwW38TxQu7fgDIo/WrdrfWlzqMN1qHijU7HykdWMWjW5Xaccf69m7DtSUH3CePof0jpYrGxi/1dnboc5yIx1qS7XfZzR43Axsu314PFY0mueC4R8/xG1rd6HQ4cise/8ReG1hk+yeMvFNxPk7TJbWNvDj6/O36UeykL+0qNtEzbvs3vwME0ZO+LTlmUnghozuH5ba9Xs50urSG6jOUmjWRT7MMj+deQ/DGwvdT+Ektre6tPci5gnt0Cqi+SAWXCsBz65P6VzHhTVPEk3hrTv+Ks1lAkKx7UmUBdvy46dBtrCjHWSvszza7vyvyPebLUdX0DxJe3djoEeo295BCnmLdrCyMpbIII5HOfzraTxlrroT/wikaNno+prz+IjNeCnUdbZcP4h1dvf7T/APWpF1DWV/5j+rf+BJ/wroOeyPeH8T+Kpc+XpmjWvPG+4ln4/BUqvHr/AI5U7nHh2Yf3Fgmj/wDHt7fyrw832rMRv1rU3Ho1wcUyW5vppN8mpX5PtcMP5GlqHKj3k6/4vk/6Atv16QSyH9XH8qg+3eLJGLS+IEi5ztt7GMAD0+bcf1rw43F4VO7UL05/6eH/AMaYsl0mNmoX64PH+kv/AI0ahY9umh1Sc5uPEWssf+mVx5IP1CAVQ1Tw5pmqWvkaiLi5GVO97l9+VOQ2c9R615ILzVVbMet6pH7LcnFStq/iAjA8RaqMek//ANajXuFj2fT7S2sLOGzs4Uht4UCRxr0VR0FT14lDrXiaLO3xLqL9f9YVbH6U/wD4SDxUGDL4kuvoYoyD+lTyjPaFVA5kCqHIALAckemadXi48TeMgRjxIcDsbKE/0qG41zxVcKRJ4mvkDdfJRI8fTA4o5QPbsH0oPHXj614JK+pTEG417WpcdmvGAP5YqF7NHI8ya7k29N11If8A2anyID3xri3U/NPEv1cVC+p6ah2tqFop9DMv+NeDf2XYfxWqNk/xEt/OlXS9MU7hp1nn18hc/nijlQHtF34u8L2o/wBI8QabH7G4XJ/DNZ03xD8KRqTHqEs/X/UWssmfxC15jHHHGMRoqD/ZAFOPSjlQj0N/iX4fGBHb6tKT2Fi6/q2BVa6+J9jG2Lfw9rVz6kCFB/49IK4WinZDOsu/ircBALLwZqckh/573cEaj8VZj+lYGv8AxA8bX+kX1tD4d0GMTQPGI5LuSRmDDGM7VA69apY4oppLsKx1fhr4oHTfDtjpuoeE9XM1rbRwFreWCRG2qFyMup7dMV554em8QQaeiG9v7ZBNKwgM0Iwhdio5ifHB/vGtjFFKmlTbcepcpyfUWO7mIH206tdNk/d1owDB7YjhGaW6ayuogG02QNjq+q3bkH6iQfyptGK0dSRN33Ka6daJtWKNljUswRpXccnP8THI9qbcaVY3C7ZLaIcEAxgowyOoIORV6ipuwu+5hp4YsVwFvdX2/wB06jKR/Oq2t+F4LnR7y3t7rUvNkhcIpv5NpbBxnnpmuloNF2PmfcydN0PT4dGtbC4sLZxFGoYMgb5gBk565960reCG3TZBGka56KMVJRSuIKKKKAsFFFFAWCiiigAooooCwUUUUAc/4f1bT4dFtIpbja6xgMNjHB/Krx1vS/8An6/8ht/hRRX0dbLaUqkpNvVv+tj5+jmFWNOKSWwf21peP+Pr/wAht/hTDq2jEkmZM+vlN/hRRWX9mUe7/r5Gv9o1eyH/ANtaV/z8/wDkNv8ACj+2tLx/x8/+Q2/wooo/syl3f9fIX9o1ey/r5jX1bRnGHmRh7xMf6VEb/QsHbN5eevlq6fyxRRQsspLq/wCvkDzCp2Qw3mi7dv2+6C4xt8yXFV7VPCVtu8q2tcscsXgZyT9SDRRTeXU31f8AXyEswqLoi2L3w6FwFtumMfZj/wDE003Xhxh80dqf+3b/AOxoopf2ZS7v+vkV/aNXshjzeGXGDFbj/dgK/wAhTN/h8HKXVxHnrtkl/rRRR/ZlLu/6+Qf2jV7IUSeHc5kmeY/9NfMYfkeKkWfwwDkQWYPtaf8A2NFFP+zKXd/18g/tGr2RYj1bR4+I5kQf7MLD+lLLrGlSxPG12wDKVOEcHn3xRRS/syl3f9fIX9o1eyMextvDlnZ/ZIdS1MQbmfZ9rnC5Y5PAI6mtSy1HQ7G1jtbSRYYIxhEWN8AflRRR/ZlLu/6+Q/7Rq9kTf23pf/P1/wCQ2/wpP7b0v/n6/wDIbf4UUUv7Mo93/XyD+0qvZC/23pf/AD9f+Q2/wo/tvS/+fr/yG3+FFFH9mUe7/r5B/aVXsg/tvS/+fr/yG3+FH9t6X/z9f+Q2/wAKKKP7Mo93/XyD+0qvZB/bel/8/X/kNv8ACj+29L/5+v8AyG3+FFFH9mUe7/r5B/aVXsg/tvS/+fr/AMht/hR/bel/8/X/AJDb/Ciij+zKPd/18g/tKr2QDW9L/wCfr/yG3+FH9t6X/wA/X/kNv8KKKP7Mo93/AF8g/tKr2Qn9t6X/AM/X/kNv8KX+29L/AOfr/wAht/hRRR/ZlHu/6+Qf2lV7IP7b0v8A5+v/ACG3+FH9t6X/AM/X/kNv8KKKP7Mo93/XyD+0qvZB/bel/wDP1/5Db/Cj+29Lx/x9f+Q2/wAKKKP7Mo93/XyD+0qvZB/bel/8/X/kNv8ACj+29L/5+v8AyG3+FFFH9mUe7/r5B/aVXsg/tvS/+fr/AMht/hR/bel/8/X/AJDb/Ciij+zKPd/18g/tKr2Qf23pf/P1/wCQ2/wo/tvS/wDn6/8AIbf4UUUf2ZR7v+vkH9pVeyD+29L/AOfr/wAht/hR/bel/wDP1/5Db/Ciij+zKPd/18g/tKr2Qn9t6X/z9f8AkNv8KX+29L/5+v8AyG3+FFFP+zKPd/18g/tKr2Qn9t6X/wA/X/kNv8KX+29L/wCfr/yG3+FFFH9mUe7/AK+Qf2lV7IP7b0v/AJ+v/Ibf4Uf23pf/AD9f+Q2/woopf2ZR7v8Ar5B/aVXsg/tvS/8An6/8ht/hSf23pf8Az9f+Q2/wooo/syj3f9fIP7Sq9kL/AG3pf/P1/wCQ2/wo/tvS/wDn6/8AIbf4UUUf2ZR7v+vkH9pVeyEGt6Z/z9f+Q2/wpf7b0v8A5+v/ACG3+FFFP+zKPd/18g/tKr2Qf23pf/P1/wCQ2/wo/tvS/wDn6/8AIbf4UUUv7Mo93/XyD+0qvZB/bel/8/X/AJDb/Cj+29L/AOfr/wAht/hRRT/syj3f9fITzKr2R//Z"/>
          <p:cNvSpPr>
            <a:spLocks noChangeAspect="1" noChangeArrowheads="1"/>
          </p:cNvSpPr>
          <p:nvPr/>
        </p:nvSpPr>
        <p:spPr bwMode="auto">
          <a:xfrm>
            <a:off x="21272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4" name="Picture 2"/>
          <p:cNvPicPr>
            <a:picLocks noChangeAspect="1" noChangeArrowheads="1"/>
          </p:cNvPicPr>
          <p:nvPr/>
        </p:nvPicPr>
        <p:blipFill>
          <a:blip r:embed="rId2" cstate="print"/>
          <a:srcRect/>
          <a:stretch>
            <a:fillRect/>
          </a:stretch>
        </p:blipFill>
        <p:spPr bwMode="auto">
          <a:xfrm>
            <a:off x="1979712" y="332656"/>
            <a:ext cx="4752528" cy="3629678"/>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620688"/>
            <a:ext cx="8352928" cy="2031325"/>
          </a:xfrm>
          <a:prstGeom prst="rect">
            <a:avLst/>
          </a:prstGeom>
          <a:noFill/>
        </p:spPr>
        <p:txBody>
          <a:bodyPr wrap="square" rtlCol="0">
            <a:spAutoFit/>
          </a:bodyPr>
          <a:lstStyle/>
          <a:p>
            <a:r>
              <a:rPr lang="en-GB" dirty="0"/>
              <a:t>Parent notes – We understand how writing a plan and then moving on to writing a story can develop over a few days. </a:t>
            </a:r>
          </a:p>
          <a:p>
            <a:r>
              <a:rPr lang="en-GB" dirty="0"/>
              <a:t>This week the planning is not broken down into 5 days worth of lessons as it has been in previous weeks. </a:t>
            </a:r>
          </a:p>
          <a:p>
            <a:r>
              <a:rPr lang="en-GB" dirty="0"/>
              <a:t>This week we have the planning stage, writing stage and some extension activities. </a:t>
            </a: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620688"/>
            <a:ext cx="8568952" cy="1323439"/>
          </a:xfrm>
          <a:prstGeom prst="rect">
            <a:avLst/>
          </a:prstGeom>
          <a:noFill/>
        </p:spPr>
        <p:txBody>
          <a:bodyPr wrap="square" rtlCol="0">
            <a:spAutoFit/>
          </a:bodyPr>
          <a:lstStyle/>
          <a:p>
            <a:r>
              <a:rPr lang="en-GB" sz="2000" b="1" dirty="0">
                <a:solidFill>
                  <a:srgbClr val="0070C0"/>
                </a:solidFill>
              </a:rPr>
              <a:t>Last week, you were introduced to the story of ‘The impossibly possible Bookshop’. By this stage you will have created your own goblin character and thought about what your goblin might like to eat and drink. </a:t>
            </a:r>
          </a:p>
          <a:p>
            <a:r>
              <a:rPr lang="en-GB" sz="2000" b="1" dirty="0">
                <a:solidFill>
                  <a:srgbClr val="0070C0"/>
                </a:solidFill>
              </a:rPr>
              <a:t>You should know your character pretty well by now!</a:t>
            </a:r>
          </a:p>
        </p:txBody>
      </p:sp>
      <p:pic>
        <p:nvPicPr>
          <p:cNvPr id="3" name="Picture 2"/>
          <p:cNvPicPr>
            <a:picLocks noChangeAspect="1" noChangeArrowheads="1"/>
          </p:cNvPicPr>
          <p:nvPr/>
        </p:nvPicPr>
        <p:blipFill>
          <a:blip r:embed="rId2" cstate="print"/>
          <a:srcRect/>
          <a:stretch>
            <a:fillRect/>
          </a:stretch>
        </p:blipFill>
        <p:spPr bwMode="auto">
          <a:xfrm>
            <a:off x="2915816" y="2060848"/>
            <a:ext cx="2771438" cy="4797152"/>
          </a:xfrm>
          <a:prstGeom prst="rect">
            <a:avLst/>
          </a:prstGeom>
          <a:noFill/>
          <a:ln w="9525">
            <a:noFill/>
            <a:miter lim="800000"/>
            <a:headEnd/>
            <a:tailEnd/>
          </a:ln>
        </p:spPr>
      </p:pic>
      <p:pic>
        <p:nvPicPr>
          <p:cNvPr id="4" name="Picture 6"/>
          <p:cNvPicPr>
            <a:picLocks noChangeAspect="1" noChangeArrowheads="1"/>
          </p:cNvPicPr>
          <p:nvPr/>
        </p:nvPicPr>
        <p:blipFill>
          <a:blip r:embed="rId3" cstate="print"/>
          <a:srcRect/>
          <a:stretch>
            <a:fillRect/>
          </a:stretch>
        </p:blipFill>
        <p:spPr bwMode="auto">
          <a:xfrm>
            <a:off x="3275856" y="2996952"/>
            <a:ext cx="1944216" cy="295232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332656"/>
            <a:ext cx="7884368" cy="1015663"/>
          </a:xfrm>
          <a:prstGeom prst="rect">
            <a:avLst/>
          </a:prstGeom>
          <a:noFill/>
        </p:spPr>
        <p:txBody>
          <a:bodyPr wrap="square" rtlCol="0" anchor="t">
            <a:spAutoFit/>
          </a:bodyPr>
          <a:lstStyle/>
          <a:p>
            <a:r>
              <a:rPr lang="en-GB" sz="2000" b="1" dirty="0">
                <a:solidFill>
                  <a:srgbClr val="0070C0"/>
                </a:solidFill>
              </a:rPr>
              <a:t>This week you will be planning and writing your own version of ‘The Impossibly, Possible Bookshop.’</a:t>
            </a:r>
          </a:p>
          <a:p>
            <a:r>
              <a:rPr lang="en-GB" sz="2000" b="1" dirty="0">
                <a:solidFill>
                  <a:srgbClr val="0070C0"/>
                </a:solidFill>
              </a:rPr>
              <a:t>By Friday you will have your own version of the story. </a:t>
            </a:r>
            <a:endParaRPr lang="en-GB" sz="2000" b="1">
              <a:solidFill>
                <a:srgbClr val="0070C0"/>
              </a:solidFill>
              <a:cs typeface="Calibri"/>
            </a:endParaRPr>
          </a:p>
        </p:txBody>
      </p:sp>
      <p:sp>
        <p:nvSpPr>
          <p:cNvPr id="3" name="TextBox 2"/>
          <p:cNvSpPr txBox="1"/>
          <p:nvPr/>
        </p:nvSpPr>
        <p:spPr>
          <a:xfrm>
            <a:off x="467544" y="3933056"/>
            <a:ext cx="8064896" cy="646331"/>
          </a:xfrm>
          <a:prstGeom prst="rect">
            <a:avLst/>
          </a:prstGeom>
          <a:noFill/>
        </p:spPr>
        <p:txBody>
          <a:bodyPr wrap="square" rtlCol="0">
            <a:spAutoFit/>
          </a:bodyPr>
          <a:lstStyle/>
          <a:p>
            <a:r>
              <a:rPr lang="en-GB" b="1" dirty="0">
                <a:solidFill>
                  <a:srgbClr val="0070C0"/>
                </a:solidFill>
              </a:rPr>
              <a:t>Our first task today is to make sure we are familiar with the original story.</a:t>
            </a:r>
          </a:p>
          <a:p>
            <a:r>
              <a:rPr lang="en-GB" b="1" dirty="0">
                <a:solidFill>
                  <a:srgbClr val="0070C0"/>
                </a:solidFill>
              </a:rPr>
              <a:t>Please have another read through ‘The Impossibly, Possible Bookshop.’</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899592" y="548680"/>
            <a:ext cx="7599451" cy="5256584"/>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11560" y="260648"/>
            <a:ext cx="7701533" cy="2376264"/>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971599" y="2492896"/>
            <a:ext cx="7254147" cy="436510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539552" y="476672"/>
            <a:ext cx="8464337" cy="2880320"/>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755576" y="3164435"/>
            <a:ext cx="7704856" cy="369356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755576" y="27454"/>
            <a:ext cx="7200800" cy="683054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755576" y="260648"/>
            <a:ext cx="7632848" cy="5633447"/>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a:stretch>
            <a:fillRect/>
          </a:stretch>
        </p:blipFill>
        <p:spPr bwMode="auto">
          <a:xfrm>
            <a:off x="7062416" y="5281252"/>
            <a:ext cx="2081584" cy="1576748"/>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8064896" cy="400110"/>
          </a:xfrm>
          <a:prstGeom prst="rect">
            <a:avLst/>
          </a:prstGeom>
          <a:noFill/>
        </p:spPr>
        <p:txBody>
          <a:bodyPr wrap="square" rtlCol="0">
            <a:spAutoFit/>
          </a:bodyPr>
          <a:lstStyle/>
          <a:p>
            <a:r>
              <a:rPr lang="en-GB" sz="2000" b="1" dirty="0">
                <a:solidFill>
                  <a:srgbClr val="0070C0"/>
                </a:solidFill>
              </a:rPr>
              <a:t>Can I plan my own portal story?</a:t>
            </a:r>
          </a:p>
        </p:txBody>
      </p:sp>
      <p:pic>
        <p:nvPicPr>
          <p:cNvPr id="3073" name="Picture 1"/>
          <p:cNvPicPr>
            <a:picLocks noChangeAspect="1" noChangeArrowheads="1"/>
          </p:cNvPicPr>
          <p:nvPr/>
        </p:nvPicPr>
        <p:blipFill>
          <a:blip r:embed="rId2" cstate="print"/>
          <a:srcRect/>
          <a:stretch>
            <a:fillRect/>
          </a:stretch>
        </p:blipFill>
        <p:spPr bwMode="auto">
          <a:xfrm>
            <a:off x="827584" y="1988840"/>
            <a:ext cx="7533837" cy="1296144"/>
          </a:xfrm>
          <a:prstGeom prst="rect">
            <a:avLst/>
          </a:prstGeom>
          <a:noFill/>
          <a:ln w="9525">
            <a:noFill/>
            <a:miter lim="800000"/>
            <a:headEnd/>
            <a:tailEnd/>
          </a:ln>
        </p:spPr>
      </p:pic>
      <p:sp>
        <p:nvSpPr>
          <p:cNvPr id="4" name="TextBox 3"/>
          <p:cNvSpPr txBox="1"/>
          <p:nvPr/>
        </p:nvSpPr>
        <p:spPr>
          <a:xfrm>
            <a:off x="683568" y="4221088"/>
            <a:ext cx="7056784" cy="923330"/>
          </a:xfrm>
          <a:prstGeom prst="rect">
            <a:avLst/>
          </a:prstGeom>
          <a:noFill/>
        </p:spPr>
        <p:txBody>
          <a:bodyPr wrap="square" rtlCol="0">
            <a:spAutoFit/>
          </a:bodyPr>
          <a:lstStyle/>
          <a:p>
            <a:r>
              <a:rPr lang="en-GB" b="1" dirty="0">
                <a:solidFill>
                  <a:srgbClr val="0070C0"/>
                </a:solidFill>
              </a:rPr>
              <a:t>First we are going to look at the basic plan for a portal story and compare this with the basic plan for ‘The Impossibly, Possible Bookshop’ story.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2" cstate="print"/>
          <a:srcRect/>
          <a:stretch>
            <a:fillRect/>
          </a:stretch>
        </p:blipFill>
        <p:spPr bwMode="auto">
          <a:xfrm>
            <a:off x="3275856" y="182689"/>
            <a:ext cx="5688632" cy="6675311"/>
          </a:xfrm>
          <a:prstGeom prst="rect">
            <a:avLst/>
          </a:prstGeom>
          <a:noFill/>
          <a:ln w="9525">
            <a:noFill/>
            <a:miter lim="800000"/>
            <a:headEnd/>
            <a:tailEnd/>
          </a:ln>
        </p:spPr>
      </p:pic>
      <p:sp>
        <p:nvSpPr>
          <p:cNvPr id="3" name="Cloud Callout 2"/>
          <p:cNvSpPr/>
          <p:nvPr/>
        </p:nvSpPr>
        <p:spPr>
          <a:xfrm>
            <a:off x="0" y="260648"/>
            <a:ext cx="3275856" cy="3672408"/>
          </a:xfrm>
          <a:prstGeom prst="cloudCallout">
            <a:avLst>
              <a:gd name="adj1" fmla="val 48472"/>
              <a:gd name="adj2" fmla="val 7315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67544" y="764704"/>
            <a:ext cx="2520280" cy="2585323"/>
          </a:xfrm>
          <a:prstGeom prst="rect">
            <a:avLst/>
          </a:prstGeom>
          <a:noFill/>
        </p:spPr>
        <p:txBody>
          <a:bodyPr wrap="square" rtlCol="0">
            <a:spAutoFit/>
          </a:bodyPr>
          <a:lstStyle/>
          <a:p>
            <a:r>
              <a:rPr lang="en-GB" b="1" dirty="0">
                <a:solidFill>
                  <a:srgbClr val="0070C0"/>
                </a:solidFill>
              </a:rPr>
              <a:t>If possible, it would be helpful to have a copy of the story printed next to you whilst you read through the plan. This means you will be able to see which paragraph links to the different parts of the plan</a:t>
            </a:r>
            <a:r>
              <a:rPr lang="en-GB" dirty="0">
                <a:solidFill>
                  <a:srgbClr val="0070C0"/>
                </a:solidFill>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332656"/>
            <a:ext cx="8424936" cy="707886"/>
          </a:xfrm>
          <a:prstGeom prst="rect">
            <a:avLst/>
          </a:prstGeom>
          <a:noFill/>
        </p:spPr>
        <p:txBody>
          <a:bodyPr wrap="square" rtlCol="0">
            <a:spAutoFit/>
          </a:bodyPr>
          <a:lstStyle/>
          <a:p>
            <a:r>
              <a:rPr lang="en-GB" sz="2000" b="1" dirty="0">
                <a:solidFill>
                  <a:srgbClr val="0070C0"/>
                </a:solidFill>
              </a:rPr>
              <a:t>Now it is your turn. Using the plan above, you are going to have a go at planning your own portal story. </a:t>
            </a:r>
          </a:p>
        </p:txBody>
      </p:sp>
      <p:pic>
        <p:nvPicPr>
          <p:cNvPr id="1026" name="Picture 2"/>
          <p:cNvPicPr>
            <a:picLocks noChangeAspect="1" noChangeArrowheads="1"/>
          </p:cNvPicPr>
          <p:nvPr/>
        </p:nvPicPr>
        <p:blipFill>
          <a:blip r:embed="rId3" cstate="print"/>
          <a:srcRect/>
          <a:stretch>
            <a:fillRect/>
          </a:stretch>
        </p:blipFill>
        <p:spPr bwMode="auto">
          <a:xfrm>
            <a:off x="2915816" y="1196752"/>
            <a:ext cx="4553838" cy="5661248"/>
          </a:xfrm>
          <a:prstGeom prst="rect">
            <a:avLst/>
          </a:prstGeom>
          <a:noFill/>
          <a:ln w="9525">
            <a:noFill/>
            <a:miter lim="800000"/>
            <a:headEnd/>
            <a:tailEnd/>
          </a:ln>
        </p:spPr>
      </p:pic>
      <p:sp>
        <p:nvSpPr>
          <p:cNvPr id="5" name="TextBox 4"/>
          <p:cNvSpPr txBox="1"/>
          <p:nvPr/>
        </p:nvSpPr>
        <p:spPr>
          <a:xfrm>
            <a:off x="1187624" y="1772816"/>
            <a:ext cx="2952328" cy="369332"/>
          </a:xfrm>
          <a:prstGeom prst="rect">
            <a:avLst/>
          </a:prstGeom>
          <a:noFill/>
        </p:spPr>
        <p:txBody>
          <a:bodyPr wrap="square" rtlCol="0">
            <a:spAutoFit/>
          </a:bodyPr>
          <a:lstStyle/>
          <a:p>
            <a:r>
              <a:rPr lang="en-GB" b="1" dirty="0">
                <a:solidFill>
                  <a:srgbClr val="0070C0"/>
                </a:solidFill>
              </a:rPr>
              <a:t>Opening</a:t>
            </a:r>
          </a:p>
        </p:txBody>
      </p:sp>
      <p:sp>
        <p:nvSpPr>
          <p:cNvPr id="6" name="TextBox 5"/>
          <p:cNvSpPr txBox="1"/>
          <p:nvPr/>
        </p:nvSpPr>
        <p:spPr>
          <a:xfrm>
            <a:off x="1187624" y="3356992"/>
            <a:ext cx="1872208" cy="369332"/>
          </a:xfrm>
          <a:prstGeom prst="rect">
            <a:avLst/>
          </a:prstGeom>
          <a:noFill/>
        </p:spPr>
        <p:txBody>
          <a:bodyPr wrap="square" rtlCol="0">
            <a:spAutoFit/>
          </a:bodyPr>
          <a:lstStyle/>
          <a:p>
            <a:r>
              <a:rPr lang="en-GB" b="1" dirty="0">
                <a:solidFill>
                  <a:srgbClr val="0070C0"/>
                </a:solidFill>
              </a:rPr>
              <a:t>Build Up</a:t>
            </a:r>
          </a:p>
        </p:txBody>
      </p:sp>
      <p:sp>
        <p:nvSpPr>
          <p:cNvPr id="7" name="TextBox 6"/>
          <p:cNvSpPr txBox="1"/>
          <p:nvPr/>
        </p:nvSpPr>
        <p:spPr>
          <a:xfrm>
            <a:off x="1187624" y="4941168"/>
            <a:ext cx="1584176" cy="369332"/>
          </a:xfrm>
          <a:prstGeom prst="rect">
            <a:avLst/>
          </a:prstGeom>
          <a:noFill/>
        </p:spPr>
        <p:txBody>
          <a:bodyPr wrap="square" rtlCol="0">
            <a:spAutoFit/>
          </a:bodyPr>
          <a:lstStyle/>
          <a:p>
            <a:r>
              <a:rPr lang="en-GB" b="1" dirty="0">
                <a:solidFill>
                  <a:srgbClr val="0070C0"/>
                </a:solidFill>
              </a:rPr>
              <a:t>Problem</a:t>
            </a:r>
          </a:p>
        </p:txBody>
      </p:sp>
      <p:sp>
        <p:nvSpPr>
          <p:cNvPr id="8" name="TextBox 7"/>
          <p:cNvSpPr txBox="1"/>
          <p:nvPr/>
        </p:nvSpPr>
        <p:spPr>
          <a:xfrm>
            <a:off x="971600" y="6309320"/>
            <a:ext cx="1800200" cy="369332"/>
          </a:xfrm>
          <a:prstGeom prst="rect">
            <a:avLst/>
          </a:prstGeom>
          <a:noFill/>
        </p:spPr>
        <p:txBody>
          <a:bodyPr wrap="square" rtlCol="0">
            <a:spAutoFit/>
          </a:bodyPr>
          <a:lstStyle/>
          <a:p>
            <a:r>
              <a:rPr lang="en-GB" b="1" dirty="0">
                <a:solidFill>
                  <a:srgbClr val="0070C0"/>
                </a:solidFill>
              </a:rPr>
              <a:t>Resolution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a:stretch>
            <a:fillRect/>
          </a:stretch>
        </p:blipFill>
        <p:spPr bwMode="auto">
          <a:xfrm>
            <a:off x="3059832" y="0"/>
            <a:ext cx="5268585" cy="2232248"/>
          </a:xfrm>
          <a:prstGeom prst="rect">
            <a:avLst/>
          </a:prstGeom>
          <a:noFill/>
          <a:ln w="9525">
            <a:noFill/>
            <a:miter lim="800000"/>
            <a:headEnd/>
            <a:tailEnd/>
          </a:ln>
        </p:spPr>
      </p:pic>
      <p:sp>
        <p:nvSpPr>
          <p:cNvPr id="3" name="TextBox 2"/>
          <p:cNvSpPr txBox="1"/>
          <p:nvPr/>
        </p:nvSpPr>
        <p:spPr>
          <a:xfrm>
            <a:off x="1043608" y="692696"/>
            <a:ext cx="1728192" cy="369332"/>
          </a:xfrm>
          <a:prstGeom prst="rect">
            <a:avLst/>
          </a:prstGeom>
          <a:noFill/>
        </p:spPr>
        <p:txBody>
          <a:bodyPr wrap="square" rtlCol="0">
            <a:spAutoFit/>
          </a:bodyPr>
          <a:lstStyle/>
          <a:p>
            <a:r>
              <a:rPr lang="en-GB" b="1" dirty="0">
                <a:solidFill>
                  <a:srgbClr val="0070C0"/>
                </a:solidFill>
              </a:rPr>
              <a:t>Ending</a:t>
            </a:r>
          </a:p>
        </p:txBody>
      </p:sp>
      <p:cxnSp>
        <p:nvCxnSpPr>
          <p:cNvPr id="5" name="Straight Connector 4"/>
          <p:cNvCxnSpPr/>
          <p:nvPr/>
        </p:nvCxnSpPr>
        <p:spPr>
          <a:xfrm>
            <a:off x="3059832" y="0"/>
            <a:ext cx="0" cy="22768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23528" y="3429000"/>
            <a:ext cx="8280920" cy="646331"/>
          </a:xfrm>
          <a:prstGeom prst="rect">
            <a:avLst/>
          </a:prstGeom>
          <a:noFill/>
        </p:spPr>
        <p:txBody>
          <a:bodyPr wrap="square" rtlCol="0" anchor="t">
            <a:spAutoFit/>
          </a:bodyPr>
          <a:lstStyle/>
          <a:p>
            <a:r>
              <a:rPr lang="en-GB" b="1" dirty="0">
                <a:solidFill>
                  <a:srgbClr val="0070C0"/>
                </a:solidFill>
              </a:rPr>
              <a:t>Sometimes it can be hard to create your own story ideas. On the next slide, you will find some ideas to help you when planning your story.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971600" y="0"/>
            <a:ext cx="6840760" cy="679046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srcRect l="6844" t="3992" r="13768"/>
          <a:stretch>
            <a:fillRect/>
          </a:stretch>
        </p:blipFill>
        <p:spPr bwMode="auto">
          <a:xfrm>
            <a:off x="4499992" y="-1"/>
            <a:ext cx="4644008" cy="6970375"/>
          </a:xfrm>
          <a:prstGeom prst="rect">
            <a:avLst/>
          </a:prstGeom>
          <a:noFill/>
          <a:ln w="9525">
            <a:noFill/>
            <a:miter lim="800000"/>
            <a:headEnd/>
            <a:tailEnd/>
          </a:ln>
        </p:spPr>
      </p:pic>
      <p:sp>
        <p:nvSpPr>
          <p:cNvPr id="3" name="TextBox 2"/>
          <p:cNvSpPr txBox="1"/>
          <p:nvPr/>
        </p:nvSpPr>
        <p:spPr>
          <a:xfrm>
            <a:off x="827584" y="692696"/>
            <a:ext cx="3024336" cy="2862322"/>
          </a:xfrm>
          <a:prstGeom prst="rect">
            <a:avLst/>
          </a:prstGeom>
          <a:noFill/>
        </p:spPr>
        <p:txBody>
          <a:bodyPr wrap="square" rtlCol="0">
            <a:spAutoFit/>
          </a:bodyPr>
          <a:lstStyle/>
          <a:p>
            <a:r>
              <a:rPr lang="en-GB" b="1" dirty="0">
                <a:solidFill>
                  <a:srgbClr val="0070C0"/>
                </a:solidFill>
              </a:rPr>
              <a:t>Remember, when you are planning, you only need to make notes or write short sentences. </a:t>
            </a:r>
          </a:p>
          <a:p>
            <a:endParaRPr lang="en-GB" b="1" dirty="0">
              <a:solidFill>
                <a:srgbClr val="0070C0"/>
              </a:solidFill>
            </a:endParaRPr>
          </a:p>
          <a:p>
            <a:r>
              <a:rPr lang="en-GB" b="1" dirty="0">
                <a:solidFill>
                  <a:srgbClr val="0070C0"/>
                </a:solidFill>
              </a:rPr>
              <a:t>Your plan could contain some vocabulary ideas too so that you do not forget any great descriptive words.</a:t>
            </a:r>
          </a:p>
          <a:p>
            <a:endParaRPr lang="en-GB" dirty="0"/>
          </a:p>
        </p:txBody>
      </p:sp>
      <p:sp>
        <p:nvSpPr>
          <p:cNvPr id="4" name="Cloud Callout 3"/>
          <p:cNvSpPr/>
          <p:nvPr/>
        </p:nvSpPr>
        <p:spPr>
          <a:xfrm>
            <a:off x="323528" y="188640"/>
            <a:ext cx="3924944" cy="3816424"/>
          </a:xfrm>
          <a:prstGeom prst="cloudCallout">
            <a:avLst>
              <a:gd name="adj1" fmla="val 54161"/>
              <a:gd name="adj2" fmla="val 4864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404664"/>
            <a:ext cx="8208912" cy="369332"/>
          </a:xfrm>
          <a:prstGeom prst="rect">
            <a:avLst/>
          </a:prstGeom>
          <a:noFill/>
        </p:spPr>
        <p:txBody>
          <a:bodyPr wrap="square" rtlCol="0">
            <a:spAutoFit/>
          </a:bodyPr>
          <a:lstStyle/>
          <a:p>
            <a:r>
              <a:rPr lang="en-GB" b="1" dirty="0">
                <a:solidFill>
                  <a:srgbClr val="0070C0"/>
                </a:solidFill>
              </a:rPr>
              <a:t>L.C Can I write my own portal story?</a:t>
            </a:r>
          </a:p>
        </p:txBody>
      </p:sp>
      <p:sp>
        <p:nvSpPr>
          <p:cNvPr id="4" name="TextBox 3"/>
          <p:cNvSpPr txBox="1"/>
          <p:nvPr/>
        </p:nvSpPr>
        <p:spPr>
          <a:xfrm>
            <a:off x="323528" y="1412776"/>
            <a:ext cx="8424936" cy="923330"/>
          </a:xfrm>
          <a:prstGeom prst="rect">
            <a:avLst/>
          </a:prstGeom>
          <a:noFill/>
        </p:spPr>
        <p:txBody>
          <a:bodyPr wrap="square" rtlCol="0">
            <a:spAutoFit/>
          </a:bodyPr>
          <a:lstStyle/>
          <a:p>
            <a:r>
              <a:rPr lang="en-GB" b="1" dirty="0">
                <a:solidFill>
                  <a:srgbClr val="0070C0"/>
                </a:solidFill>
              </a:rPr>
              <a:t>Today, is your time to write your own portal story. </a:t>
            </a:r>
          </a:p>
          <a:p>
            <a:r>
              <a:rPr lang="en-GB" b="1" dirty="0">
                <a:solidFill>
                  <a:srgbClr val="0070C0"/>
                </a:solidFill>
              </a:rPr>
              <a:t>Remember to have your plan in front of you. A dictionary and a thesaurus could be useful too.</a:t>
            </a:r>
          </a:p>
        </p:txBody>
      </p:sp>
      <p:sp>
        <p:nvSpPr>
          <p:cNvPr id="5" name="TextBox 4"/>
          <p:cNvSpPr txBox="1"/>
          <p:nvPr/>
        </p:nvSpPr>
        <p:spPr>
          <a:xfrm>
            <a:off x="467544" y="3284984"/>
            <a:ext cx="8064896" cy="2862322"/>
          </a:xfrm>
          <a:prstGeom prst="rect">
            <a:avLst/>
          </a:prstGeom>
          <a:noFill/>
        </p:spPr>
        <p:txBody>
          <a:bodyPr wrap="square" rtlCol="0">
            <a:spAutoFit/>
          </a:bodyPr>
          <a:lstStyle/>
          <a:p>
            <a:pPr algn="ctr"/>
            <a:r>
              <a:rPr lang="en-GB" b="1" dirty="0">
                <a:solidFill>
                  <a:srgbClr val="0070C0"/>
                </a:solidFill>
              </a:rPr>
              <a:t>Don’t forget all of the different things we have been focusing on this half term. Your teachers will be looking out for these when you send in your writing.  </a:t>
            </a:r>
          </a:p>
          <a:p>
            <a:pPr algn="ctr"/>
            <a:endParaRPr lang="en-GB" b="1" dirty="0">
              <a:solidFill>
                <a:srgbClr val="0070C0"/>
              </a:solidFill>
            </a:endParaRPr>
          </a:p>
          <a:p>
            <a:endParaRPr lang="en-GB" b="1" dirty="0">
              <a:solidFill>
                <a:srgbClr val="0070C0"/>
              </a:solidFill>
            </a:endParaRPr>
          </a:p>
          <a:p>
            <a:pPr>
              <a:buFont typeface="Arial" pitchFamily="34" charset="0"/>
              <a:buChar char="•"/>
            </a:pPr>
            <a:r>
              <a:rPr lang="en-GB" b="1" dirty="0">
                <a:solidFill>
                  <a:srgbClr val="0070C0"/>
                </a:solidFill>
              </a:rPr>
              <a:t>Capital letters and full stops</a:t>
            </a:r>
          </a:p>
          <a:p>
            <a:pPr>
              <a:buFont typeface="Arial" pitchFamily="34" charset="0"/>
              <a:buChar char="•"/>
            </a:pPr>
            <a:r>
              <a:rPr lang="en-GB" b="1" dirty="0">
                <a:solidFill>
                  <a:srgbClr val="0070C0"/>
                </a:solidFill>
              </a:rPr>
              <a:t>Fronted Adverbials (Don’t forget the comma)</a:t>
            </a:r>
          </a:p>
          <a:p>
            <a:pPr>
              <a:buFont typeface="Arial" pitchFamily="34" charset="0"/>
              <a:buChar char="•"/>
            </a:pPr>
            <a:r>
              <a:rPr lang="en-GB" b="1" dirty="0">
                <a:solidFill>
                  <a:srgbClr val="0070C0"/>
                </a:solidFill>
              </a:rPr>
              <a:t>Speech (Don’t forget inverted commas, a variety of speech verbs, commas, punctuation inside the inverted commas)</a:t>
            </a:r>
          </a:p>
          <a:p>
            <a:pPr>
              <a:buFont typeface="Arial" pitchFamily="34" charset="0"/>
              <a:buChar char="•"/>
            </a:pPr>
            <a:r>
              <a:rPr lang="en-GB" b="1" dirty="0">
                <a:solidFill>
                  <a:srgbClr val="0070C0"/>
                </a:solidFill>
              </a:rPr>
              <a:t>Prepositions</a:t>
            </a:r>
          </a:p>
          <a:p>
            <a:pPr>
              <a:buFont typeface="Arial" pitchFamily="34" charset="0"/>
              <a:buChar char="•"/>
            </a:pPr>
            <a:r>
              <a:rPr lang="en-GB" b="1" dirty="0">
                <a:solidFill>
                  <a:srgbClr val="0070C0"/>
                </a:solidFill>
              </a:rPr>
              <a:t>Conjunctions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print"/>
          <a:srcRect/>
          <a:stretch>
            <a:fillRect/>
          </a:stretch>
        </p:blipFill>
        <p:spPr bwMode="auto">
          <a:xfrm>
            <a:off x="971600" y="620688"/>
            <a:ext cx="7128792" cy="277798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548680"/>
            <a:ext cx="3816424" cy="400110"/>
          </a:xfrm>
          <a:prstGeom prst="rect">
            <a:avLst/>
          </a:prstGeom>
          <a:noFill/>
        </p:spPr>
        <p:txBody>
          <a:bodyPr wrap="square" rtlCol="0">
            <a:spAutoFit/>
          </a:bodyPr>
          <a:lstStyle/>
          <a:p>
            <a:r>
              <a:rPr lang="en-GB" sz="2000" b="1" dirty="0">
                <a:solidFill>
                  <a:srgbClr val="0070C0"/>
                </a:solidFill>
              </a:rPr>
              <a:t>Extension Activities</a:t>
            </a:r>
          </a:p>
        </p:txBody>
      </p:sp>
      <p:pic>
        <p:nvPicPr>
          <p:cNvPr id="28674" name="Picture 2"/>
          <p:cNvPicPr>
            <a:picLocks noChangeAspect="1" noChangeArrowheads="1"/>
          </p:cNvPicPr>
          <p:nvPr/>
        </p:nvPicPr>
        <p:blipFill>
          <a:blip r:embed="rId2" cstate="print"/>
          <a:srcRect b="50099"/>
          <a:stretch>
            <a:fillRect/>
          </a:stretch>
        </p:blipFill>
        <p:spPr bwMode="auto">
          <a:xfrm>
            <a:off x="971600" y="1196752"/>
            <a:ext cx="7005234" cy="4968552"/>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p:cNvPicPr>
            <a:picLocks noChangeAspect="1" noChangeArrowheads="1"/>
          </p:cNvPicPr>
          <p:nvPr/>
        </p:nvPicPr>
        <p:blipFill>
          <a:blip r:embed="rId2" cstate="print"/>
          <a:srcRect l="19959" t="48374" r="28932"/>
          <a:stretch>
            <a:fillRect/>
          </a:stretch>
        </p:blipFill>
        <p:spPr bwMode="auto">
          <a:xfrm>
            <a:off x="6084168" y="2593286"/>
            <a:ext cx="3059832" cy="4264714"/>
          </a:xfrm>
          <a:prstGeom prst="rect">
            <a:avLst/>
          </a:prstGeom>
          <a:noFill/>
          <a:ln w="9525">
            <a:noFill/>
            <a:miter lim="800000"/>
            <a:headEnd/>
            <a:tailEnd/>
          </a:ln>
        </p:spPr>
      </p:pic>
      <p:pic>
        <p:nvPicPr>
          <p:cNvPr id="29698" name="Picture 2"/>
          <p:cNvPicPr>
            <a:picLocks noChangeAspect="1" noChangeArrowheads="1"/>
          </p:cNvPicPr>
          <p:nvPr/>
        </p:nvPicPr>
        <p:blipFill>
          <a:blip r:embed="rId2" cstate="print"/>
          <a:srcRect t="2753" b="49368"/>
          <a:stretch>
            <a:fillRect/>
          </a:stretch>
        </p:blipFill>
        <p:spPr bwMode="auto">
          <a:xfrm>
            <a:off x="0" y="0"/>
            <a:ext cx="6408712" cy="4233911"/>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p:cNvPicPr>
            <a:picLocks noChangeAspect="1" noChangeArrowheads="1"/>
          </p:cNvPicPr>
          <p:nvPr/>
        </p:nvPicPr>
        <p:blipFill>
          <a:blip r:embed="rId2" cstate="print"/>
          <a:srcRect/>
          <a:stretch>
            <a:fillRect/>
          </a:stretch>
        </p:blipFill>
        <p:spPr bwMode="auto">
          <a:xfrm>
            <a:off x="1115616" y="0"/>
            <a:ext cx="6997030" cy="1907611"/>
          </a:xfrm>
          <a:prstGeom prst="rect">
            <a:avLst/>
          </a:prstGeom>
          <a:noFill/>
          <a:ln w="9525">
            <a:noFill/>
            <a:miter lim="800000"/>
            <a:headEnd/>
            <a:tailEnd/>
          </a:ln>
        </p:spPr>
      </p:pic>
      <p:pic>
        <p:nvPicPr>
          <p:cNvPr id="30724" name="Picture 4"/>
          <p:cNvPicPr>
            <a:picLocks noChangeAspect="1" noChangeArrowheads="1"/>
          </p:cNvPicPr>
          <p:nvPr/>
        </p:nvPicPr>
        <p:blipFill>
          <a:blip r:embed="rId3" cstate="print"/>
          <a:srcRect/>
          <a:stretch>
            <a:fillRect/>
          </a:stretch>
        </p:blipFill>
        <p:spPr bwMode="auto">
          <a:xfrm>
            <a:off x="1043608" y="1844824"/>
            <a:ext cx="6932066" cy="4461386"/>
          </a:xfrm>
          <a:prstGeom prst="rect">
            <a:avLst/>
          </a:prstGeom>
          <a:noFill/>
          <a:ln w="9525">
            <a:noFill/>
            <a:miter lim="800000"/>
            <a:headEnd/>
            <a:tailEnd/>
          </a:ln>
        </p:spPr>
      </p:pic>
      <p:pic>
        <p:nvPicPr>
          <p:cNvPr id="30725" name="Picture 5"/>
          <p:cNvPicPr>
            <a:picLocks noChangeAspect="1" noChangeArrowheads="1"/>
          </p:cNvPicPr>
          <p:nvPr/>
        </p:nvPicPr>
        <p:blipFill>
          <a:blip r:embed="rId4" cstate="print"/>
          <a:srcRect/>
          <a:stretch>
            <a:fillRect/>
          </a:stretch>
        </p:blipFill>
        <p:spPr bwMode="auto">
          <a:xfrm>
            <a:off x="683568" y="6053796"/>
            <a:ext cx="7635005" cy="804204"/>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1403648" y="404664"/>
            <a:ext cx="6840760" cy="3828315"/>
          </a:xfrm>
          <a:prstGeom prst="rect">
            <a:avLst/>
          </a:prstGeom>
          <a:noFill/>
          <a:ln w="9525">
            <a:noFill/>
            <a:miter lim="800000"/>
            <a:headEnd/>
            <a:tailEnd/>
          </a:ln>
        </p:spPr>
      </p:pic>
      <p:pic>
        <p:nvPicPr>
          <p:cNvPr id="31747" name="Picture 3"/>
          <p:cNvPicPr>
            <a:picLocks noChangeAspect="1" noChangeArrowheads="1"/>
          </p:cNvPicPr>
          <p:nvPr/>
        </p:nvPicPr>
        <p:blipFill>
          <a:blip r:embed="rId3" cstate="print"/>
          <a:srcRect/>
          <a:stretch>
            <a:fillRect/>
          </a:stretch>
        </p:blipFill>
        <p:spPr bwMode="auto">
          <a:xfrm>
            <a:off x="1115616" y="4437112"/>
            <a:ext cx="7047785" cy="2160241"/>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TotalTime>
  <Words>484</Words>
  <Application>Microsoft Office PowerPoint</Application>
  <PresentationFormat>On-screen Show (4:3)</PresentationFormat>
  <Paragraphs>37</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staffbarker</dc:creator>
  <cp:lastModifiedBy>staffbarker</cp:lastModifiedBy>
  <cp:revision>22</cp:revision>
  <dcterms:created xsi:type="dcterms:W3CDTF">2020-06-25T09:49:13Z</dcterms:created>
  <dcterms:modified xsi:type="dcterms:W3CDTF">2020-07-03T09:29:59Z</dcterms:modified>
</cp:coreProperties>
</file>