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7" r:id="rId2"/>
    <p:sldId id="280" r:id="rId3"/>
    <p:sldId id="278" r:id="rId4"/>
    <p:sldId id="279" r:id="rId5"/>
    <p:sldId id="264" r:id="rId6"/>
    <p:sldId id="265" r:id="rId7"/>
    <p:sldId id="266" r:id="rId8"/>
    <p:sldId id="283" r:id="rId9"/>
    <p:sldId id="267" r:id="rId10"/>
    <p:sldId id="284" r:id="rId11"/>
  </p:sldIdLst>
  <p:sldSz cx="10160000" cy="81788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4C1F7A-E51E-97E4-E68C-4F39654CE6FD}" v="272" dt="2021-02-25T18:36:33.262"/>
    <p1510:client id="{5B4D3C89-E1D6-F881-BEBB-F50BF8389996}" v="2" dt="2021-02-02T14:01:12.430"/>
    <p1510:client id="{7FEDAD28-8104-0B8E-D82E-22F05E8DD87D}" v="50" dt="2021-02-18T18:48:14.300"/>
    <p1510:client id="{D176E222-D147-D30E-0718-E6B983F7850C}" v="89" dt="2021-02-28T10:31:01.172"/>
    <p1510:client id="{E489BEBF-8F39-910A-63FF-F8E6AB76CB1F}" v="556" dt="2021-02-18T19:36:08.4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5B4D3C89-E1D6-F881-BEBB-F50BF8389996}"/>
    <pc:docChg chg="modSld modMainMaster">
      <pc:chgData name="Corrina Stewart" userId="S::corrina.stewart@bramhopeprimaryschool.co.uk::47a46c61-2e17-40ae-9a3d-a14b8220ea0f" providerId="AD" clId="Web-{5B4D3C89-E1D6-F881-BEBB-F50BF8389996}" dt="2021-02-02T14:01:12.430" v="1"/>
      <pc:docMkLst>
        <pc:docMk/>
      </pc:docMkLst>
      <pc:sldChg chg="mod setBg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56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57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58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59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0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1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2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3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4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5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6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7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8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69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0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1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2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3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4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5"/>
        </pc:sldMkLst>
      </pc:sldChg>
      <pc:sldChg chg="mod">
        <pc:chgData name="Corrina Stewart" userId="S::corrina.stewart@bramhopeprimaryschool.co.uk::47a46c61-2e17-40ae-9a3d-a14b8220ea0f" providerId="AD" clId="Web-{5B4D3C89-E1D6-F881-BEBB-F50BF8389996}" dt="2021-02-02T14:01:12.430" v="1"/>
        <pc:sldMkLst>
          <pc:docMk/>
          <pc:sldMk cId="0" sldId="276"/>
        </pc:sldMkLst>
      </pc:sldChg>
      <pc:sldMasterChg chg="mod setBg modSldLayout">
        <pc:chgData name="Corrina Stewart" userId="S::corrina.stewart@bramhopeprimaryschool.co.uk::47a46c61-2e17-40ae-9a3d-a14b8220ea0f" providerId="AD" clId="Web-{5B4D3C89-E1D6-F881-BEBB-F50BF8389996}" dt="2021-02-02T14:01:12.430" v="1"/>
        <pc:sldMasterMkLst>
          <pc:docMk/>
          <pc:sldMasterMk cId="0" sldId="2147483648"/>
        </pc:sldMasterMkLst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49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0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1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2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3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4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5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6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7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8"/>
          </pc:sldLayoutMkLst>
        </pc:sldLayoutChg>
        <pc:sldLayoutChg chg="mod">
          <pc:chgData name="Corrina Stewart" userId="S::corrina.stewart@bramhopeprimaryschool.co.uk::47a46c61-2e17-40ae-9a3d-a14b8220ea0f" providerId="AD" clId="Web-{5B4D3C89-E1D6-F881-BEBB-F50BF8389996}" dt="2021-02-02T14:01:12.430" v="1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  <pc:docChgLst>
    <pc:chgData name="Corrina Stewart" userId="S::corrina.stewart@bramhopeprimaryschool.co.uk::47a46c61-2e17-40ae-9a3d-a14b8220ea0f" providerId="AD" clId="Web-{D176E222-D147-D30E-0718-E6B983F7850C}"/>
    <pc:docChg chg="modSld">
      <pc:chgData name="Corrina Stewart" userId="S::corrina.stewart@bramhopeprimaryschool.co.uk::47a46c61-2e17-40ae-9a3d-a14b8220ea0f" providerId="AD" clId="Web-{D176E222-D147-D30E-0718-E6B983F7850C}" dt="2021-02-28T10:31:00.063" v="51" actId="20577"/>
      <pc:docMkLst>
        <pc:docMk/>
      </pc:docMkLst>
      <pc:sldChg chg="modSp">
        <pc:chgData name="Corrina Stewart" userId="S::corrina.stewart@bramhopeprimaryschool.co.uk::47a46c61-2e17-40ae-9a3d-a14b8220ea0f" providerId="AD" clId="Web-{D176E222-D147-D30E-0718-E6B983F7850C}" dt="2021-02-28T10:30:35.546" v="50" actId="20577"/>
        <pc:sldMkLst>
          <pc:docMk/>
          <pc:sldMk cId="0" sldId="267"/>
        </pc:sldMkLst>
        <pc:spChg chg="mod">
          <ac:chgData name="Corrina Stewart" userId="S::corrina.stewart@bramhopeprimaryschool.co.uk::47a46c61-2e17-40ae-9a3d-a14b8220ea0f" providerId="AD" clId="Web-{D176E222-D147-D30E-0718-E6B983F7850C}" dt="2021-02-28T10:30:35.546" v="50" actId="20577"/>
          <ac:spMkLst>
            <pc:docMk/>
            <pc:sldMk cId="0" sldId="267"/>
            <ac:spMk id="2" creationId="{00000000-0000-0000-0000-000000000000}"/>
          </ac:spMkLst>
        </pc:spChg>
      </pc:sldChg>
      <pc:sldChg chg="addSp modSp">
        <pc:chgData name="Corrina Stewart" userId="S::corrina.stewart@bramhopeprimaryschool.co.uk::47a46c61-2e17-40ae-9a3d-a14b8220ea0f" providerId="AD" clId="Web-{D176E222-D147-D30E-0718-E6B983F7850C}" dt="2021-02-28T10:29:01.419" v="46" actId="20577"/>
        <pc:sldMkLst>
          <pc:docMk/>
          <pc:sldMk cId="2626897759" sldId="280"/>
        </pc:sldMkLst>
        <pc:spChg chg="mod">
          <ac:chgData name="Corrina Stewart" userId="S::corrina.stewart@bramhopeprimaryschool.co.uk::47a46c61-2e17-40ae-9a3d-a14b8220ea0f" providerId="AD" clId="Web-{D176E222-D147-D30E-0718-E6B983F7850C}" dt="2021-02-28T10:29:01.419" v="46" actId="20577"/>
          <ac:spMkLst>
            <pc:docMk/>
            <pc:sldMk cId="2626897759" sldId="280"/>
            <ac:spMk id="2" creationId="{6814A5BA-25BA-4552-81F5-4015DC5839A5}"/>
          </ac:spMkLst>
        </pc:spChg>
        <pc:picChg chg="add mod">
          <ac:chgData name="Corrina Stewart" userId="S::corrina.stewart@bramhopeprimaryschool.co.uk::47a46c61-2e17-40ae-9a3d-a14b8220ea0f" providerId="AD" clId="Web-{D176E222-D147-D30E-0718-E6B983F7850C}" dt="2021-02-28T10:28:40.856" v="39" actId="1076"/>
          <ac:picMkLst>
            <pc:docMk/>
            <pc:sldMk cId="2626897759" sldId="280"/>
            <ac:picMk id="3" creationId="{6B03940F-7B17-459E-900A-FE9AE7EA2051}"/>
          </ac:picMkLst>
        </pc:picChg>
      </pc:sldChg>
      <pc:sldChg chg="modSp">
        <pc:chgData name="Corrina Stewart" userId="S::corrina.stewart@bramhopeprimaryschool.co.uk::47a46c61-2e17-40ae-9a3d-a14b8220ea0f" providerId="AD" clId="Web-{D176E222-D147-D30E-0718-E6B983F7850C}" dt="2021-02-28T10:31:00.063" v="51" actId="20577"/>
        <pc:sldMkLst>
          <pc:docMk/>
          <pc:sldMk cId="835736339" sldId="284"/>
        </pc:sldMkLst>
        <pc:spChg chg="mod">
          <ac:chgData name="Corrina Stewart" userId="S::corrina.stewart@bramhopeprimaryschool.co.uk::47a46c61-2e17-40ae-9a3d-a14b8220ea0f" providerId="AD" clId="Web-{D176E222-D147-D30E-0718-E6B983F7850C}" dt="2021-02-28T10:31:00.063" v="51" actId="20577"/>
          <ac:spMkLst>
            <pc:docMk/>
            <pc:sldMk cId="835736339" sldId="284"/>
            <ac:spMk id="2" creationId="{B47E28C0-12D5-4863-8522-09FCC7395DCE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E489BEBF-8F39-910A-63FF-F8E6AB76CB1F}"/>
    <pc:docChg chg="addSld delSld modSld sldOrd">
      <pc:chgData name="Corrina Stewart" userId="S::corrina.stewart@bramhopeprimaryschool.co.uk::47a46c61-2e17-40ae-9a3d-a14b8220ea0f" providerId="AD" clId="Web-{E489BEBF-8F39-910A-63FF-F8E6AB76CB1F}" dt="2021-02-18T19:36:04.823" v="376" actId="20577"/>
      <pc:docMkLst>
        <pc:docMk/>
      </pc:docMkLst>
      <pc:sldChg chg="addSp modSp mod setBg setClrOvrMap">
        <pc:chgData name="Corrina Stewart" userId="S::corrina.stewart@bramhopeprimaryschool.co.uk::47a46c61-2e17-40ae-9a3d-a14b8220ea0f" providerId="AD" clId="Web-{E489BEBF-8F39-910A-63FF-F8E6AB76CB1F}" dt="2021-02-18T19:29:43.299" v="246"/>
        <pc:sldMkLst>
          <pc:docMk/>
          <pc:sldMk cId="0" sldId="264"/>
        </pc:sldMkLst>
        <pc:spChg chg="mod">
          <ac:chgData name="Corrina Stewart" userId="S::corrina.stewart@bramhopeprimaryschool.co.uk::47a46c61-2e17-40ae-9a3d-a14b8220ea0f" providerId="AD" clId="Web-{E489BEBF-8F39-910A-63FF-F8E6AB76CB1F}" dt="2021-02-18T19:29:43.299" v="246"/>
          <ac:spMkLst>
            <pc:docMk/>
            <pc:sldMk cId="0" sldId="264"/>
            <ac:spMk id="2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E489BEBF-8F39-910A-63FF-F8E6AB76CB1F}" dt="2021-02-18T19:29:43.299" v="246"/>
          <ac:spMkLst>
            <pc:docMk/>
            <pc:sldMk cId="0" sldId="264"/>
            <ac:spMk id="7" creationId="{66B332A4-D438-4773-A77F-5ED49A448D9D}"/>
          </ac:spMkLst>
        </pc:spChg>
        <pc:spChg chg="add">
          <ac:chgData name="Corrina Stewart" userId="S::corrina.stewart@bramhopeprimaryschool.co.uk::47a46c61-2e17-40ae-9a3d-a14b8220ea0f" providerId="AD" clId="Web-{E489BEBF-8F39-910A-63FF-F8E6AB76CB1F}" dt="2021-02-18T19:29:43.299" v="246"/>
          <ac:spMkLst>
            <pc:docMk/>
            <pc:sldMk cId="0" sldId="264"/>
            <ac:spMk id="9" creationId="{DF9AD32D-FF05-44F4-BD4D-9CEE89B71EB9}"/>
          </ac:spMkLst>
        </pc:spChg>
      </pc:sldChg>
      <pc:sldChg chg="addSp delSp modSp">
        <pc:chgData name="Corrina Stewart" userId="S::corrina.stewart@bramhopeprimaryschool.co.uk::47a46c61-2e17-40ae-9a3d-a14b8220ea0f" providerId="AD" clId="Web-{E489BEBF-8F39-910A-63FF-F8E6AB76CB1F}" dt="2021-02-18T19:17:07.047" v="194" actId="20577"/>
        <pc:sldMkLst>
          <pc:docMk/>
          <pc:sldMk cId="0" sldId="265"/>
        </pc:sldMkLst>
        <pc:spChg chg="mod">
          <ac:chgData name="Corrina Stewart" userId="S::corrina.stewart@bramhopeprimaryschool.co.uk::47a46c61-2e17-40ae-9a3d-a14b8220ea0f" providerId="AD" clId="Web-{E489BEBF-8F39-910A-63FF-F8E6AB76CB1F}" dt="2021-02-18T19:17:07.047" v="194" actId="20577"/>
          <ac:spMkLst>
            <pc:docMk/>
            <pc:sldMk cId="0" sldId="265"/>
            <ac:spMk id="4" creationId="{00000000-0000-0000-0000-000000000000}"/>
          </ac:spMkLst>
        </pc:spChg>
        <pc:spChg chg="del mod">
          <ac:chgData name="Corrina Stewart" userId="S::corrina.stewart@bramhopeprimaryschool.co.uk::47a46c61-2e17-40ae-9a3d-a14b8220ea0f" providerId="AD" clId="Web-{E489BEBF-8F39-910A-63FF-F8E6AB76CB1F}" dt="2021-02-18T19:16:49.374" v="173"/>
          <ac:spMkLst>
            <pc:docMk/>
            <pc:sldMk cId="0" sldId="265"/>
            <ac:spMk id="5" creationId="{00000000-0000-0000-0000-000000000000}"/>
          </ac:spMkLst>
        </pc:spChg>
        <pc:spChg chg="del mod">
          <ac:chgData name="Corrina Stewart" userId="S::corrina.stewart@bramhopeprimaryschool.co.uk::47a46c61-2e17-40ae-9a3d-a14b8220ea0f" providerId="AD" clId="Web-{E489BEBF-8F39-910A-63FF-F8E6AB76CB1F}" dt="2021-02-18T19:16:46.827" v="172"/>
          <ac:spMkLst>
            <pc:docMk/>
            <pc:sldMk cId="0" sldId="265"/>
            <ac:spMk id="6" creationId="{00000000-0000-0000-0000-000000000000}"/>
          </ac:spMkLst>
        </pc:spChg>
        <pc:picChg chg="del">
          <ac:chgData name="Corrina Stewart" userId="S::corrina.stewart@bramhopeprimaryschool.co.uk::47a46c61-2e17-40ae-9a3d-a14b8220ea0f" providerId="AD" clId="Web-{E489BEBF-8F39-910A-63FF-F8E6AB76CB1F}" dt="2021-02-18T19:13:43.722" v="107"/>
          <ac:picMkLst>
            <pc:docMk/>
            <pc:sldMk cId="0" sldId="265"/>
            <ac:picMk id="2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E489BEBF-8F39-910A-63FF-F8E6AB76CB1F}" dt="2021-02-18T19:13:55.848" v="111"/>
          <ac:picMkLst>
            <pc:docMk/>
            <pc:sldMk cId="0" sldId="265"/>
            <ac:picMk id="3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489BEBF-8F39-910A-63FF-F8E6AB76CB1F}" dt="2021-02-18T19:14:14.911" v="115" actId="14100"/>
          <ac:picMkLst>
            <pc:docMk/>
            <pc:sldMk cId="0" sldId="265"/>
            <ac:picMk id="7" creationId="{7467E0EE-B2C7-471E-BDBD-DAA397F88FE5}"/>
          </ac:picMkLst>
        </pc:picChg>
        <pc:picChg chg="add mod">
          <ac:chgData name="Corrina Stewart" userId="S::corrina.stewart@bramhopeprimaryschool.co.uk::47a46c61-2e17-40ae-9a3d-a14b8220ea0f" providerId="AD" clId="Web-{E489BEBF-8F39-910A-63FF-F8E6AB76CB1F}" dt="2021-02-18T19:14:58.977" v="120" actId="1076"/>
          <ac:picMkLst>
            <pc:docMk/>
            <pc:sldMk cId="0" sldId="265"/>
            <ac:picMk id="8" creationId="{F5590F50-0E37-4204-8757-D9170759DA25}"/>
          </ac:picMkLst>
        </pc:picChg>
      </pc:sldChg>
      <pc:sldChg chg="addSp modSp mod setBg setClrOvrMap">
        <pc:chgData name="Corrina Stewart" userId="S::corrina.stewart@bramhopeprimaryschool.co.uk::47a46c61-2e17-40ae-9a3d-a14b8220ea0f" providerId="AD" clId="Web-{E489BEBF-8F39-910A-63FF-F8E6AB76CB1F}" dt="2021-02-18T19:29:30.188" v="245" actId="20577"/>
        <pc:sldMkLst>
          <pc:docMk/>
          <pc:sldMk cId="0" sldId="266"/>
        </pc:sldMkLst>
        <pc:spChg chg="mod">
          <ac:chgData name="Corrina Stewart" userId="S::corrina.stewart@bramhopeprimaryschool.co.uk::47a46c61-2e17-40ae-9a3d-a14b8220ea0f" providerId="AD" clId="Web-{E489BEBF-8F39-910A-63FF-F8E6AB76CB1F}" dt="2021-02-18T19:29:30.188" v="245" actId="20577"/>
          <ac:spMkLst>
            <pc:docMk/>
            <pc:sldMk cId="0" sldId="266"/>
            <ac:spMk id="2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E489BEBF-8F39-910A-63FF-F8E6AB76CB1F}" dt="2021-02-18T19:28:55.546" v="233"/>
          <ac:spMkLst>
            <pc:docMk/>
            <pc:sldMk cId="0" sldId="266"/>
            <ac:spMk id="8" creationId="{9B76D444-2756-434F-AE61-96D69830C13E}"/>
          </ac:spMkLst>
        </pc:spChg>
        <pc:picChg chg="add mod">
          <ac:chgData name="Corrina Stewart" userId="S::corrina.stewart@bramhopeprimaryschool.co.uk::47a46c61-2e17-40ae-9a3d-a14b8220ea0f" providerId="AD" clId="Web-{E489BEBF-8F39-910A-63FF-F8E6AB76CB1F}" dt="2021-02-18T19:28:55.546" v="233"/>
          <ac:picMkLst>
            <pc:docMk/>
            <pc:sldMk cId="0" sldId="266"/>
            <ac:picMk id="3" creationId="{C96038EF-A347-441C-B2F7-95816408F693}"/>
          </ac:picMkLst>
        </pc:picChg>
        <pc:cxnChg chg="add">
          <ac:chgData name="Corrina Stewart" userId="S::corrina.stewart@bramhopeprimaryschool.co.uk::47a46c61-2e17-40ae-9a3d-a14b8220ea0f" providerId="AD" clId="Web-{E489BEBF-8F39-910A-63FF-F8E6AB76CB1F}" dt="2021-02-18T19:28:55.546" v="233"/>
          <ac:cxnSpMkLst>
            <pc:docMk/>
            <pc:sldMk cId="0" sldId="266"/>
            <ac:cxnSpMk id="10" creationId="{CF8F36E2-BBE5-43FE-822F-AD8CAE08C071}"/>
          </ac:cxnSpMkLst>
        </pc:cxnChg>
      </pc:sldChg>
      <pc:sldChg chg="addSp modSp mod setBg setClrOvrMap">
        <pc:chgData name="Corrina Stewart" userId="S::corrina.stewart@bramhopeprimaryschool.co.uk::47a46c61-2e17-40ae-9a3d-a14b8220ea0f" providerId="AD" clId="Web-{E489BEBF-8F39-910A-63FF-F8E6AB76CB1F}" dt="2021-02-18T19:31:30.587" v="281" actId="1076"/>
        <pc:sldMkLst>
          <pc:docMk/>
          <pc:sldMk cId="0" sldId="267"/>
        </pc:sldMkLst>
        <pc:spChg chg="mod">
          <ac:chgData name="Corrina Stewart" userId="S::corrina.stewart@bramhopeprimaryschool.co.uk::47a46c61-2e17-40ae-9a3d-a14b8220ea0f" providerId="AD" clId="Web-{E489BEBF-8F39-910A-63FF-F8E6AB76CB1F}" dt="2021-02-18T19:31:30.587" v="281" actId="1076"/>
          <ac:spMkLst>
            <pc:docMk/>
            <pc:sldMk cId="0" sldId="267"/>
            <ac:spMk id="2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E489BEBF-8F39-910A-63FF-F8E6AB76CB1F}" dt="2021-02-18T19:31:14.195" v="274"/>
          <ac:spMkLst>
            <pc:docMk/>
            <pc:sldMk cId="0" sldId="267"/>
            <ac:spMk id="8" creationId="{889FFB6D-03D3-44AC-BBAA-FA8A286C95A7}"/>
          </ac:spMkLst>
        </pc:spChg>
        <pc:picChg chg="add mod">
          <ac:chgData name="Corrina Stewart" userId="S::corrina.stewart@bramhopeprimaryschool.co.uk::47a46c61-2e17-40ae-9a3d-a14b8220ea0f" providerId="AD" clId="Web-{E489BEBF-8F39-910A-63FF-F8E6AB76CB1F}" dt="2021-02-18T19:31:14.195" v="274"/>
          <ac:picMkLst>
            <pc:docMk/>
            <pc:sldMk cId="0" sldId="267"/>
            <ac:picMk id="3" creationId="{7D80C911-3D76-4934-854E-E08907CBEAD9}"/>
          </ac:picMkLst>
        </pc:picChg>
      </pc:sldChg>
      <pc:sldChg chg="del">
        <pc:chgData name="Corrina Stewart" userId="S::corrina.stewart@bramhopeprimaryschool.co.uk::47a46c61-2e17-40ae-9a3d-a14b8220ea0f" providerId="AD" clId="Web-{E489BEBF-8F39-910A-63FF-F8E6AB76CB1F}" dt="2021-02-18T19:32:57.874" v="282"/>
        <pc:sldMkLst>
          <pc:docMk/>
          <pc:sldMk cId="0" sldId="268"/>
        </pc:sldMkLst>
      </pc:sldChg>
      <pc:sldChg chg="addSp delSp modSp">
        <pc:chgData name="Corrina Stewart" userId="S::corrina.stewart@bramhopeprimaryschool.co.uk::47a46c61-2e17-40ae-9a3d-a14b8220ea0f" providerId="AD" clId="Web-{E489BEBF-8F39-910A-63FF-F8E6AB76CB1F}" dt="2021-02-18T18:53:07.498" v="64" actId="20577"/>
        <pc:sldMkLst>
          <pc:docMk/>
          <pc:sldMk cId="2176758795" sldId="278"/>
        </pc:sldMkLst>
        <pc:spChg chg="del mod">
          <ac:chgData name="Corrina Stewart" userId="S::corrina.stewart@bramhopeprimaryschool.co.uk::47a46c61-2e17-40ae-9a3d-a14b8220ea0f" providerId="AD" clId="Web-{E489BEBF-8F39-910A-63FF-F8E6AB76CB1F}" dt="2021-02-18T18:51:57.540" v="48"/>
          <ac:spMkLst>
            <pc:docMk/>
            <pc:sldMk cId="2176758795" sldId="278"/>
            <ac:spMk id="2" creationId="{1732CC6F-DA8B-4EDC-8647-B1D62DAE3A1A}"/>
          </ac:spMkLst>
        </pc:spChg>
        <pc:spChg chg="add mod">
          <ac:chgData name="Corrina Stewart" userId="S::corrina.stewart@bramhopeprimaryschool.co.uk::47a46c61-2e17-40ae-9a3d-a14b8220ea0f" providerId="AD" clId="Web-{E489BEBF-8F39-910A-63FF-F8E6AB76CB1F}" dt="2021-02-18T18:50:14.049" v="28" actId="20577"/>
          <ac:spMkLst>
            <pc:docMk/>
            <pc:sldMk cId="2176758795" sldId="278"/>
            <ac:spMk id="3" creationId="{028189AE-66F6-43EF-95A5-F7DCA2A2E658}"/>
          </ac:spMkLst>
        </pc:spChg>
        <pc:spChg chg="add mod">
          <ac:chgData name="Corrina Stewart" userId="S::corrina.stewart@bramhopeprimaryschool.co.uk::47a46c61-2e17-40ae-9a3d-a14b8220ea0f" providerId="AD" clId="Web-{E489BEBF-8F39-910A-63FF-F8E6AB76CB1F}" dt="2021-02-18T18:53:07.498" v="64" actId="20577"/>
          <ac:spMkLst>
            <pc:docMk/>
            <pc:sldMk cId="2176758795" sldId="278"/>
            <ac:spMk id="4" creationId="{461A1198-066B-415A-94E7-14B2651395A2}"/>
          </ac:spMkLst>
        </pc:spChg>
      </pc:sldChg>
      <pc:sldChg chg="addSp delSp modSp add mod replId setBg">
        <pc:chgData name="Corrina Stewart" userId="S::corrina.stewart@bramhopeprimaryschool.co.uk::47a46c61-2e17-40ae-9a3d-a14b8220ea0f" providerId="AD" clId="Web-{E489BEBF-8F39-910A-63FF-F8E6AB76CB1F}" dt="2021-02-18T19:11:03.351" v="90" actId="20577"/>
        <pc:sldMkLst>
          <pc:docMk/>
          <pc:sldMk cId="4167694140" sldId="279"/>
        </pc:sldMkLst>
        <pc:spChg chg="mod ord">
          <ac:chgData name="Corrina Stewart" userId="S::corrina.stewart@bramhopeprimaryschool.co.uk::47a46c61-2e17-40ae-9a3d-a14b8220ea0f" providerId="AD" clId="Web-{E489BEBF-8F39-910A-63FF-F8E6AB76CB1F}" dt="2021-02-18T19:11:03.351" v="90" actId="20577"/>
          <ac:spMkLst>
            <pc:docMk/>
            <pc:sldMk cId="4167694140" sldId="279"/>
            <ac:spMk id="2" creationId="{1732CC6F-DA8B-4EDC-8647-B1D62DAE3A1A}"/>
          </ac:spMkLst>
        </pc:spChg>
        <pc:spChg chg="mod ord">
          <ac:chgData name="Corrina Stewart" userId="S::corrina.stewart@bramhopeprimaryschool.co.uk::47a46c61-2e17-40ae-9a3d-a14b8220ea0f" providerId="AD" clId="Web-{E489BEBF-8F39-910A-63FF-F8E6AB76CB1F}" dt="2021-02-18T19:10:44.443" v="82" actId="14100"/>
          <ac:spMkLst>
            <pc:docMk/>
            <pc:sldMk cId="4167694140" sldId="279"/>
            <ac:spMk id="3" creationId="{028189AE-66F6-43EF-95A5-F7DCA2A2E658}"/>
          </ac:spMkLst>
        </pc:spChg>
        <pc:spChg chg="del">
          <ac:chgData name="Corrina Stewart" userId="S::corrina.stewart@bramhopeprimaryschool.co.uk::47a46c61-2e17-40ae-9a3d-a14b8220ea0f" providerId="AD" clId="Web-{E489BEBF-8F39-910A-63FF-F8E6AB76CB1F}" dt="2021-02-18T18:50:41.629" v="32"/>
          <ac:spMkLst>
            <pc:docMk/>
            <pc:sldMk cId="4167694140" sldId="279"/>
            <ac:spMk id="4" creationId="{461A1198-066B-415A-94E7-14B2651395A2}"/>
          </ac:spMkLst>
        </pc:spChg>
        <pc:spChg chg="add del">
          <ac:chgData name="Corrina Stewart" userId="S::corrina.stewart@bramhopeprimaryschool.co.uk::47a46c61-2e17-40ae-9a3d-a14b8220ea0f" providerId="AD" clId="Web-{E489BEBF-8F39-910A-63FF-F8E6AB76CB1F}" dt="2021-02-18T19:10:34.833" v="80"/>
          <ac:spMkLst>
            <pc:docMk/>
            <pc:sldMk cId="4167694140" sldId="279"/>
            <ac:spMk id="10" creationId="{6B5E2835-4E47-45B3-9CFE-732FF7B05472}"/>
          </ac:spMkLst>
        </pc:spChg>
        <pc:spChg chg="add del">
          <ac:chgData name="Corrina Stewart" userId="S::corrina.stewart@bramhopeprimaryschool.co.uk::47a46c61-2e17-40ae-9a3d-a14b8220ea0f" providerId="AD" clId="Web-{E489BEBF-8F39-910A-63FF-F8E6AB76CB1F}" dt="2021-02-18T19:10:34.833" v="80"/>
          <ac:spMkLst>
            <pc:docMk/>
            <pc:sldMk cId="4167694140" sldId="279"/>
            <ac:spMk id="12" creationId="{5B45AD5D-AA52-4F7B-9362-576A39AD9E09}"/>
          </ac:spMkLst>
        </pc:spChg>
        <pc:spChg chg="add del">
          <ac:chgData name="Corrina Stewart" userId="S::corrina.stewart@bramhopeprimaryschool.co.uk::47a46c61-2e17-40ae-9a3d-a14b8220ea0f" providerId="AD" clId="Web-{E489BEBF-8F39-910A-63FF-F8E6AB76CB1F}" dt="2021-02-18T19:10:34.833" v="80"/>
          <ac:spMkLst>
            <pc:docMk/>
            <pc:sldMk cId="4167694140" sldId="279"/>
            <ac:spMk id="14" creationId="{AEDD7960-4866-4399-BEF6-DD1431AB4E34}"/>
          </ac:spMkLst>
        </pc:spChg>
        <pc:spChg chg="add del">
          <ac:chgData name="Corrina Stewart" userId="S::corrina.stewart@bramhopeprimaryschool.co.uk::47a46c61-2e17-40ae-9a3d-a14b8220ea0f" providerId="AD" clId="Web-{E489BEBF-8F39-910A-63FF-F8E6AB76CB1F}" dt="2021-02-18T19:10:34.833" v="80"/>
          <ac:spMkLst>
            <pc:docMk/>
            <pc:sldMk cId="4167694140" sldId="279"/>
            <ac:spMk id="16" creationId="{55D4142C-5077-457F-A6AD-3FECFDB39685}"/>
          </ac:spMkLst>
        </pc:spChg>
        <pc:spChg chg="add del">
          <ac:chgData name="Corrina Stewart" userId="S::corrina.stewart@bramhopeprimaryschool.co.uk::47a46c61-2e17-40ae-9a3d-a14b8220ea0f" providerId="AD" clId="Web-{E489BEBF-8F39-910A-63FF-F8E6AB76CB1F}" dt="2021-02-18T19:10:34.833" v="80"/>
          <ac:spMkLst>
            <pc:docMk/>
            <pc:sldMk cId="4167694140" sldId="279"/>
            <ac:spMk id="18" creationId="{7A5F0580-5EE9-419F-96EE-B6529EF6E7D0}"/>
          </ac:spMkLst>
        </pc:spChg>
        <pc:spChg chg="add del">
          <ac:chgData name="Corrina Stewart" userId="S::corrina.stewart@bramhopeprimaryschool.co.uk::47a46c61-2e17-40ae-9a3d-a14b8220ea0f" providerId="AD" clId="Web-{E489BEBF-8F39-910A-63FF-F8E6AB76CB1F}" dt="2021-02-18T19:10:34.833" v="79"/>
          <ac:spMkLst>
            <pc:docMk/>
            <pc:sldMk cId="4167694140" sldId="279"/>
            <ac:spMk id="23" creationId="{305265DC-CF6B-4AE8-B3F3-2A7A16374D31}"/>
          </ac:spMkLst>
        </pc:spChg>
        <pc:grpChg chg="add del">
          <ac:chgData name="Corrina Stewart" userId="S::corrina.stewart@bramhopeprimaryschool.co.uk::47a46c61-2e17-40ae-9a3d-a14b8220ea0f" providerId="AD" clId="Web-{E489BEBF-8F39-910A-63FF-F8E6AB76CB1F}" dt="2021-02-18T19:10:34.833" v="79"/>
          <ac:grpSpMkLst>
            <pc:docMk/>
            <pc:sldMk cId="4167694140" sldId="279"/>
            <ac:grpSpMk id="25" creationId="{37EA779C-87BF-454F-919D-A3DA98FD8A79}"/>
          </ac:grpSpMkLst>
        </pc:grpChg>
        <pc:picChg chg="add mod ord">
          <ac:chgData name="Corrina Stewart" userId="S::corrina.stewart@bramhopeprimaryschool.co.uk::47a46c61-2e17-40ae-9a3d-a14b8220ea0f" providerId="AD" clId="Web-{E489BEBF-8F39-910A-63FF-F8E6AB76CB1F}" dt="2021-02-18T19:10:34.833" v="80"/>
          <ac:picMkLst>
            <pc:docMk/>
            <pc:sldMk cId="4167694140" sldId="279"/>
            <ac:picMk id="5" creationId="{DD0FCB45-BE45-4258-86EA-507C45740013}"/>
          </ac:picMkLst>
        </pc:picChg>
      </pc:sldChg>
      <pc:sldChg chg="addSp modSp new ord">
        <pc:chgData name="Corrina Stewart" userId="S::corrina.stewart@bramhopeprimaryschool.co.uk::47a46c61-2e17-40ae-9a3d-a14b8220ea0f" providerId="AD" clId="Web-{E489BEBF-8F39-910A-63FF-F8E6AB76CB1F}" dt="2021-02-18T19:13:02.032" v="106" actId="1076"/>
        <pc:sldMkLst>
          <pc:docMk/>
          <pc:sldMk cId="2626897759" sldId="280"/>
        </pc:sldMkLst>
        <pc:spChg chg="add mod">
          <ac:chgData name="Corrina Stewart" userId="S::corrina.stewart@bramhopeprimaryschool.co.uk::47a46c61-2e17-40ae-9a3d-a14b8220ea0f" providerId="AD" clId="Web-{E489BEBF-8F39-910A-63FF-F8E6AB76CB1F}" dt="2021-02-18T19:13:02.032" v="106" actId="1076"/>
          <ac:spMkLst>
            <pc:docMk/>
            <pc:sldMk cId="2626897759" sldId="280"/>
            <ac:spMk id="2" creationId="{6814A5BA-25BA-4552-81F5-4015DC5839A5}"/>
          </ac:spMkLst>
        </pc:spChg>
      </pc:sldChg>
      <pc:sldChg chg="addSp delSp modSp new">
        <pc:chgData name="Corrina Stewart" userId="S::corrina.stewart@bramhopeprimaryschool.co.uk::47a46c61-2e17-40ae-9a3d-a14b8220ea0f" providerId="AD" clId="Web-{E489BEBF-8F39-910A-63FF-F8E6AB76CB1F}" dt="2021-02-18T19:27:21.008" v="210" actId="14100"/>
        <pc:sldMkLst>
          <pc:docMk/>
          <pc:sldMk cId="2972050377" sldId="281"/>
        </pc:sldMkLst>
        <pc:picChg chg="add del mod">
          <ac:chgData name="Corrina Stewart" userId="S::corrina.stewart@bramhopeprimaryschool.co.uk::47a46c61-2e17-40ae-9a3d-a14b8220ea0f" providerId="AD" clId="Web-{E489BEBF-8F39-910A-63FF-F8E6AB76CB1F}" dt="2021-02-18T19:24:54.780" v="197"/>
          <ac:picMkLst>
            <pc:docMk/>
            <pc:sldMk cId="2972050377" sldId="281"/>
            <ac:picMk id="2" creationId="{5D6F1A56-429D-4508-AD81-C50E5A6E09D5}"/>
          </ac:picMkLst>
        </pc:picChg>
        <pc:picChg chg="add mod">
          <ac:chgData name="Corrina Stewart" userId="S::corrina.stewart@bramhopeprimaryschool.co.uk::47a46c61-2e17-40ae-9a3d-a14b8220ea0f" providerId="AD" clId="Web-{E489BEBF-8F39-910A-63FF-F8E6AB76CB1F}" dt="2021-02-18T19:25:44.799" v="200" actId="14100"/>
          <ac:picMkLst>
            <pc:docMk/>
            <pc:sldMk cId="2972050377" sldId="281"/>
            <ac:picMk id="3" creationId="{51F5D5D5-16B4-4AC9-8DDF-5712E489CA0B}"/>
          </ac:picMkLst>
        </pc:picChg>
        <pc:picChg chg="add mod">
          <ac:chgData name="Corrina Stewart" userId="S::corrina.stewart@bramhopeprimaryschool.co.uk::47a46c61-2e17-40ae-9a3d-a14b8220ea0f" providerId="AD" clId="Web-{E489BEBF-8F39-910A-63FF-F8E6AB76CB1F}" dt="2021-02-18T19:26:27.130" v="204" actId="1076"/>
          <ac:picMkLst>
            <pc:docMk/>
            <pc:sldMk cId="2972050377" sldId="281"/>
            <ac:picMk id="4" creationId="{0C037A09-E755-4D61-95AC-36145DEC4CCD}"/>
          </ac:picMkLst>
        </pc:picChg>
        <pc:picChg chg="add mod">
          <ac:chgData name="Corrina Stewart" userId="S::corrina.stewart@bramhopeprimaryschool.co.uk::47a46c61-2e17-40ae-9a3d-a14b8220ea0f" providerId="AD" clId="Web-{E489BEBF-8F39-910A-63FF-F8E6AB76CB1F}" dt="2021-02-18T19:27:21.008" v="210" actId="14100"/>
          <ac:picMkLst>
            <pc:docMk/>
            <pc:sldMk cId="2972050377" sldId="281"/>
            <ac:picMk id="5" creationId="{B039C2EA-8703-4ED4-A0ED-4CA1A9A0E659}"/>
          </ac:picMkLst>
        </pc:picChg>
      </pc:sldChg>
      <pc:sldChg chg="modSp add del replId">
        <pc:chgData name="Corrina Stewart" userId="S::corrina.stewart@bramhopeprimaryschool.co.uk::47a46c61-2e17-40ae-9a3d-a14b8220ea0f" providerId="AD" clId="Web-{E489BEBF-8F39-910A-63FF-F8E6AB76CB1F}" dt="2021-02-18T19:30:27.958" v="272"/>
        <pc:sldMkLst>
          <pc:docMk/>
          <pc:sldMk cId="3668316170" sldId="282"/>
        </pc:sldMkLst>
        <pc:spChg chg="mod">
          <ac:chgData name="Corrina Stewart" userId="S::corrina.stewart@bramhopeprimaryschool.co.uk::47a46c61-2e17-40ae-9a3d-a14b8220ea0f" providerId="AD" clId="Web-{E489BEBF-8F39-910A-63FF-F8E6AB76CB1F}" dt="2021-02-18T19:27:57.198" v="229" actId="20577"/>
          <ac:spMkLst>
            <pc:docMk/>
            <pc:sldMk cId="3668316170" sldId="282"/>
            <ac:spMk id="2" creationId="{00000000-0000-0000-0000-000000000000}"/>
          </ac:spMkLst>
        </pc:spChg>
      </pc:sldChg>
      <pc:sldChg chg="modSp add replId">
        <pc:chgData name="Corrina Stewart" userId="S::corrina.stewart@bramhopeprimaryschool.co.uk::47a46c61-2e17-40ae-9a3d-a14b8220ea0f" providerId="AD" clId="Web-{E489BEBF-8F39-910A-63FF-F8E6AB76CB1F}" dt="2021-02-18T19:30:21.535" v="271" actId="20577"/>
        <pc:sldMkLst>
          <pc:docMk/>
          <pc:sldMk cId="914100784" sldId="283"/>
        </pc:sldMkLst>
        <pc:spChg chg="mod">
          <ac:chgData name="Corrina Stewart" userId="S::corrina.stewart@bramhopeprimaryschool.co.uk::47a46c61-2e17-40ae-9a3d-a14b8220ea0f" providerId="AD" clId="Web-{E489BEBF-8F39-910A-63FF-F8E6AB76CB1F}" dt="2021-02-18T19:30:21.535" v="271" actId="20577"/>
          <ac:spMkLst>
            <pc:docMk/>
            <pc:sldMk cId="914100784" sldId="283"/>
            <ac:spMk id="2" creationId="{00000000-0000-0000-0000-000000000000}"/>
          </ac:spMkLst>
        </pc:spChg>
      </pc:sldChg>
      <pc:sldChg chg="addSp modSp new">
        <pc:chgData name="Corrina Stewart" userId="S::corrina.stewart@bramhopeprimaryschool.co.uk::47a46c61-2e17-40ae-9a3d-a14b8220ea0f" providerId="AD" clId="Web-{E489BEBF-8F39-910A-63FF-F8E6AB76CB1F}" dt="2021-02-18T19:36:04.823" v="376" actId="20577"/>
        <pc:sldMkLst>
          <pc:docMk/>
          <pc:sldMk cId="835736339" sldId="284"/>
        </pc:sldMkLst>
        <pc:spChg chg="add mod">
          <ac:chgData name="Corrina Stewart" userId="S::corrina.stewart@bramhopeprimaryschool.co.uk::47a46c61-2e17-40ae-9a3d-a14b8220ea0f" providerId="AD" clId="Web-{E489BEBF-8F39-910A-63FF-F8E6AB76CB1F}" dt="2021-02-18T19:36:04.823" v="376" actId="20577"/>
          <ac:spMkLst>
            <pc:docMk/>
            <pc:sldMk cId="835736339" sldId="284"/>
            <ac:spMk id="2" creationId="{B47E28C0-12D5-4863-8522-09FCC7395DCE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7FEDAD28-8104-0B8E-D82E-22F05E8DD87D}"/>
    <pc:docChg chg="addSld delSld modSld sldOrd">
      <pc:chgData name="Corrina Stewart" userId="S::corrina.stewart@bramhopeprimaryschool.co.uk::47a46c61-2e17-40ae-9a3d-a14b8220ea0f" providerId="AD" clId="Web-{7FEDAD28-8104-0B8E-D82E-22F05E8DD87D}" dt="2021-02-18T18:48:14.300" v="37"/>
      <pc:docMkLst>
        <pc:docMk/>
      </pc:docMkLst>
      <pc:sldChg chg="del">
        <pc:chgData name="Corrina Stewart" userId="S::corrina.stewart@bramhopeprimaryschool.co.uk::47a46c61-2e17-40ae-9a3d-a14b8220ea0f" providerId="AD" clId="Web-{7FEDAD28-8104-0B8E-D82E-22F05E8DD87D}" dt="2021-02-18T18:45:09.656" v="7"/>
        <pc:sldMkLst>
          <pc:docMk/>
          <pc:sldMk cId="0" sldId="256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6"/>
        <pc:sldMkLst>
          <pc:docMk/>
          <pc:sldMk cId="0" sldId="257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5"/>
        <pc:sldMkLst>
          <pc:docMk/>
          <pc:sldMk cId="0" sldId="258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4"/>
        <pc:sldMkLst>
          <pc:docMk/>
          <pc:sldMk cId="0" sldId="259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3"/>
        <pc:sldMkLst>
          <pc:docMk/>
          <pc:sldMk cId="0" sldId="260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2"/>
        <pc:sldMkLst>
          <pc:docMk/>
          <pc:sldMk cId="0" sldId="261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1"/>
        <pc:sldMkLst>
          <pc:docMk/>
          <pc:sldMk cId="0" sldId="262"/>
        </pc:sldMkLst>
      </pc:sldChg>
      <pc:sldChg chg="del">
        <pc:chgData name="Corrina Stewart" userId="S::corrina.stewart@bramhopeprimaryschool.co.uk::47a46c61-2e17-40ae-9a3d-a14b8220ea0f" providerId="AD" clId="Web-{7FEDAD28-8104-0B8E-D82E-22F05E8DD87D}" dt="2021-02-18T18:45:09.656" v="0"/>
        <pc:sldMkLst>
          <pc:docMk/>
          <pc:sldMk cId="0" sldId="263"/>
        </pc:sldMkLst>
      </pc:sldChg>
      <pc:sldChg chg="modSp">
        <pc:chgData name="Corrina Stewart" userId="S::corrina.stewart@bramhopeprimaryschool.co.uk::47a46c61-2e17-40ae-9a3d-a14b8220ea0f" providerId="AD" clId="Web-{7FEDAD28-8104-0B8E-D82E-22F05E8DD87D}" dt="2021-02-18T18:47:34.065" v="34" actId="1076"/>
        <pc:sldMkLst>
          <pc:docMk/>
          <pc:sldMk cId="0" sldId="264"/>
        </pc:sldMkLst>
        <pc:spChg chg="mod">
          <ac:chgData name="Corrina Stewart" userId="S::corrina.stewart@bramhopeprimaryschool.co.uk::47a46c61-2e17-40ae-9a3d-a14b8220ea0f" providerId="AD" clId="Web-{7FEDAD28-8104-0B8E-D82E-22F05E8DD87D}" dt="2021-02-18T18:47:34.065" v="34" actId="1076"/>
          <ac:spMkLst>
            <pc:docMk/>
            <pc:sldMk cId="0" sldId="264"/>
            <ac:spMk id="2" creationId="{00000000-0000-0000-0000-000000000000}"/>
          </ac:spMkLst>
        </pc:spChg>
      </pc:sldChg>
      <pc:sldChg chg="addSp modSp new mod ord setBg setClrOvrMap">
        <pc:chgData name="Corrina Stewart" userId="S::corrina.stewart@bramhopeprimaryschool.co.uk::47a46c61-2e17-40ae-9a3d-a14b8220ea0f" providerId="AD" clId="Web-{7FEDAD28-8104-0B8E-D82E-22F05E8DD87D}" dt="2021-02-18T18:47:15.424" v="32" actId="1076"/>
        <pc:sldMkLst>
          <pc:docMk/>
          <pc:sldMk cId="3745373203" sldId="277"/>
        </pc:sldMkLst>
        <pc:spChg chg="add mod">
          <ac:chgData name="Corrina Stewart" userId="S::corrina.stewart@bramhopeprimaryschool.co.uk::47a46c61-2e17-40ae-9a3d-a14b8220ea0f" providerId="AD" clId="Web-{7FEDAD28-8104-0B8E-D82E-22F05E8DD87D}" dt="2021-02-18T18:47:15.424" v="32" actId="1076"/>
          <ac:spMkLst>
            <pc:docMk/>
            <pc:sldMk cId="3745373203" sldId="277"/>
            <ac:spMk id="3" creationId="{EA52E56A-208E-4A43-B6B5-214B8114F49B}"/>
          </ac:spMkLst>
        </pc:spChg>
        <pc:picChg chg="add mod">
          <ac:chgData name="Corrina Stewart" userId="S::corrina.stewart@bramhopeprimaryschool.co.uk::47a46c61-2e17-40ae-9a3d-a14b8220ea0f" providerId="AD" clId="Web-{7FEDAD28-8104-0B8E-D82E-22F05E8DD87D}" dt="2021-02-18T18:46:41.158" v="12" actId="1076"/>
          <ac:picMkLst>
            <pc:docMk/>
            <pc:sldMk cId="3745373203" sldId="277"/>
            <ac:picMk id="2" creationId="{F513D940-016C-4AF0-9A65-4DBA484EBE7C}"/>
          </ac:picMkLst>
        </pc:picChg>
      </pc:sldChg>
      <pc:sldChg chg="addSp modSp new">
        <pc:chgData name="Corrina Stewart" userId="S::corrina.stewart@bramhopeprimaryschool.co.uk::47a46c61-2e17-40ae-9a3d-a14b8220ea0f" providerId="AD" clId="Web-{7FEDAD28-8104-0B8E-D82E-22F05E8DD87D}" dt="2021-02-18T18:48:14.300" v="37"/>
        <pc:sldMkLst>
          <pc:docMk/>
          <pc:sldMk cId="2176758795" sldId="278"/>
        </pc:sldMkLst>
        <pc:spChg chg="add mod">
          <ac:chgData name="Corrina Stewart" userId="S::corrina.stewart@bramhopeprimaryschool.co.uk::47a46c61-2e17-40ae-9a3d-a14b8220ea0f" providerId="AD" clId="Web-{7FEDAD28-8104-0B8E-D82E-22F05E8DD87D}" dt="2021-02-18T18:48:14.300" v="37"/>
          <ac:spMkLst>
            <pc:docMk/>
            <pc:sldMk cId="2176758795" sldId="278"/>
            <ac:spMk id="2" creationId="{1732CC6F-DA8B-4EDC-8647-B1D62DAE3A1A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1E4C1F7A-E51E-97E4-E68C-4F39654CE6FD}"/>
    <pc:docChg chg="addSld delSld modSld sldOrd">
      <pc:chgData name="Corrina Stewart" userId="S::corrina.stewart@bramhopeprimaryschool.co.uk::47a46c61-2e17-40ae-9a3d-a14b8220ea0f" providerId="AD" clId="Web-{1E4C1F7A-E51E-97E4-E68C-4F39654CE6FD}" dt="2021-02-25T18:36:30.481" v="156" actId="20577"/>
      <pc:docMkLst>
        <pc:docMk/>
      </pc:docMkLst>
      <pc:sldChg chg="addSp modSp">
        <pc:chgData name="Corrina Stewart" userId="S::corrina.stewart@bramhopeprimaryschool.co.uk::47a46c61-2e17-40ae-9a3d-a14b8220ea0f" providerId="AD" clId="Web-{1E4C1F7A-E51E-97E4-E68C-4F39654CE6FD}" dt="2021-02-25T18:25:18.325" v="54" actId="20577"/>
        <pc:sldMkLst>
          <pc:docMk/>
          <pc:sldMk cId="0" sldId="265"/>
        </pc:sldMkLst>
        <pc:spChg chg="add mod">
          <ac:chgData name="Corrina Stewart" userId="S::corrina.stewart@bramhopeprimaryschool.co.uk::47a46c61-2e17-40ae-9a3d-a14b8220ea0f" providerId="AD" clId="Web-{1E4C1F7A-E51E-97E4-E68C-4F39654CE6FD}" dt="2021-02-25T18:24:11.336" v="6" actId="14100"/>
          <ac:spMkLst>
            <pc:docMk/>
            <pc:sldMk cId="0" sldId="265"/>
            <ac:spMk id="2" creationId="{E2E46FE9-F8BC-4E98-9D59-9BCD4DECE969}"/>
          </ac:spMkLst>
        </pc:spChg>
        <pc:spChg chg="mod">
          <ac:chgData name="Corrina Stewart" userId="S::corrina.stewart@bramhopeprimaryschool.co.uk::47a46c61-2e17-40ae-9a3d-a14b8220ea0f" providerId="AD" clId="Web-{1E4C1F7A-E51E-97E4-E68C-4F39654CE6FD}" dt="2021-02-25T18:25:18.325" v="54" actId="20577"/>
          <ac:spMkLst>
            <pc:docMk/>
            <pc:sldMk cId="0" sldId="265"/>
            <ac:spMk id="4" creationId="{00000000-0000-0000-0000-000000000000}"/>
          </ac:spMkLst>
        </pc:spChg>
      </pc:sldChg>
      <pc:sldChg chg="ord">
        <pc:chgData name="Corrina Stewart" userId="S::corrina.stewart@bramhopeprimaryschool.co.uk::47a46c61-2e17-40ae-9a3d-a14b8220ea0f" providerId="AD" clId="Web-{1E4C1F7A-E51E-97E4-E68C-4F39654CE6FD}" dt="2021-02-25T18:27:06.051" v="103"/>
        <pc:sldMkLst>
          <pc:docMk/>
          <pc:sldMk cId="0" sldId="266"/>
        </pc:sldMkLst>
      </pc:sldChg>
      <pc:sldChg chg="ord">
        <pc:chgData name="Corrina Stewart" userId="S::corrina.stewart@bramhopeprimaryschool.co.uk::47a46c61-2e17-40ae-9a3d-a14b8220ea0f" providerId="AD" clId="Web-{1E4C1F7A-E51E-97E4-E68C-4F39654CE6FD}" dt="2021-02-25T18:27:11.770" v="105"/>
        <pc:sldMkLst>
          <pc:docMk/>
          <pc:sldMk cId="0" sldId="267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08.346" v="108"/>
        <pc:sldMkLst>
          <pc:docMk/>
          <pc:sldMk cId="0" sldId="269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08.346" v="107"/>
        <pc:sldMkLst>
          <pc:docMk/>
          <pc:sldMk cId="0" sldId="270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42.676" v="115"/>
        <pc:sldMkLst>
          <pc:docMk/>
          <pc:sldMk cId="0" sldId="271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37.067" v="114"/>
        <pc:sldMkLst>
          <pc:docMk/>
          <pc:sldMk cId="0" sldId="272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37.051" v="113"/>
        <pc:sldMkLst>
          <pc:docMk/>
          <pc:sldMk cId="0" sldId="273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37.051" v="112"/>
        <pc:sldMkLst>
          <pc:docMk/>
          <pc:sldMk cId="0" sldId="274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37.051" v="111"/>
        <pc:sldMkLst>
          <pc:docMk/>
          <pc:sldMk cId="0" sldId="275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37.051" v="110"/>
        <pc:sldMkLst>
          <pc:docMk/>
          <pc:sldMk cId="0" sldId="276"/>
        </pc:sldMkLst>
      </pc:sldChg>
      <pc:sldChg chg="del">
        <pc:chgData name="Corrina Stewart" userId="S::corrina.stewart@bramhopeprimaryschool.co.uk::47a46c61-2e17-40ae-9a3d-a14b8220ea0f" providerId="AD" clId="Web-{1E4C1F7A-E51E-97E4-E68C-4F39654CE6FD}" dt="2021-02-25T18:34:08.346" v="109"/>
        <pc:sldMkLst>
          <pc:docMk/>
          <pc:sldMk cId="2972050377" sldId="281"/>
        </pc:sldMkLst>
      </pc:sldChg>
      <pc:sldChg chg="ord">
        <pc:chgData name="Corrina Stewart" userId="S::corrina.stewart@bramhopeprimaryschool.co.uk::47a46c61-2e17-40ae-9a3d-a14b8220ea0f" providerId="AD" clId="Web-{1E4C1F7A-E51E-97E4-E68C-4F39654CE6FD}" dt="2021-02-25T18:27:08.254" v="104"/>
        <pc:sldMkLst>
          <pc:docMk/>
          <pc:sldMk cId="914100784" sldId="283"/>
        </pc:sldMkLst>
      </pc:sldChg>
      <pc:sldChg chg="modSp ord">
        <pc:chgData name="Corrina Stewart" userId="S::corrina.stewart@bramhopeprimaryschool.co.uk::47a46c61-2e17-40ae-9a3d-a14b8220ea0f" providerId="AD" clId="Web-{1E4C1F7A-E51E-97E4-E68C-4F39654CE6FD}" dt="2021-02-25T18:36:30.481" v="156" actId="20577"/>
        <pc:sldMkLst>
          <pc:docMk/>
          <pc:sldMk cId="835736339" sldId="284"/>
        </pc:sldMkLst>
        <pc:spChg chg="mod">
          <ac:chgData name="Corrina Stewart" userId="S::corrina.stewart@bramhopeprimaryschool.co.uk::47a46c61-2e17-40ae-9a3d-a14b8220ea0f" providerId="AD" clId="Web-{1E4C1F7A-E51E-97E4-E68C-4F39654CE6FD}" dt="2021-02-25T18:36:30.481" v="156" actId="20577"/>
          <ac:spMkLst>
            <pc:docMk/>
            <pc:sldMk cId="835736339" sldId="284"/>
            <ac:spMk id="2" creationId="{B47E28C0-12D5-4863-8522-09FCC7395DCE}"/>
          </ac:spMkLst>
        </pc:spChg>
      </pc:sldChg>
      <pc:sldChg chg="addSp modSp new del">
        <pc:chgData name="Corrina Stewart" userId="S::corrina.stewart@bramhopeprimaryschool.co.uk::47a46c61-2e17-40ae-9a3d-a14b8220ea0f" providerId="AD" clId="Web-{1E4C1F7A-E51E-97E4-E68C-4F39654CE6FD}" dt="2021-02-25T18:26:59.425" v="102"/>
        <pc:sldMkLst>
          <pc:docMk/>
          <pc:sldMk cId="3380186477" sldId="285"/>
        </pc:sldMkLst>
        <pc:spChg chg="add mod">
          <ac:chgData name="Corrina Stewart" userId="S::corrina.stewart@bramhopeprimaryschool.co.uk::47a46c61-2e17-40ae-9a3d-a14b8220ea0f" providerId="AD" clId="Web-{1E4C1F7A-E51E-97E4-E68C-4F39654CE6FD}" dt="2021-02-25T18:26:25.657" v="101" actId="14100"/>
          <ac:spMkLst>
            <pc:docMk/>
            <pc:sldMk cId="3380186477" sldId="285"/>
            <ac:spMk id="2" creationId="{DF60E46E-EEC9-4BCF-99E3-D253107EC59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40731"/>
            <a:ext cx="8636000" cy="175314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4653"/>
            <a:ext cx="7112000" cy="2090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5255638"/>
            <a:ext cx="8636000" cy="162440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466525"/>
            <a:ext cx="8636000" cy="17891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830765"/>
            <a:ext cx="4489098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593740"/>
            <a:ext cx="4489098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1830765"/>
            <a:ext cx="4490861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2593740"/>
            <a:ext cx="4490861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5638"/>
            <a:ext cx="3342570" cy="13858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25639"/>
            <a:ext cx="5679722" cy="69803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711491"/>
            <a:ext cx="3342570" cy="55945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725160"/>
            <a:ext cx="6096000" cy="675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730791"/>
            <a:ext cx="6096000" cy="49072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6401048"/>
            <a:ext cx="6096000" cy="9598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27533"/>
            <a:ext cx="2286000" cy="69784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327533"/>
            <a:ext cx="6688667" cy="69784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27531"/>
            <a:ext cx="9144000" cy="136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8388"/>
            <a:ext cx="9144000" cy="5397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E022F-648E-45CF-9FA9-E823C461EAA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580538"/>
            <a:ext cx="3217333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513D940-016C-4AF0-9A65-4DBA484EBE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53" r="964"/>
          <a:stretch/>
        </p:blipFill>
        <p:spPr>
          <a:xfrm>
            <a:off x="536222" y="1291128"/>
            <a:ext cx="9087555" cy="66440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52E56A-208E-4A43-B6B5-214B8114F49B}"/>
              </a:ext>
            </a:extLst>
          </p:cNvPr>
          <p:cNvSpPr txBox="1"/>
          <p:nvPr/>
        </p:nvSpPr>
        <p:spPr>
          <a:xfrm>
            <a:off x="2540361" y="205566"/>
            <a:ext cx="508109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/>
              <a:t>Week 2 – Lesson 7</a:t>
            </a:r>
          </a:p>
        </p:txBody>
      </p:sp>
    </p:spTree>
    <p:extLst>
      <p:ext uri="{BB962C8B-B14F-4D97-AF65-F5344CB8AC3E}">
        <p14:creationId xmlns:p14="http://schemas.microsoft.com/office/powerpoint/2010/main" val="3745373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14A5BA-25BA-4552-81F5-4015DC5839A5}"/>
              </a:ext>
            </a:extLst>
          </p:cNvPr>
          <p:cNvSpPr txBox="1"/>
          <p:nvPr/>
        </p:nvSpPr>
        <p:spPr>
          <a:xfrm>
            <a:off x="837425" y="794767"/>
            <a:ext cx="8861047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SPAG Warm up – verbs ending _</a:t>
            </a:r>
            <a:r>
              <a:rPr lang="en-US" sz="3600" dirty="0" err="1"/>
              <a:t>ing</a:t>
            </a:r>
          </a:p>
          <a:p>
            <a:endParaRPr lang="en-US" sz="3600" dirty="0">
              <a:cs typeface="Calibri"/>
            </a:endParaRPr>
          </a:p>
          <a:p>
            <a:r>
              <a:rPr lang="en-US" sz="3600" dirty="0">
                <a:cs typeface="Calibri"/>
              </a:rPr>
              <a:t>Take one of the openers below, and make a full sentence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B03940F-7B17-459E-900A-FE9AE7EA2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08" y="3385291"/>
            <a:ext cx="9878330" cy="126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897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8189AE-66F6-43EF-95A5-F7DCA2A2E658}"/>
              </a:ext>
            </a:extLst>
          </p:cNvPr>
          <p:cNvSpPr txBox="1"/>
          <p:nvPr/>
        </p:nvSpPr>
        <p:spPr>
          <a:xfrm>
            <a:off x="651850" y="325588"/>
            <a:ext cx="57475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Calibri Light"/>
              </a:rPr>
              <a:t>Daily DADWA</a:t>
            </a:r>
            <a:r>
              <a:rPr lang="en-US" sz="3600" b="1">
                <a:solidFill>
                  <a:srgbClr val="FF0000"/>
                </a:solidFill>
                <a:latin typeface="Calibri Light"/>
              </a:rPr>
              <a:t>V</a:t>
            </a:r>
            <a:r>
              <a:rPr lang="en-US" sz="3600">
                <a:latin typeface="Calibri Light"/>
              </a:rPr>
              <a:t>ER challenge</a:t>
            </a:r>
            <a:endParaRPr lang="en-US" sz="360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1A1198-066B-415A-94E7-14B2651395A2}"/>
              </a:ext>
            </a:extLst>
          </p:cNvPr>
          <p:cNvSpPr txBox="1"/>
          <p:nvPr/>
        </p:nvSpPr>
        <p:spPr>
          <a:xfrm>
            <a:off x="454891" y="2038639"/>
            <a:ext cx="9352661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US" sz="2200">
                <a:cs typeface="Arial"/>
              </a:rPr>
              <a:t>D is for description – sentences filled with imagery and adjectives​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A is for action – detailing what is happening in a sentence​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D is for dialogue – something a characters says out loud or a conversation​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W is for where – indicating the location of the action (adverb of place)​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A is for adverb – usually an adverb / adverbial phrase of manner​</a:t>
            </a:r>
          </a:p>
          <a:p>
            <a:pPr>
              <a:buChar char="•"/>
            </a:pPr>
            <a:r>
              <a:rPr lang="en-US" sz="2200" b="1">
                <a:solidFill>
                  <a:srgbClr val="FF0000"/>
                </a:solidFill>
                <a:cs typeface="Arial"/>
              </a:rPr>
              <a:t>V is for verb – single word or phrase </a:t>
            </a:r>
            <a:r>
              <a:rPr lang="en-US" sz="2200" b="1" err="1">
                <a:solidFill>
                  <a:srgbClr val="FF0000"/>
                </a:solidFill>
                <a:cs typeface="Arial"/>
              </a:rPr>
              <a:t>e.g</a:t>
            </a:r>
            <a:r>
              <a:rPr lang="en-US" sz="2200" b="1">
                <a:solidFill>
                  <a:srgbClr val="FF0000"/>
                </a:solidFill>
                <a:cs typeface="Arial"/>
              </a:rPr>
              <a:t> Walking, / Walking across the country​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E is for estimation of time </a:t>
            </a:r>
            <a:r>
              <a:rPr lang="en-US" sz="2200" err="1">
                <a:cs typeface="Arial"/>
              </a:rPr>
              <a:t>e.g</a:t>
            </a:r>
            <a:r>
              <a:rPr lang="en-US" sz="2200">
                <a:cs typeface="Arial"/>
              </a:rPr>
              <a:t> Momentarily, At midday, As the tide turned​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R is for rhetorical question to draw in the reader, can use more than one​</a:t>
            </a:r>
          </a:p>
          <a:p>
            <a:pPr>
              <a:buChar char="•"/>
            </a:pPr>
            <a:r>
              <a:rPr lang="en-US" sz="2200">
                <a:cs typeface="Arial"/>
              </a:rPr>
              <a:t>Simile is for simile (or metaphor) – allows the writer to ‘paint’ an image</a:t>
            </a:r>
          </a:p>
        </p:txBody>
      </p:sp>
    </p:spTree>
    <p:extLst>
      <p:ext uri="{BB962C8B-B14F-4D97-AF65-F5344CB8AC3E}">
        <p14:creationId xmlns:p14="http://schemas.microsoft.com/office/powerpoint/2010/main" val="2176758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8189AE-66F6-43EF-95A5-F7DCA2A2E658}"/>
              </a:ext>
            </a:extLst>
          </p:cNvPr>
          <p:cNvSpPr txBox="1"/>
          <p:nvPr/>
        </p:nvSpPr>
        <p:spPr>
          <a:xfrm>
            <a:off x="400844" y="4475619"/>
            <a:ext cx="2939051" cy="292505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latin typeface="+mj-lt"/>
                <a:ea typeface="+mj-ea"/>
                <a:cs typeface="+mj-cs"/>
              </a:rPr>
              <a:t>DADWA</a:t>
            </a:r>
            <a:r>
              <a:rPr lang="en-US" sz="3600" b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V</a:t>
            </a:r>
            <a:r>
              <a:rPr lang="en-US" sz="3600">
                <a:latin typeface="+mj-lt"/>
                <a:ea typeface="+mj-ea"/>
                <a:cs typeface="+mj-cs"/>
              </a:rPr>
              <a:t>ER 60 secs to write</a:t>
            </a: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DD0FCB45-BE45-4258-86EA-507C457400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404" b="10404"/>
          <a:stretch/>
        </p:blipFill>
        <p:spPr>
          <a:xfrm>
            <a:off x="20" y="10"/>
            <a:ext cx="10159980" cy="4425239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32CC6F-DA8B-4EDC-8647-B1D62DAE3A1A}"/>
              </a:ext>
            </a:extLst>
          </p:cNvPr>
          <p:cNvSpPr txBox="1"/>
          <p:nvPr/>
        </p:nvSpPr>
        <p:spPr>
          <a:xfrm>
            <a:off x="3061502" y="4715667"/>
            <a:ext cx="6805930" cy="292505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solidFill>
                  <a:srgbClr val="FF0000"/>
                </a:solidFill>
              </a:rPr>
              <a:t>V is for verb</a:t>
            </a:r>
            <a:r>
              <a:rPr lang="en-US" sz="2800"/>
              <a:t> – try a verb beginning with </a:t>
            </a:r>
            <a:r>
              <a:rPr lang="en-US" sz="2800" err="1"/>
              <a:t>ing</a:t>
            </a:r>
            <a:r>
              <a:rPr lang="en-US" sz="2800"/>
              <a:t>​</a:t>
            </a:r>
            <a:endParaRPr lang="en-US" sz="28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err="1"/>
              <a:t>Eg.</a:t>
            </a:r>
            <a:r>
              <a:rPr lang="en-US" sz="2800"/>
              <a:t>  Fighting through the almost impenetrable undergrowth, they made it to the safety of the temple.​</a:t>
            </a:r>
            <a:endParaRPr lang="en-US" sz="28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err="1"/>
              <a:t>Eg.</a:t>
            </a:r>
            <a:r>
              <a:rPr lang="en-US" sz="2800"/>
              <a:t> Stumbling, he emerged filthy and covered in dust.</a:t>
            </a:r>
            <a:endParaRPr lang="en-US" sz="2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7694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8140" y="0"/>
            <a:ext cx="6903720" cy="81788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5300" y="0"/>
            <a:ext cx="6629400" cy="81788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129692" y="1719644"/>
            <a:ext cx="5900615" cy="4739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50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LC: Can I develop empathy for characters?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500">
              <a:solidFill>
                <a:schemeClr val="bg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50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Toolkit: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951" y="3924978"/>
            <a:ext cx="7033341" cy="397031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GB" sz="2100" dirty="0">
                <a:latin typeface="Comic Sans MS - 28"/>
              </a:rPr>
              <a:t>Spend some time exploring these pictures.</a:t>
            </a:r>
          </a:p>
          <a:p>
            <a:endParaRPr lang="en-GB" sz="2100">
              <a:latin typeface="Comic Sans MS - 28"/>
            </a:endParaRPr>
          </a:p>
          <a:p>
            <a:r>
              <a:rPr lang="en-GB" sz="2100" dirty="0">
                <a:latin typeface="Comic Sans MS - 28"/>
              </a:rPr>
              <a:t>What do you see?</a:t>
            </a:r>
          </a:p>
          <a:p>
            <a:endParaRPr lang="en-GB" sz="2100">
              <a:latin typeface="Comic Sans MS - 28"/>
            </a:endParaRPr>
          </a:p>
          <a:p>
            <a:r>
              <a:rPr lang="en-GB" sz="2100" dirty="0">
                <a:latin typeface="Comic Sans MS - 28"/>
              </a:rPr>
              <a:t>How do you think the mother feels about packing everything they have?</a:t>
            </a:r>
          </a:p>
          <a:p>
            <a:endParaRPr lang="en-GB" sz="2100">
              <a:latin typeface="Comic Sans MS - 28"/>
            </a:endParaRPr>
          </a:p>
          <a:p>
            <a:r>
              <a:rPr lang="en-GB" sz="2100" dirty="0">
                <a:latin typeface="Comic Sans MS - 28"/>
              </a:rPr>
              <a:t>How do you think the children feel about saying goodbye?</a:t>
            </a:r>
          </a:p>
          <a:p>
            <a:endParaRPr lang="en-GB" sz="2100">
              <a:latin typeface="Comic Sans MS - 28"/>
            </a:endParaRPr>
          </a:p>
          <a:p>
            <a:r>
              <a:rPr lang="en-GB" sz="2100" dirty="0">
                <a:latin typeface="Comic Sans MS - 28"/>
              </a:rPr>
              <a:t>If you were one of the children, how would you feel about what you have to leave behind?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7467E0EE-B2C7-471E-BDBD-DAA397F88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-2282"/>
            <a:ext cx="10162374" cy="3771046"/>
          </a:xfrm>
          <a:prstGeom prst="rect">
            <a:avLst/>
          </a:prstGeom>
        </p:spPr>
      </p:pic>
      <p:pic>
        <p:nvPicPr>
          <p:cNvPr id="8" name="Picture 8" descr="Text&#10;&#10;Description automatically generated">
            <a:extLst>
              <a:ext uri="{FF2B5EF4-FFF2-40B4-BE49-F238E27FC236}">
                <a16:creationId xmlns:a16="http://schemas.microsoft.com/office/drawing/2014/main" id="{F5590F50-0E37-4204-8757-D9170759D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567" y="386865"/>
            <a:ext cx="4863879" cy="1125190"/>
          </a:xfrm>
          <a:prstGeom prst="rect">
            <a:avLst/>
          </a:prstGeom>
        </p:spPr>
      </p:pic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2E46FE9-F8BC-4E98-9D59-9BCD4DECE969}"/>
              </a:ext>
            </a:extLst>
          </p:cNvPr>
          <p:cNvSpPr/>
          <p:nvPr/>
        </p:nvSpPr>
        <p:spPr>
          <a:xfrm>
            <a:off x="6468053" y="3979460"/>
            <a:ext cx="3516622" cy="3144377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57460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04548" y="756941"/>
            <a:ext cx="4641156" cy="38276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/>
              <a:t>Take a moment to think about what you would pack and what you would leave behind if you were in that same position.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/>
              <a:t> Make notes on your whiteboard / in your book</a:t>
            </a:r>
            <a:endParaRPr lang="en-US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F8F36E2-BBE5-43FE-822F-AD8CAE08C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98830" y="1690285"/>
            <a:ext cx="0" cy="479822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3">
            <a:extLst>
              <a:ext uri="{FF2B5EF4-FFF2-40B4-BE49-F238E27FC236}">
                <a16:creationId xmlns:a16="http://schemas.microsoft.com/office/drawing/2014/main" id="{C96038EF-A347-441C-B2F7-95816408F6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13" r="42271" b="1"/>
          <a:stretch/>
        </p:blipFill>
        <p:spPr>
          <a:xfrm>
            <a:off x="5624287" y="684164"/>
            <a:ext cx="4252672" cy="681047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57460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04548" y="756941"/>
            <a:ext cx="4641156" cy="38276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/>
              <a:t>The journey might be very long, and potentially dangerous.</a:t>
            </a:r>
            <a:endParaRPr lang="en-US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0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>
                <a:cs typeface="Calibri"/>
              </a:rPr>
              <a:t>Do you need to revise your list?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F8F36E2-BBE5-43FE-822F-AD8CAE08C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98830" y="1690285"/>
            <a:ext cx="0" cy="479822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3">
            <a:extLst>
              <a:ext uri="{FF2B5EF4-FFF2-40B4-BE49-F238E27FC236}">
                <a16:creationId xmlns:a16="http://schemas.microsoft.com/office/drawing/2014/main" id="{C96038EF-A347-441C-B2F7-95816408F6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13" r="42271" b="1"/>
          <a:stretch/>
        </p:blipFill>
        <p:spPr>
          <a:xfrm>
            <a:off x="5624287" y="684164"/>
            <a:ext cx="4252672" cy="681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100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277" y="573031"/>
            <a:ext cx="5488740" cy="60432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/>
              <a:t>Here is a bag which can only fit in it 3 things.  What would your 3 things be?  They have to fit into this bag.</a:t>
            </a:r>
            <a:endParaRPr lang="en-US" sz="36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6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/>
              <a:t>Along the way you are likely to lose 2 things - which one item on your list is the most important to you and why.</a:t>
            </a:r>
            <a:endParaRPr lang="en-US" sz="3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5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500" dirty="0"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9FFB6D-03D3-44AC-BBAA-FA8A286C9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94120" y="2"/>
            <a:ext cx="3865880" cy="817879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D80C911-3D76-4934-854E-E08907CBE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55" r="20733"/>
          <a:stretch/>
        </p:blipFill>
        <p:spPr>
          <a:xfrm>
            <a:off x="6827519" y="763357"/>
            <a:ext cx="2799427" cy="6652087"/>
          </a:xfrm>
          <a:prstGeom prst="rect">
            <a:avLst/>
          </a:prstGeom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7E28C0-12D5-4863-8522-09FCC7395DCE}"/>
              </a:ext>
            </a:extLst>
          </p:cNvPr>
          <p:cNvSpPr txBox="1"/>
          <p:nvPr/>
        </p:nvSpPr>
        <p:spPr>
          <a:xfrm>
            <a:off x="389859" y="249210"/>
            <a:ext cx="9145090" cy="6740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 b="1" dirty="0"/>
              <a:t>Task</a:t>
            </a:r>
          </a:p>
          <a:p>
            <a:endParaRPr lang="en-US" sz="5400" b="1">
              <a:cs typeface="Calibri"/>
            </a:endParaRPr>
          </a:p>
          <a:p>
            <a:r>
              <a:rPr lang="en-US" sz="3600" dirty="0">
                <a:cs typeface="Calibri"/>
              </a:rPr>
              <a:t>Draw your important item and compose a poem inspired by your item and</a:t>
            </a:r>
            <a:r>
              <a:rPr lang="en-US" sz="3600" u="sng" dirty="0">
                <a:cs typeface="Calibri"/>
              </a:rPr>
              <a:t> its sentimental value</a:t>
            </a:r>
            <a:r>
              <a:rPr lang="en-US" sz="3600" dirty="0">
                <a:cs typeface="Calibri"/>
              </a:rPr>
              <a:t>.</a:t>
            </a:r>
          </a:p>
          <a:p>
            <a:endParaRPr lang="en-US" sz="3600">
              <a:cs typeface="Calibri"/>
            </a:endParaRPr>
          </a:p>
          <a:p>
            <a:r>
              <a:rPr lang="en-US" sz="3600" dirty="0">
                <a:cs typeface="Calibri"/>
              </a:rPr>
              <a:t>If you are doing your poem at home, you could include a photograph of your special item.</a:t>
            </a:r>
          </a:p>
          <a:p>
            <a:endParaRPr lang="en-US" sz="3600" dirty="0">
              <a:cs typeface="Calibri"/>
            </a:endParaRPr>
          </a:p>
          <a:p>
            <a:r>
              <a:rPr lang="en-US" sz="3600" dirty="0">
                <a:cs typeface="Calibri"/>
              </a:rPr>
              <a:t>Rhyme, or free verse</a:t>
            </a:r>
          </a:p>
          <a:p>
            <a:r>
              <a:rPr lang="en-US" sz="3600" dirty="0">
                <a:cs typeface="Calibri"/>
              </a:rPr>
              <a:t>Acrostic</a:t>
            </a:r>
          </a:p>
          <a:p>
            <a:r>
              <a:rPr lang="en-US" sz="3600" dirty="0">
                <a:cs typeface="Calibri"/>
              </a:rPr>
              <a:t>List poem</a:t>
            </a:r>
          </a:p>
        </p:txBody>
      </p:sp>
    </p:spTree>
    <p:extLst>
      <p:ext uri="{BB962C8B-B14F-4D97-AF65-F5344CB8AC3E}">
        <p14:creationId xmlns:p14="http://schemas.microsoft.com/office/powerpoint/2010/main" val="835736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revision>45</cp:revision>
  <dcterms:created xsi:type="dcterms:W3CDTF">2021-01-30T14:38:50Z</dcterms:created>
  <dcterms:modified xsi:type="dcterms:W3CDTF">2021-02-28T10:31:04Z</dcterms:modified>
</cp:coreProperties>
</file>