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9" r:id="rId7"/>
    <p:sldId id="263" r:id="rId8"/>
    <p:sldId id="266" r:id="rId9"/>
    <p:sldId id="267" r:id="rId10"/>
    <p:sldId id="265" r:id="rId11"/>
    <p:sldId id="258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7554BF-5251-7FB5-7240-0C5973E034AA}" v="1359" dt="2021-02-12T11:56:45.159"/>
    <p1510:client id="{EE9EBA60-AE95-4E10-A27F-F2C55787A423}" v="1069" dt="2021-02-12T11:29:43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slide" Target="slides/slide9.xml" Id="rId13" /><Relationship Type="http://schemas.openxmlformats.org/officeDocument/2006/relationships/customXml" Target="../customXml/item3.xml" Id="rId3" /><Relationship Type="http://schemas.openxmlformats.org/officeDocument/2006/relationships/slide" Target="slides/slide3.xml" Id="rId7" /><Relationship Type="http://schemas.openxmlformats.org/officeDocument/2006/relationships/slide" Target="slides/slide8.xml" Id="rId12" /><Relationship Type="http://schemas.openxmlformats.org/officeDocument/2006/relationships/tableStyles" Target="tableStyles.xml" Id="rId17" /><Relationship Type="http://schemas.openxmlformats.org/officeDocument/2006/relationships/customXml" Target="../customXml/item2.xml" Id="rId2" /><Relationship Type="http://schemas.openxmlformats.org/officeDocument/2006/relationships/theme" Target="theme/theme1.xml" Id="rId16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slide" Target="slides/slide7.xml" Id="rId11" /><Relationship Type="http://schemas.openxmlformats.org/officeDocument/2006/relationships/slide" Target="slides/slide1.xml" Id="rId5" /><Relationship Type="http://schemas.openxmlformats.org/officeDocument/2006/relationships/viewProps" Target="viewProps.xml" Id="rId15" /><Relationship Type="http://schemas.openxmlformats.org/officeDocument/2006/relationships/slide" Target="slides/slide6.xml" Id="rId10" /><Relationship Type="http://schemas.microsoft.com/office/2015/10/relationships/revisionInfo" Target="revisionInfo.xml" Id="rId19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presProps" Target="presProps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XPV35dah8I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EE9DBC0-F588-4F11-BAF9-BFFB4688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cs typeface="Calibri Light"/>
              </a:rPr>
              <a:t>Warm Up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5C8925-2E48-43E9-81E1-2F8167CAC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In the chat, can you write down at least one detail about the story?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 err="1">
                <a:cs typeface="Calibri"/>
              </a:rPr>
              <a:t>Chilli</a:t>
            </a:r>
            <a:r>
              <a:rPr lang="en-US" dirty="0">
                <a:cs typeface="Calibri"/>
              </a:rPr>
              <a:t> Challenge:  Can you think of a quick summary for the story to share with the class?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37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look at 2 characters from a story?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Today, you will be doing an English activity called 'Role on the Wall'.</a:t>
            </a:r>
            <a:endParaRPr lang="en-US" dirty="0">
              <a:latin typeface="32"/>
              <a:cs typeface="Calibri"/>
            </a:endParaRPr>
          </a:p>
          <a:p>
            <a:r>
              <a:rPr lang="en-US" dirty="0">
                <a:latin typeface="32"/>
                <a:cs typeface="Calibri"/>
              </a:rPr>
              <a:t>It will help you to look at the 2 sisters in the story and write about them.</a:t>
            </a:r>
          </a:p>
          <a:p>
            <a:r>
              <a:rPr lang="en-US" dirty="0">
                <a:latin typeface="32"/>
                <a:cs typeface="Calibri"/>
              </a:rPr>
              <a:t>The role on the wall is to be submitted via Teams.</a:t>
            </a:r>
          </a:p>
        </p:txBody>
      </p:sp>
    </p:spTree>
    <p:extLst>
      <p:ext uri="{BB962C8B-B14F-4D97-AF65-F5344CB8AC3E}">
        <p14:creationId xmlns:p14="http://schemas.microsoft.com/office/powerpoint/2010/main" val="27976510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look at 2 characters from a story?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First, let's recap the key main characters and how they link to one another.</a:t>
            </a:r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99331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Key characters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Father – 2 daughters. One kind, one unkind</a:t>
            </a:r>
            <a:endParaRPr lang="en-US" dirty="0">
              <a:cs typeface="Calibri"/>
            </a:endParaRPr>
          </a:p>
          <a:p>
            <a:r>
              <a:rPr lang="en-US" dirty="0"/>
              <a:t>King – looking for marriage.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Does the story remind you of a similar traditional story?</a:t>
            </a:r>
          </a:p>
        </p:txBody>
      </p:sp>
    </p:spTree>
    <p:extLst>
      <p:ext uri="{BB962C8B-B14F-4D97-AF65-F5344CB8AC3E}">
        <p14:creationId xmlns:p14="http://schemas.microsoft.com/office/powerpoint/2010/main" val="15440230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Role on the wall.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In your books, you are going to carefully draw an outline of 2 people.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Label one character Manyara and the other one Nyasha.</a:t>
            </a:r>
            <a:br>
              <a:rPr lang="en-US" dirty="0">
                <a:cs typeface="Calibri"/>
              </a:rPr>
            </a:b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51128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Role on the wall.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 dirty="0">
                <a:cs typeface="Calibri"/>
              </a:rPr>
              <a:t>On the outside</a:t>
            </a:r>
            <a:r>
              <a:rPr lang="en-US" dirty="0">
                <a:cs typeface="Calibri"/>
              </a:rPr>
              <a:t>, write: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How they look.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What other people think about them.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How they behave to other people.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29538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Role on the wall.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 dirty="0">
                <a:cs typeface="Calibri"/>
              </a:rPr>
              <a:t>On the inside</a:t>
            </a:r>
            <a:r>
              <a:rPr lang="en-US" dirty="0">
                <a:cs typeface="Calibri"/>
              </a:rPr>
              <a:t>, write: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What they think of themselves.</a:t>
            </a: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Their personality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Any secrets they may have.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2612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dirty="0"/>
              <a:t>You can listen to the story again if you need to remind yourself of the details.</a:t>
            </a:r>
            <a:endParaRPr lang="en-US" dirty="0">
              <a:cs typeface="Calibri Light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6229" y="2917193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endParaRPr lang="en-US" sz="1800"/>
          </a:p>
          <a:p>
            <a:r>
              <a:rPr lang="en-US" sz="4000" dirty="0">
                <a:hlinkClick r:id="rId3"/>
              </a:rPr>
              <a:t>Mufaro's Beautiful Daughters - Read Aloud - YouTube</a:t>
            </a:r>
            <a:endParaRPr lang="en-US" sz="4000" dirty="0"/>
          </a:p>
          <a:p>
            <a:endParaRPr lang="en-US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6006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373A3F-54E0-424E-A84D-352212210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>
                <a:solidFill>
                  <a:schemeClr val="bg1"/>
                </a:solidFill>
              </a:rPr>
              <a:t>Role on the Wall.</a:t>
            </a:r>
            <a:br>
              <a:rPr lang="en-US" sz="2200">
                <a:solidFill>
                  <a:schemeClr val="bg1"/>
                </a:solidFill>
              </a:rPr>
            </a:br>
            <a:r>
              <a:rPr lang="en-US" sz="2200">
                <a:solidFill>
                  <a:schemeClr val="bg1"/>
                </a:solidFill>
              </a:rPr>
              <a:t>What does it look like?</a:t>
            </a:r>
            <a:br>
              <a:rPr lang="en-US" sz="2200">
                <a:solidFill>
                  <a:schemeClr val="bg1"/>
                </a:solidFill>
              </a:rPr>
            </a:br>
            <a:br>
              <a:rPr lang="en-US" sz="2200">
                <a:solidFill>
                  <a:schemeClr val="bg1"/>
                </a:solidFill>
              </a:rPr>
            </a:br>
            <a:r>
              <a:rPr lang="en-US" sz="2200">
                <a:solidFill>
                  <a:schemeClr val="bg1"/>
                </a:solidFill>
              </a:rPr>
              <a:t>This is an example of another primary school child's work based on a different book. It gives you a good idea of how your two characters should look in your book.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" name="Picture 5">
            <a:extLst>
              <a:ext uri="{FF2B5EF4-FFF2-40B4-BE49-F238E27FC236}">
                <a16:creationId xmlns:a16="http://schemas.microsoft.com/office/drawing/2014/main" id="{0552BB1E-48A2-4F4D-9C57-C510707FC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44" y="1696509"/>
            <a:ext cx="2598738" cy="3464984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r="-3" b="14267"/>
          <a:stretch/>
        </p:blipFill>
        <p:spPr>
          <a:xfrm>
            <a:off x="9201944" y="2068027"/>
            <a:ext cx="2619375" cy="272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9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2622293661974FB20AA90322482FE1" ma:contentTypeVersion="2" ma:contentTypeDescription="Create a new document." ma:contentTypeScope="" ma:versionID="79cd1336169131ddb6d171e51a051761">
  <xsd:schema xmlns:xsd="http://www.w3.org/2001/XMLSchema" xmlns:xs="http://www.w3.org/2001/XMLSchema" xmlns:p="http://schemas.microsoft.com/office/2006/metadata/properties" xmlns:ns2="b8bd8dc6-9871-4a28-81af-0771a1963dcc" targetNamespace="http://schemas.microsoft.com/office/2006/metadata/properties" ma:root="true" ma:fieldsID="847d55afe67e2ed63a839d79d6cabd67" ns2:_="">
    <xsd:import namespace="b8bd8dc6-9871-4a28-81af-0771a1963dc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bd8dc6-9871-4a28-81af-0771a1963d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C932014-AB53-4982-9C50-A164C6E10E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FA5A10-39D3-42B6-8AC4-276B2875B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bd8dc6-9871-4a28-81af-0771a1963d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C52FC2-C223-4DEA-AAC6-DDAF19D1D2E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Warm Up</vt:lpstr>
      <vt:lpstr>LC: Can I look at 2 characters from a story?</vt:lpstr>
      <vt:lpstr>LC: Can I look at 2 characters from a story?</vt:lpstr>
      <vt:lpstr>Key characters</vt:lpstr>
      <vt:lpstr>Role on the wall.</vt:lpstr>
      <vt:lpstr>Role on the wall.</vt:lpstr>
      <vt:lpstr>Role on the wall.</vt:lpstr>
      <vt:lpstr>You can listen to the story again if you need to remind yourself of the details.</vt:lpstr>
      <vt:lpstr>Role on the Wall. What does it look like?  This is an example of another primary school child's work based on a different book. It gives you a good idea of how your two characters should look in your book.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191</cp:revision>
  <dcterms:created xsi:type="dcterms:W3CDTF">2021-02-12T10:36:50Z</dcterms:created>
  <dcterms:modified xsi:type="dcterms:W3CDTF">2021-02-12T11:56:50Z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0x010100B42622293661974FB20AA90322482FE1</vt:lpwstr>
  </property>
</Properties>
</file>