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9"/>
  </p:notesMasterIdLst>
  <p:sldIdLst>
    <p:sldId id="256" r:id="rId2"/>
    <p:sldId id="257" r:id="rId3"/>
    <p:sldId id="258" r:id="rId4"/>
    <p:sldId id="259" r:id="rId5"/>
    <p:sldId id="260" r:id="rId6"/>
    <p:sldId id="261" r:id="rId7"/>
    <p:sldId id="262" r:id="rId8"/>
  </p:sldIdLst>
  <p:sldSz cx="10693400" cy="7562850"/>
  <p:notesSz cx="10693400" cy="756285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880">
          <p15:clr>
            <a:srgbClr val="A4A3A4"/>
          </p15:clr>
        </p15:guide>
        <p15:guide id="2" pos="216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68820" autoAdjust="0"/>
  </p:normalViewPr>
  <p:slideViewPr>
    <p:cSldViewPr>
      <p:cViewPr varScale="1">
        <p:scale>
          <a:sx n="34" d="100"/>
          <a:sy n="34" d="100"/>
        </p:scale>
        <p:origin x="1728" y="53"/>
      </p:cViewPr>
      <p:guideLst>
        <p:guide orient="horz" pos="2880"/>
        <p:guide pos="216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4633913" cy="379413"/>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6057900" y="0"/>
            <a:ext cx="4632325" cy="379413"/>
          </a:xfrm>
          <a:prstGeom prst="rect">
            <a:avLst/>
          </a:prstGeom>
        </p:spPr>
        <p:txBody>
          <a:bodyPr vert="horz" lIns="91440" tIns="45720" rIns="91440" bIns="45720" rtlCol="0"/>
          <a:lstStyle>
            <a:lvl1pPr algn="r">
              <a:defRPr sz="1200"/>
            </a:lvl1pPr>
          </a:lstStyle>
          <a:p>
            <a:fld id="{CF4D13E9-93CA-4991-BCF6-AEA4B36CD3F3}" type="datetimeFigureOut">
              <a:rPr lang="en-GB" smtClean="0"/>
              <a:t>26/01/2021</a:t>
            </a:fld>
            <a:endParaRPr lang="en-GB"/>
          </a:p>
        </p:txBody>
      </p:sp>
      <p:sp>
        <p:nvSpPr>
          <p:cNvPr id="4" name="Slide Image Placeholder 3"/>
          <p:cNvSpPr>
            <a:spLocks noGrp="1" noRot="1" noChangeAspect="1"/>
          </p:cNvSpPr>
          <p:nvPr>
            <p:ph type="sldImg" idx="2"/>
          </p:nvPr>
        </p:nvSpPr>
        <p:spPr>
          <a:xfrm>
            <a:off x="3543300" y="946150"/>
            <a:ext cx="3606800" cy="2551113"/>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1069975" y="3640138"/>
            <a:ext cx="8553450" cy="29781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7183438"/>
            <a:ext cx="4633913" cy="379412"/>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6057900" y="7183438"/>
            <a:ext cx="4632325" cy="379412"/>
          </a:xfrm>
          <a:prstGeom prst="rect">
            <a:avLst/>
          </a:prstGeom>
        </p:spPr>
        <p:txBody>
          <a:bodyPr vert="horz" lIns="91440" tIns="45720" rIns="91440" bIns="45720" rtlCol="0" anchor="b"/>
          <a:lstStyle>
            <a:lvl1pPr algn="r">
              <a:defRPr sz="1200"/>
            </a:lvl1pPr>
          </a:lstStyle>
          <a:p>
            <a:fld id="{145C60C2-E34D-4A9C-9372-7CDF8E0E0688}" type="slidenum">
              <a:rPr lang="en-GB" smtClean="0"/>
              <a:t>‹#›</a:t>
            </a:fld>
            <a:endParaRPr lang="en-GB"/>
          </a:p>
        </p:txBody>
      </p:sp>
    </p:spTree>
    <p:extLst>
      <p:ext uri="{BB962C8B-B14F-4D97-AF65-F5344CB8AC3E}">
        <p14:creationId xmlns:p14="http://schemas.microsoft.com/office/powerpoint/2010/main" val="299156938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Nikola</a:t>
            </a:r>
            <a:r>
              <a:rPr lang="en-US" baseline="0" dirty="0"/>
              <a:t> Tesla</a:t>
            </a:r>
            <a:r>
              <a:rPr lang="en-US" dirty="0"/>
              <a:t> was</a:t>
            </a:r>
            <a:r>
              <a:rPr lang="en-US" baseline="0" dirty="0"/>
              <a:t> an electrical and mechanical engineer and he came up with over 700 inventions!</a:t>
            </a:r>
          </a:p>
          <a:p>
            <a:r>
              <a:rPr lang="en-US" baseline="0" dirty="0"/>
              <a:t>He worked on many important things that we use every day, like x-rays, the radio, remote controls and even </a:t>
            </a:r>
            <a:r>
              <a:rPr lang="en-US" baseline="0" dirty="0" err="1"/>
              <a:t>wi-fi</a:t>
            </a:r>
            <a:r>
              <a:rPr lang="en-US" baseline="0" dirty="0"/>
              <a:t>.</a:t>
            </a:r>
          </a:p>
          <a:p>
            <a:endParaRPr lang="en-US" baseline="0" dirty="0"/>
          </a:p>
          <a:p>
            <a:r>
              <a:rPr lang="en-US" b="1" baseline="0" dirty="0"/>
              <a:t>Explain that his most important invention was the electrical system that gets electricity into our home across the world, called alternating current or AC.</a:t>
            </a:r>
          </a:p>
          <a:p>
            <a:endParaRPr lang="en-US" b="1" baseline="0" dirty="0"/>
          </a:p>
          <a:p>
            <a:r>
              <a:rPr lang="en-GB" baseline="0" dirty="0"/>
              <a:t>Today we are going to take a journey through his life to discover:</a:t>
            </a:r>
          </a:p>
          <a:p>
            <a:pPr marL="171450" indent="-171450">
              <a:buFont typeface="Arial" panose="020B0604020202020204" pitchFamily="34" charset="0"/>
              <a:buChar char="•"/>
            </a:pPr>
            <a:r>
              <a:rPr lang="en-GB" b="1" baseline="0" dirty="0"/>
              <a:t>who</a:t>
            </a:r>
            <a:r>
              <a:rPr lang="en-GB" baseline="0" dirty="0"/>
              <a:t> Nikola was</a:t>
            </a:r>
          </a:p>
          <a:p>
            <a:pPr marL="171450" indent="-171450">
              <a:buFont typeface="Arial" panose="020B0604020202020204" pitchFamily="34" charset="0"/>
              <a:buChar char="•"/>
            </a:pPr>
            <a:r>
              <a:rPr lang="en-GB" b="1" baseline="0" dirty="0"/>
              <a:t>How </a:t>
            </a:r>
            <a:r>
              <a:rPr lang="en-GB" b="0" baseline="0" dirty="0"/>
              <a:t>he became an inventor</a:t>
            </a:r>
          </a:p>
          <a:p>
            <a:pPr marL="171450" indent="-171450">
              <a:buFont typeface="Arial" panose="020B0604020202020204" pitchFamily="34" charset="0"/>
              <a:buChar char="•"/>
            </a:pPr>
            <a:r>
              <a:rPr lang="en-GB" b="0" baseline="0" dirty="0"/>
              <a:t>And </a:t>
            </a:r>
            <a:r>
              <a:rPr lang="en-GB" b="1" baseline="0" dirty="0"/>
              <a:t>why </a:t>
            </a:r>
            <a:r>
              <a:rPr lang="en-GB" b="0" baseline="0" dirty="0"/>
              <a:t>he is one of the most important inventors of all times.</a:t>
            </a:r>
            <a:endParaRPr lang="en-GB" baseline="0" dirty="0"/>
          </a:p>
          <a:p>
            <a:endParaRPr lang="en-GB" dirty="0"/>
          </a:p>
        </p:txBody>
      </p:sp>
      <p:sp>
        <p:nvSpPr>
          <p:cNvPr id="4" name="Slide Number Placeholder 3"/>
          <p:cNvSpPr>
            <a:spLocks noGrp="1"/>
          </p:cNvSpPr>
          <p:nvPr>
            <p:ph type="sldNum" sz="quarter" idx="10"/>
          </p:nvPr>
        </p:nvSpPr>
        <p:spPr/>
        <p:txBody>
          <a:bodyPr/>
          <a:lstStyle/>
          <a:p>
            <a:fld id="{145C60C2-E34D-4A9C-9372-7CDF8E0E0688}" type="slidenum">
              <a:rPr lang="en-GB" smtClean="0"/>
              <a:t>1</a:t>
            </a:fld>
            <a:endParaRPr lang="en-GB"/>
          </a:p>
        </p:txBody>
      </p:sp>
    </p:spTree>
    <p:extLst>
      <p:ext uri="{BB962C8B-B14F-4D97-AF65-F5344CB8AC3E}">
        <p14:creationId xmlns:p14="http://schemas.microsoft.com/office/powerpoint/2010/main" val="208718126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Nikola Tesla was born on 10 July 1856 in Croatia.</a:t>
            </a:r>
          </a:p>
          <a:p>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baseline="0" dirty="0"/>
              <a:t>He was born during a lightening storm, which is a big coincidence because electricity would be important to him his whole life.</a:t>
            </a:r>
          </a:p>
          <a:p>
            <a:endParaRPr lang="en-GB" dirty="0"/>
          </a:p>
          <a:p>
            <a:r>
              <a:rPr lang="en-GB" dirty="0"/>
              <a:t>At school, Nikola loved science and maths. In fact, he was so good at doing difficult maths in his head that his teacher thought he was cheating!</a:t>
            </a:r>
          </a:p>
          <a:p>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When he was a child he was given a picture of the Niagara Falls, </a:t>
            </a:r>
            <a:r>
              <a:rPr lang="en-US" baseline="0" dirty="0"/>
              <a:t>one of the biggest waterfalls in the world.</a:t>
            </a:r>
          </a:p>
          <a:p>
            <a:endParaRPr lang="en-US" baseline="0" dirty="0"/>
          </a:p>
          <a:p>
            <a:r>
              <a:rPr lang="en-US" baseline="0" dirty="0"/>
              <a:t>The </a:t>
            </a:r>
            <a:r>
              <a:rPr lang="en-US" b="1" baseline="0" dirty="0"/>
              <a:t>moving water </a:t>
            </a:r>
            <a:r>
              <a:rPr lang="en-US" baseline="0" dirty="0"/>
              <a:t>that goes over a waterfall falls a long way and is really fast. </a:t>
            </a:r>
          </a:p>
          <a:p>
            <a:r>
              <a:rPr lang="en-US" b="1" baseline="0" dirty="0"/>
              <a:t>Explain that moving water creates energy.</a:t>
            </a:r>
          </a:p>
          <a:p>
            <a:r>
              <a:rPr lang="en-US" b="1" baseline="0" dirty="0"/>
              <a:t>For more advanced pupils you can explain that electricity that doesn’t move is called static electricity and electricity that moves from one place to another is called current electricity. </a:t>
            </a:r>
          </a:p>
          <a:p>
            <a:endParaRPr lang="en-US" b="0" baseline="0" dirty="0"/>
          </a:p>
          <a:p>
            <a:r>
              <a:rPr lang="en-US" b="0" baseline="0" dirty="0"/>
              <a:t>He thought it would be amazing if he could turn all the energy from the moving water, into electricity, to power our homes and businesses.</a:t>
            </a:r>
          </a:p>
          <a:p>
            <a:endParaRPr lang="en-US" b="1" baseline="0"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baseline="0" dirty="0"/>
              <a:t>This sparked his interest in science and made him want to become an engineer. </a:t>
            </a:r>
          </a:p>
          <a:p>
            <a:endParaRPr lang="en-US" baseline="0" dirty="0"/>
          </a:p>
          <a:p>
            <a:endParaRPr lang="en-GB" dirty="0"/>
          </a:p>
        </p:txBody>
      </p:sp>
      <p:sp>
        <p:nvSpPr>
          <p:cNvPr id="4" name="Slide Number Placeholder 3"/>
          <p:cNvSpPr>
            <a:spLocks noGrp="1"/>
          </p:cNvSpPr>
          <p:nvPr>
            <p:ph type="sldNum" sz="quarter" idx="10"/>
          </p:nvPr>
        </p:nvSpPr>
        <p:spPr/>
        <p:txBody>
          <a:bodyPr/>
          <a:lstStyle/>
          <a:p>
            <a:fld id="{145C60C2-E34D-4A9C-9372-7CDF8E0E0688}" type="slidenum">
              <a:rPr lang="en-GB" smtClean="0"/>
              <a:t>2</a:t>
            </a:fld>
            <a:endParaRPr lang="en-GB"/>
          </a:p>
        </p:txBody>
      </p:sp>
    </p:spTree>
    <p:extLst>
      <p:ext uri="{BB962C8B-B14F-4D97-AF65-F5344CB8AC3E}">
        <p14:creationId xmlns:p14="http://schemas.microsoft.com/office/powerpoint/2010/main" val="375307998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0" baseline="0" dirty="0"/>
              <a:t>Nikola had always been interested in electricity but he made his real breakthrough at 24, when he had an idea for an invention which would make electricity flow better.</a:t>
            </a:r>
          </a:p>
          <a:p>
            <a:endParaRPr lang="en-US" b="0" baseline="0" dirty="0"/>
          </a:p>
          <a:p>
            <a:r>
              <a:rPr lang="en-US" b="1" baseline="0" dirty="0"/>
              <a:t>Explain that electricity flows through a circuit. The circuit needs to be a closed loop and have a power source, the electricity can be used to power many things including bulbs, motors and switches. </a:t>
            </a:r>
          </a:p>
          <a:p>
            <a:endParaRPr lang="en-US" b="0" baseline="0" dirty="0"/>
          </a:p>
          <a:p>
            <a:r>
              <a:rPr lang="en-US" b="0" baseline="0" dirty="0"/>
              <a:t>Nikola did not have a lot of money and could not afford to develop his idea further so he decided to move to America to make enough money so he could turn his idea into a reality.</a:t>
            </a:r>
          </a:p>
          <a:p>
            <a:endParaRPr lang="en-US" b="0" baseline="0" dirty="0"/>
          </a:p>
          <a:p>
            <a:r>
              <a:rPr lang="en-US" b="0" baseline="0" dirty="0"/>
              <a:t>Whilst in America he met Thomas Edison – a very successful business man who worked a lot with electricity. </a:t>
            </a:r>
          </a:p>
          <a:p>
            <a:endParaRPr lang="en-US" b="0" baseline="0" dirty="0"/>
          </a:p>
          <a:p>
            <a:r>
              <a:rPr lang="en-US" b="0" baseline="0" dirty="0"/>
              <a:t>Thomas can see how talented Nikola is and gives him a job. </a:t>
            </a:r>
          </a:p>
          <a:p>
            <a:r>
              <a:rPr lang="en-US" b="0" baseline="0" dirty="0"/>
              <a:t>He promised to give Nikola $50,000 if he could make one of Edison’s electrical generators better. </a:t>
            </a:r>
          </a:p>
          <a:p>
            <a:r>
              <a:rPr lang="en-US" b="0" baseline="0" dirty="0"/>
              <a:t>Nikola worked day and night for months, but when he finally succeeded and asked for payment, Edison pretended he was only joking. </a:t>
            </a:r>
          </a:p>
          <a:p>
            <a:r>
              <a:rPr lang="en-US" b="0" baseline="0" dirty="0"/>
              <a:t>Nikola was so shocked and furious that he resigned immediately. </a:t>
            </a:r>
          </a:p>
          <a:p>
            <a:endParaRPr lang="en-GB" dirty="0"/>
          </a:p>
        </p:txBody>
      </p:sp>
      <p:sp>
        <p:nvSpPr>
          <p:cNvPr id="4" name="Slide Number Placeholder 3"/>
          <p:cNvSpPr>
            <a:spLocks noGrp="1"/>
          </p:cNvSpPr>
          <p:nvPr>
            <p:ph type="sldNum" sz="quarter" idx="10"/>
          </p:nvPr>
        </p:nvSpPr>
        <p:spPr/>
        <p:txBody>
          <a:bodyPr/>
          <a:lstStyle/>
          <a:p>
            <a:fld id="{145C60C2-E34D-4A9C-9372-7CDF8E0E0688}" type="slidenum">
              <a:rPr lang="en-GB" smtClean="0"/>
              <a:t>3</a:t>
            </a:fld>
            <a:endParaRPr lang="en-GB"/>
          </a:p>
        </p:txBody>
      </p:sp>
    </p:spTree>
    <p:extLst>
      <p:ext uri="{BB962C8B-B14F-4D97-AF65-F5344CB8AC3E}">
        <p14:creationId xmlns:p14="http://schemas.microsoft.com/office/powerpoint/2010/main" val="18661331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aseline="0" dirty="0"/>
              <a:t>To make enough money to survive Nikola spent two years digging ditches. </a:t>
            </a:r>
          </a:p>
          <a:p>
            <a:endParaRPr lang="en-US" baseline="0" dirty="0"/>
          </a:p>
          <a:p>
            <a:r>
              <a:rPr lang="en-GB" baseline="0" dirty="0"/>
              <a:t>Luckily, other people also believed in Nikola's talent and they gave him money to work on his invention.</a:t>
            </a:r>
          </a:p>
          <a:p>
            <a:endParaRPr lang="en-GB" baseline="0"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He starts his own company, the Tesla Electric</a:t>
            </a:r>
            <a:r>
              <a:rPr lang="en-US" baseline="0" dirty="0"/>
              <a:t> Company and finally builds his electrical system exactly a he had imagined it years ago </a:t>
            </a:r>
            <a:r>
              <a:rPr lang="en-GB" baseline="0" dirty="0"/>
              <a:t>he named it AC or alternating current.</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baseline="0" dirty="0"/>
          </a:p>
          <a:p>
            <a:r>
              <a:rPr lang="en-GB" baseline="0" dirty="0"/>
              <a:t>His new AC system was much better than any other system that had been invented before. This was because it could move electricity around the world much faster, cheaper and with little waste.</a:t>
            </a:r>
            <a:endParaRPr lang="en-US" baseline="0" dirty="0"/>
          </a:p>
          <a:p>
            <a:endParaRPr lang="en-US" baseline="0" dirty="0"/>
          </a:p>
          <a:p>
            <a:r>
              <a:rPr lang="en-GB" baseline="0" dirty="0"/>
              <a:t>He was now ready to put this AC system to the test in the real world!</a:t>
            </a:r>
            <a:endParaRPr lang="en-US" baseline="0" dirty="0"/>
          </a:p>
        </p:txBody>
      </p:sp>
      <p:sp>
        <p:nvSpPr>
          <p:cNvPr id="4" name="Slide Number Placeholder 3"/>
          <p:cNvSpPr>
            <a:spLocks noGrp="1"/>
          </p:cNvSpPr>
          <p:nvPr>
            <p:ph type="sldNum" sz="quarter" idx="10"/>
          </p:nvPr>
        </p:nvSpPr>
        <p:spPr/>
        <p:txBody>
          <a:bodyPr/>
          <a:lstStyle/>
          <a:p>
            <a:fld id="{145C60C2-E34D-4A9C-9372-7CDF8E0E0688}" type="slidenum">
              <a:rPr lang="en-GB" smtClean="0"/>
              <a:t>4</a:t>
            </a:fld>
            <a:endParaRPr lang="en-GB"/>
          </a:p>
        </p:txBody>
      </p:sp>
    </p:spTree>
    <p:extLst>
      <p:ext uri="{BB962C8B-B14F-4D97-AF65-F5344CB8AC3E}">
        <p14:creationId xmlns:p14="http://schemas.microsoft.com/office/powerpoint/2010/main" val="9325260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aseline="0" dirty="0"/>
              <a:t>An opportunity arrived in 1893, when he was asked to power a display of 100,000 lights for the Chicago World Fair, he also </a:t>
            </a:r>
            <a:r>
              <a:rPr lang="en-US" baseline="0" dirty="0"/>
              <a:t>uses neon lights to write words. The fair is a huge success with 27 million visitors. </a:t>
            </a:r>
          </a:p>
          <a:p>
            <a:endParaRPr lang="en-US" baseline="0" dirty="0"/>
          </a:p>
          <a:p>
            <a:r>
              <a:rPr lang="en-GB" baseline="0" dirty="0"/>
              <a:t>This success caught the eye of leading engineers who were building </a:t>
            </a:r>
            <a:r>
              <a:rPr lang="en-GB" b="1" baseline="0" dirty="0"/>
              <a:t>hydroelectric</a:t>
            </a:r>
            <a:r>
              <a:rPr lang="en-GB" baseline="0" dirty="0"/>
              <a:t> power stations - which use power in rivers to make electricity.</a:t>
            </a:r>
            <a:endParaRPr lang="en-US" baseline="0" dirty="0"/>
          </a:p>
          <a:p>
            <a:endParaRPr lang="en-US" b="1" baseline="0" dirty="0"/>
          </a:p>
          <a:p>
            <a:r>
              <a:rPr lang="en-US" b="1" baseline="0" dirty="0"/>
              <a:t>Explain that hydro means water in Greek.</a:t>
            </a:r>
          </a:p>
          <a:p>
            <a:endParaRPr lang="en-US" baseline="0"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baseline="0" dirty="0"/>
              <a:t>Nikola's inventions and advice eventually meant that the water from Niagara Falls could be used to make his electricity – his early dream had now come true. There was so much power in the river that it could light up the entire city </a:t>
            </a:r>
            <a:r>
              <a:rPr lang="en-US" baseline="0" dirty="0"/>
              <a:t>of Buffalo!! </a:t>
            </a:r>
          </a:p>
          <a:p>
            <a:endParaRPr lang="en-GB" baseline="0" dirty="0"/>
          </a:p>
          <a:p>
            <a:r>
              <a:rPr lang="en-US" dirty="0"/>
              <a:t>Nikola</a:t>
            </a:r>
            <a:r>
              <a:rPr lang="en-US" baseline="0" dirty="0"/>
              <a:t>’s new invention is under attack from competitors, including Edison, but he proves that it’s safe by using his own body to conduct electricity to power a light bulb!</a:t>
            </a:r>
          </a:p>
          <a:p>
            <a:endParaRPr lang="en-US" baseline="0" dirty="0"/>
          </a:p>
          <a:p>
            <a:r>
              <a:rPr lang="en-US" baseline="0" dirty="0"/>
              <a:t>Alternating current becomes the electrical system of choice in the US and soon in the rest of the world. </a:t>
            </a:r>
            <a:endParaRPr lang="en-US" dirty="0"/>
          </a:p>
          <a:p>
            <a:endParaRPr lang="en-GB" dirty="0"/>
          </a:p>
        </p:txBody>
      </p:sp>
      <p:sp>
        <p:nvSpPr>
          <p:cNvPr id="4" name="Slide Number Placeholder 3"/>
          <p:cNvSpPr>
            <a:spLocks noGrp="1"/>
          </p:cNvSpPr>
          <p:nvPr>
            <p:ph type="sldNum" sz="quarter" idx="10"/>
          </p:nvPr>
        </p:nvSpPr>
        <p:spPr/>
        <p:txBody>
          <a:bodyPr/>
          <a:lstStyle/>
          <a:p>
            <a:fld id="{145C60C2-E34D-4A9C-9372-7CDF8E0E0688}" type="slidenum">
              <a:rPr lang="en-GB" smtClean="0"/>
              <a:t>5</a:t>
            </a:fld>
            <a:endParaRPr lang="en-GB"/>
          </a:p>
        </p:txBody>
      </p:sp>
    </p:spTree>
    <p:extLst>
      <p:ext uri="{BB962C8B-B14F-4D97-AF65-F5344CB8AC3E}">
        <p14:creationId xmlns:p14="http://schemas.microsoft.com/office/powerpoint/2010/main" val="278727722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b="0" baseline="0" dirty="0"/>
              <a:t>Despite all this success, Nikola did not stop there. He made important advances in many new technologies that you might have heard of, such as x-rays, neon lights and robotics.</a:t>
            </a:r>
          </a:p>
          <a:p>
            <a:pPr marL="0" marR="0" indent="0" algn="l" defTabSz="914400" rtl="0" eaLnBrk="1" fontAlgn="auto" latinLnBrk="0" hangingPunct="1">
              <a:lnSpc>
                <a:spcPct val="100000"/>
              </a:lnSpc>
              <a:spcBef>
                <a:spcPts val="0"/>
              </a:spcBef>
              <a:spcAft>
                <a:spcPts val="0"/>
              </a:spcAft>
              <a:buClrTx/>
              <a:buSzTx/>
              <a:buFontTx/>
              <a:buNone/>
              <a:tabLst/>
              <a:defRPr/>
            </a:pPr>
            <a:endParaRPr lang="en-US" b="0" baseline="0" dirty="0"/>
          </a:p>
          <a:p>
            <a:pPr marL="0" marR="0" indent="0" algn="l" defTabSz="914400" rtl="0" eaLnBrk="1" fontAlgn="auto" latinLnBrk="0" hangingPunct="1">
              <a:lnSpc>
                <a:spcPct val="100000"/>
              </a:lnSpc>
              <a:spcBef>
                <a:spcPts val="0"/>
              </a:spcBef>
              <a:spcAft>
                <a:spcPts val="0"/>
              </a:spcAft>
              <a:buClrTx/>
              <a:buSzTx/>
              <a:buFontTx/>
              <a:buNone/>
              <a:tabLst/>
              <a:defRPr/>
            </a:pPr>
            <a:r>
              <a:rPr lang="en-US" b="0" baseline="0" dirty="0"/>
              <a:t>He was so busy that over his lifetime he came up with around 700 inventions, including the radio and the remote control.</a:t>
            </a:r>
          </a:p>
          <a:p>
            <a:pPr marL="0" marR="0" indent="0" algn="l" defTabSz="914400" rtl="0" eaLnBrk="1" fontAlgn="auto" latinLnBrk="0" hangingPunct="1">
              <a:lnSpc>
                <a:spcPct val="100000"/>
              </a:lnSpc>
              <a:spcBef>
                <a:spcPts val="0"/>
              </a:spcBef>
              <a:spcAft>
                <a:spcPts val="0"/>
              </a:spcAft>
              <a:buClrTx/>
              <a:buSzTx/>
              <a:buFontTx/>
              <a:buNone/>
              <a:tabLst/>
              <a:defRPr/>
            </a:pPr>
            <a:endParaRPr lang="en-US" b="0" baseline="0" dirty="0"/>
          </a:p>
          <a:p>
            <a:pPr marL="0" marR="0" indent="0" algn="l" defTabSz="914400" rtl="0" eaLnBrk="1" fontAlgn="auto" latinLnBrk="0" hangingPunct="1">
              <a:lnSpc>
                <a:spcPct val="100000"/>
              </a:lnSpc>
              <a:spcBef>
                <a:spcPts val="0"/>
              </a:spcBef>
              <a:spcAft>
                <a:spcPts val="0"/>
              </a:spcAft>
              <a:buClrTx/>
              <a:buSzTx/>
              <a:buFontTx/>
              <a:buNone/>
              <a:tabLst/>
              <a:defRPr/>
            </a:pPr>
            <a:r>
              <a:rPr lang="en-US" b="0" baseline="0" dirty="0"/>
              <a:t>Nikola was sometimes very ahead of his time – he thought that energy could pass through the air – which is how </a:t>
            </a:r>
            <a:r>
              <a:rPr lang="en-US" b="1" baseline="0" dirty="0" err="1"/>
              <a:t>wi-fi</a:t>
            </a:r>
            <a:r>
              <a:rPr lang="en-US" b="1" baseline="0" dirty="0"/>
              <a:t> </a:t>
            </a:r>
            <a:r>
              <a:rPr lang="en-US" b="0" baseline="0" dirty="0"/>
              <a:t>works.</a:t>
            </a:r>
          </a:p>
          <a:p>
            <a:pPr marL="0" marR="0" indent="0" algn="l" defTabSz="914400" rtl="0" eaLnBrk="1" fontAlgn="auto" latinLnBrk="0" hangingPunct="1">
              <a:lnSpc>
                <a:spcPct val="100000"/>
              </a:lnSpc>
              <a:spcBef>
                <a:spcPts val="0"/>
              </a:spcBef>
              <a:spcAft>
                <a:spcPts val="0"/>
              </a:spcAft>
              <a:buClrTx/>
              <a:buSzTx/>
              <a:buFontTx/>
              <a:buNone/>
              <a:tabLst/>
              <a:defRPr/>
            </a:pPr>
            <a:endParaRPr lang="en-US" b="0" baseline="0" dirty="0"/>
          </a:p>
          <a:p>
            <a:pPr marL="0" marR="0" indent="0" algn="l" defTabSz="914400" rtl="0" eaLnBrk="1" fontAlgn="auto" latinLnBrk="0" hangingPunct="1">
              <a:lnSpc>
                <a:spcPct val="100000"/>
              </a:lnSpc>
              <a:spcBef>
                <a:spcPts val="0"/>
              </a:spcBef>
              <a:spcAft>
                <a:spcPts val="0"/>
              </a:spcAft>
              <a:buClrTx/>
              <a:buSzTx/>
              <a:buFontTx/>
              <a:buNone/>
              <a:tabLst/>
              <a:defRPr/>
            </a:pPr>
            <a:r>
              <a:rPr lang="en-US" b="1" baseline="0" dirty="0"/>
              <a:t>Explain that wireless communications, or </a:t>
            </a:r>
            <a:r>
              <a:rPr lang="en-US" b="1" baseline="0" dirty="0" err="1"/>
              <a:t>wi-fi</a:t>
            </a:r>
            <a:r>
              <a:rPr lang="en-US" b="1" baseline="0" dirty="0"/>
              <a:t>, is used to connect computers and mobile phones to the internet.</a:t>
            </a:r>
          </a:p>
          <a:p>
            <a:pPr marL="0" marR="0" indent="0" algn="l" defTabSz="914400" rtl="0" eaLnBrk="1" fontAlgn="auto" latinLnBrk="0" hangingPunct="1">
              <a:lnSpc>
                <a:spcPct val="100000"/>
              </a:lnSpc>
              <a:spcBef>
                <a:spcPts val="0"/>
              </a:spcBef>
              <a:spcAft>
                <a:spcPts val="0"/>
              </a:spcAft>
              <a:buClrTx/>
              <a:buSzTx/>
              <a:buFontTx/>
              <a:buNone/>
              <a:tabLst/>
              <a:defRPr/>
            </a:pPr>
            <a:endParaRPr lang="en-US" b="0" baseline="0" dirty="0"/>
          </a:p>
          <a:p>
            <a:pPr marL="0" marR="0" indent="0" algn="l" defTabSz="914400" rtl="0" eaLnBrk="1" fontAlgn="auto" latinLnBrk="0" hangingPunct="1">
              <a:lnSpc>
                <a:spcPct val="100000"/>
              </a:lnSpc>
              <a:spcBef>
                <a:spcPts val="0"/>
              </a:spcBef>
              <a:spcAft>
                <a:spcPts val="0"/>
              </a:spcAft>
              <a:buClrTx/>
              <a:buSzTx/>
              <a:buFontTx/>
              <a:buNone/>
              <a:tabLst/>
              <a:defRPr/>
            </a:pPr>
            <a:r>
              <a:rPr lang="en-US" b="0" baseline="0" dirty="0"/>
              <a:t>But Nikola never made a lot of money but he was very well respected. So much so that on his 75</a:t>
            </a:r>
            <a:r>
              <a:rPr lang="en-US" b="0" baseline="30000" dirty="0"/>
              <a:t>th</a:t>
            </a:r>
            <a:r>
              <a:rPr lang="en-US" b="0" baseline="0" dirty="0"/>
              <a:t> birthday he received a birthday card from Albert Einstein! He also appeared in Time magazine in 1931 – a great </a:t>
            </a:r>
            <a:r>
              <a:rPr lang="en-US" b="0" baseline="0" dirty="0" err="1"/>
              <a:t>honour</a:t>
            </a:r>
            <a:r>
              <a:rPr lang="en-US" b="0" baseline="0" dirty="0"/>
              <a:t>. </a:t>
            </a:r>
          </a:p>
          <a:p>
            <a:pPr marL="0" marR="0" indent="0" algn="l" defTabSz="914400" rtl="0" eaLnBrk="1" fontAlgn="auto" latinLnBrk="0" hangingPunct="1">
              <a:lnSpc>
                <a:spcPct val="100000"/>
              </a:lnSpc>
              <a:spcBef>
                <a:spcPts val="0"/>
              </a:spcBef>
              <a:spcAft>
                <a:spcPts val="0"/>
              </a:spcAft>
              <a:buClrTx/>
              <a:buSzTx/>
              <a:buFontTx/>
              <a:buNone/>
              <a:tabLst/>
              <a:defRPr/>
            </a:pPr>
            <a:endParaRPr lang="en-US" b="0" baseline="0" dirty="0"/>
          </a:p>
          <a:p>
            <a:pPr marL="0" marR="0" indent="0" algn="l" defTabSz="914400" rtl="0" eaLnBrk="1" fontAlgn="auto" latinLnBrk="0" hangingPunct="1">
              <a:lnSpc>
                <a:spcPct val="100000"/>
              </a:lnSpc>
              <a:spcBef>
                <a:spcPts val="0"/>
              </a:spcBef>
              <a:spcAft>
                <a:spcPts val="0"/>
              </a:spcAft>
              <a:buClrTx/>
              <a:buSzTx/>
              <a:buFontTx/>
              <a:buNone/>
              <a:tabLst/>
              <a:defRPr/>
            </a:pPr>
            <a:r>
              <a:rPr lang="en-US" b="0" baseline="0" dirty="0"/>
              <a:t>He died at the age of 86 but is now known as the father of the modern world and was a true visionary. </a:t>
            </a:r>
          </a:p>
          <a:p>
            <a:endParaRPr lang="en-US" b="0" baseline="0"/>
          </a:p>
          <a:p>
            <a:r>
              <a:rPr lang="en-US" b="0" baseline="0"/>
              <a:t>His </a:t>
            </a:r>
            <a:r>
              <a:rPr lang="en-US" b="0" baseline="0" dirty="0"/>
              <a:t>inventions changed the way we live our lives and his legacy lives on every time you switch on a light.</a:t>
            </a:r>
            <a:endParaRPr lang="en-GB" dirty="0"/>
          </a:p>
        </p:txBody>
      </p:sp>
      <p:sp>
        <p:nvSpPr>
          <p:cNvPr id="4" name="Slide Number Placeholder 3"/>
          <p:cNvSpPr>
            <a:spLocks noGrp="1"/>
          </p:cNvSpPr>
          <p:nvPr>
            <p:ph type="sldNum" sz="quarter" idx="10"/>
          </p:nvPr>
        </p:nvSpPr>
        <p:spPr/>
        <p:txBody>
          <a:bodyPr/>
          <a:lstStyle/>
          <a:p>
            <a:fld id="{145C60C2-E34D-4A9C-9372-7CDF8E0E0688}" type="slidenum">
              <a:rPr lang="en-GB" smtClean="0"/>
              <a:t>6</a:t>
            </a:fld>
            <a:endParaRPr lang="en-GB"/>
          </a:p>
        </p:txBody>
      </p:sp>
    </p:spTree>
    <p:extLst>
      <p:ext uri="{BB962C8B-B14F-4D97-AF65-F5344CB8AC3E}">
        <p14:creationId xmlns:p14="http://schemas.microsoft.com/office/powerpoint/2010/main" val="264692592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obj" preserve="1">
  <p:cSld name="Title Slide">
    <p:spTree>
      <p:nvGrpSpPr>
        <p:cNvPr id="1" name=""/>
        <p:cNvGrpSpPr/>
        <p:nvPr/>
      </p:nvGrpSpPr>
      <p:grpSpPr>
        <a:xfrm>
          <a:off x="0" y="0"/>
          <a:ext cx="0" cy="0"/>
          <a:chOff x="0" y="0"/>
          <a:chExt cx="0" cy="0"/>
        </a:xfrm>
      </p:grpSpPr>
      <p:sp>
        <p:nvSpPr>
          <p:cNvPr id="2" name="Holder 2"/>
          <p:cNvSpPr>
            <a:spLocks noGrp="1"/>
          </p:cNvSpPr>
          <p:nvPr>
            <p:ph type="ctrTitle"/>
          </p:nvPr>
        </p:nvSpPr>
        <p:spPr>
          <a:xfrm>
            <a:off x="802005" y="2344483"/>
            <a:ext cx="9089390" cy="1588198"/>
          </a:xfrm>
          <a:prstGeom prst="rect">
            <a:avLst/>
          </a:prstGeom>
        </p:spPr>
        <p:txBody>
          <a:bodyPr wrap="square" lIns="0" tIns="0" rIns="0" bIns="0">
            <a:spAutoFit/>
          </a:bodyPr>
          <a:lstStyle>
            <a:lvl1pPr>
              <a:defRPr/>
            </a:lvl1pPr>
          </a:lstStyle>
          <a:p>
            <a:endParaRPr/>
          </a:p>
        </p:txBody>
      </p:sp>
      <p:sp>
        <p:nvSpPr>
          <p:cNvPr id="3" name="Holder 3"/>
          <p:cNvSpPr>
            <a:spLocks noGrp="1"/>
          </p:cNvSpPr>
          <p:nvPr>
            <p:ph type="subTitle" idx="4"/>
          </p:nvPr>
        </p:nvSpPr>
        <p:spPr>
          <a:xfrm>
            <a:off x="1604010" y="4235196"/>
            <a:ext cx="7485380" cy="1890712"/>
          </a:xfrm>
          <a:prstGeom prst="rect">
            <a:avLst/>
          </a:prstGeom>
        </p:spPr>
        <p:txBody>
          <a:bodyPr wrap="square" lIns="0" tIns="0" rIns="0" bIns="0">
            <a:spAutoFit/>
          </a:bodyPr>
          <a:lstStyle>
            <a:lvl1pPr>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1/26/2021</a:t>
            </a:fld>
            <a:endParaRPr lang="en-US"/>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2750" b="1" i="0">
                <a:solidFill>
                  <a:srgbClr val="00A24E"/>
                </a:solidFill>
                <a:latin typeface="Arial Narrow"/>
                <a:cs typeface="Arial Narrow"/>
              </a:defRPr>
            </a:lvl1pPr>
          </a:lstStyle>
          <a:p>
            <a:endParaRPr/>
          </a:p>
        </p:txBody>
      </p:sp>
      <p:sp>
        <p:nvSpPr>
          <p:cNvPr id="3" name="Holder 3"/>
          <p:cNvSpPr>
            <a:spLocks noGrp="1"/>
          </p:cNvSpPr>
          <p:nvPr>
            <p:ph type="body" idx="1"/>
          </p:nvPr>
        </p:nvSpPr>
        <p:spPr/>
        <p:txBody>
          <a:bodyPr lIns="0" tIns="0" rIns="0" bIns="0"/>
          <a:lstStyle>
            <a:lvl1pPr>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1/26/2021</a:t>
            </a:fld>
            <a:endParaRPr lang="en-US"/>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Two Content">
    <p:bg>
      <p:bgPr>
        <a:solidFill>
          <a:schemeClr val="bg1"/>
        </a:solidFill>
        <a:effectLst/>
      </p:bgPr>
    </p:bg>
    <p:spTree>
      <p:nvGrpSpPr>
        <p:cNvPr id="1" name=""/>
        <p:cNvGrpSpPr/>
        <p:nvPr/>
      </p:nvGrpSpPr>
      <p:grpSpPr>
        <a:xfrm>
          <a:off x="0" y="0"/>
          <a:ext cx="0" cy="0"/>
          <a:chOff x="0" y="0"/>
          <a:chExt cx="0" cy="0"/>
        </a:xfrm>
      </p:grpSpPr>
      <p:sp>
        <p:nvSpPr>
          <p:cNvPr id="18" name="bk object 18"/>
          <p:cNvSpPr/>
          <p:nvPr/>
        </p:nvSpPr>
        <p:spPr>
          <a:xfrm>
            <a:off x="5143338" y="1714510"/>
            <a:ext cx="239395" cy="956310"/>
          </a:xfrm>
          <a:custGeom>
            <a:avLst/>
            <a:gdLst/>
            <a:ahLst/>
            <a:cxnLst/>
            <a:rect l="l" t="t" r="r" b="b"/>
            <a:pathLst>
              <a:path w="239395" h="956310">
                <a:moveTo>
                  <a:pt x="228627" y="810920"/>
                </a:moveTo>
                <a:lnTo>
                  <a:pt x="189826" y="810920"/>
                </a:lnTo>
                <a:lnTo>
                  <a:pt x="195554" y="823912"/>
                </a:lnTo>
                <a:lnTo>
                  <a:pt x="199761" y="837726"/>
                </a:lnTo>
                <a:lnTo>
                  <a:pt x="202353" y="852250"/>
                </a:lnTo>
                <a:lnTo>
                  <a:pt x="203238" y="867371"/>
                </a:lnTo>
                <a:lnTo>
                  <a:pt x="203238" y="955941"/>
                </a:lnTo>
                <a:lnTo>
                  <a:pt x="239229" y="955941"/>
                </a:lnTo>
                <a:lnTo>
                  <a:pt x="239229" y="867371"/>
                </a:lnTo>
                <a:lnTo>
                  <a:pt x="237583" y="844210"/>
                </a:lnTo>
                <a:lnTo>
                  <a:pt x="232779" y="822075"/>
                </a:lnTo>
                <a:lnTo>
                  <a:pt x="228627" y="810920"/>
                </a:lnTo>
                <a:close/>
              </a:path>
              <a:path w="239395" h="956310">
                <a:moveTo>
                  <a:pt x="68588" y="715114"/>
                </a:moveTo>
                <a:lnTo>
                  <a:pt x="29286" y="731177"/>
                </a:lnTo>
                <a:lnTo>
                  <a:pt x="2202" y="766786"/>
                </a:lnTo>
                <a:lnTo>
                  <a:pt x="0" y="781989"/>
                </a:lnTo>
                <a:lnTo>
                  <a:pt x="2161" y="797246"/>
                </a:lnTo>
                <a:lnTo>
                  <a:pt x="8204" y="811133"/>
                </a:lnTo>
                <a:lnTo>
                  <a:pt x="17466" y="823148"/>
                </a:lnTo>
                <a:lnTo>
                  <a:pt x="29286" y="832789"/>
                </a:lnTo>
                <a:lnTo>
                  <a:pt x="70026" y="848396"/>
                </a:lnTo>
                <a:lnTo>
                  <a:pt x="113233" y="848067"/>
                </a:lnTo>
                <a:lnTo>
                  <a:pt x="154601" y="834632"/>
                </a:lnTo>
                <a:lnTo>
                  <a:pt x="184053" y="814806"/>
                </a:lnTo>
                <a:lnTo>
                  <a:pt x="91033" y="814806"/>
                </a:lnTo>
                <a:lnTo>
                  <a:pt x="78858" y="813935"/>
                </a:lnTo>
                <a:lnTo>
                  <a:pt x="40043" y="796404"/>
                </a:lnTo>
                <a:lnTo>
                  <a:pt x="35991" y="789038"/>
                </a:lnTo>
                <a:lnTo>
                  <a:pt x="35991" y="781989"/>
                </a:lnTo>
                <a:lnTo>
                  <a:pt x="67727" y="752284"/>
                </a:lnTo>
                <a:lnTo>
                  <a:pt x="91033" y="749173"/>
                </a:lnTo>
                <a:lnTo>
                  <a:pt x="183820" y="749173"/>
                </a:lnTo>
                <a:lnTo>
                  <a:pt x="152203" y="728782"/>
                </a:lnTo>
                <a:lnTo>
                  <a:pt x="110675" y="715227"/>
                </a:lnTo>
                <a:lnTo>
                  <a:pt x="68588" y="715114"/>
                </a:lnTo>
                <a:close/>
              </a:path>
              <a:path w="239395" h="956310">
                <a:moveTo>
                  <a:pt x="183820" y="749173"/>
                </a:moveTo>
                <a:lnTo>
                  <a:pt x="91033" y="749173"/>
                </a:lnTo>
                <a:lnTo>
                  <a:pt x="113015" y="751439"/>
                </a:lnTo>
                <a:lnTo>
                  <a:pt x="133554" y="757951"/>
                </a:lnTo>
                <a:lnTo>
                  <a:pt x="152239" y="768278"/>
                </a:lnTo>
                <a:lnTo>
                  <a:pt x="168655" y="781989"/>
                </a:lnTo>
                <a:lnTo>
                  <a:pt x="152232" y="795668"/>
                </a:lnTo>
                <a:lnTo>
                  <a:pt x="133535" y="805999"/>
                </a:lnTo>
                <a:lnTo>
                  <a:pt x="112993" y="812529"/>
                </a:lnTo>
                <a:lnTo>
                  <a:pt x="91033" y="814806"/>
                </a:lnTo>
                <a:lnTo>
                  <a:pt x="184053" y="814806"/>
                </a:lnTo>
                <a:lnTo>
                  <a:pt x="189826" y="810920"/>
                </a:lnTo>
                <a:lnTo>
                  <a:pt x="228627" y="810920"/>
                </a:lnTo>
                <a:lnTo>
                  <a:pt x="225026" y="801243"/>
                </a:lnTo>
                <a:lnTo>
                  <a:pt x="214528" y="781989"/>
                </a:lnTo>
                <a:lnTo>
                  <a:pt x="225053" y="762733"/>
                </a:lnTo>
                <a:lnTo>
                  <a:pt x="228659" y="753046"/>
                </a:lnTo>
                <a:lnTo>
                  <a:pt x="189826" y="753046"/>
                </a:lnTo>
                <a:lnTo>
                  <a:pt x="183820" y="749173"/>
                </a:lnTo>
                <a:close/>
              </a:path>
              <a:path w="239395" h="956310">
                <a:moveTo>
                  <a:pt x="228626" y="640130"/>
                </a:moveTo>
                <a:lnTo>
                  <a:pt x="189826" y="640130"/>
                </a:lnTo>
                <a:lnTo>
                  <a:pt x="195554" y="653123"/>
                </a:lnTo>
                <a:lnTo>
                  <a:pt x="199761" y="666938"/>
                </a:lnTo>
                <a:lnTo>
                  <a:pt x="202353" y="681466"/>
                </a:lnTo>
                <a:lnTo>
                  <a:pt x="203238" y="696595"/>
                </a:lnTo>
                <a:lnTo>
                  <a:pt x="202353" y="711718"/>
                </a:lnTo>
                <a:lnTo>
                  <a:pt x="199761" y="726244"/>
                </a:lnTo>
                <a:lnTo>
                  <a:pt x="195554" y="740059"/>
                </a:lnTo>
                <a:lnTo>
                  <a:pt x="189826" y="753046"/>
                </a:lnTo>
                <a:lnTo>
                  <a:pt x="228659" y="753046"/>
                </a:lnTo>
                <a:lnTo>
                  <a:pt x="232803" y="741916"/>
                </a:lnTo>
                <a:lnTo>
                  <a:pt x="237591" y="719787"/>
                </a:lnTo>
                <a:lnTo>
                  <a:pt x="239229" y="696595"/>
                </a:lnTo>
                <a:lnTo>
                  <a:pt x="237583" y="673431"/>
                </a:lnTo>
                <a:lnTo>
                  <a:pt x="232779" y="651292"/>
                </a:lnTo>
                <a:lnTo>
                  <a:pt x="228626" y="640130"/>
                </a:lnTo>
                <a:close/>
              </a:path>
              <a:path w="239395" h="956310">
                <a:moveTo>
                  <a:pt x="110675" y="544266"/>
                </a:moveTo>
                <a:lnTo>
                  <a:pt x="68588" y="544271"/>
                </a:lnTo>
                <a:lnTo>
                  <a:pt x="29286" y="560387"/>
                </a:lnTo>
                <a:lnTo>
                  <a:pt x="2202" y="595704"/>
                </a:lnTo>
                <a:lnTo>
                  <a:pt x="0" y="610844"/>
                </a:lnTo>
                <a:lnTo>
                  <a:pt x="2161" y="626108"/>
                </a:lnTo>
                <a:lnTo>
                  <a:pt x="8204" y="639999"/>
                </a:lnTo>
                <a:lnTo>
                  <a:pt x="17466" y="652015"/>
                </a:lnTo>
                <a:lnTo>
                  <a:pt x="29286" y="661657"/>
                </a:lnTo>
                <a:lnTo>
                  <a:pt x="70026" y="677319"/>
                </a:lnTo>
                <a:lnTo>
                  <a:pt x="113233" y="677111"/>
                </a:lnTo>
                <a:lnTo>
                  <a:pt x="154601" y="663795"/>
                </a:lnTo>
                <a:lnTo>
                  <a:pt x="184042" y="644017"/>
                </a:lnTo>
                <a:lnTo>
                  <a:pt x="91033" y="644017"/>
                </a:lnTo>
                <a:lnTo>
                  <a:pt x="78858" y="643147"/>
                </a:lnTo>
                <a:lnTo>
                  <a:pt x="43503" y="627155"/>
                </a:lnTo>
                <a:lnTo>
                  <a:pt x="35991" y="603796"/>
                </a:lnTo>
                <a:lnTo>
                  <a:pt x="40043" y="596430"/>
                </a:lnTo>
                <a:lnTo>
                  <a:pt x="78858" y="579199"/>
                </a:lnTo>
                <a:lnTo>
                  <a:pt x="91033" y="578383"/>
                </a:lnTo>
                <a:lnTo>
                  <a:pt x="184340" y="578383"/>
                </a:lnTo>
                <a:lnTo>
                  <a:pt x="152203" y="557703"/>
                </a:lnTo>
                <a:lnTo>
                  <a:pt x="110675" y="544266"/>
                </a:lnTo>
                <a:close/>
              </a:path>
              <a:path w="239395" h="956310">
                <a:moveTo>
                  <a:pt x="184340" y="578383"/>
                </a:moveTo>
                <a:lnTo>
                  <a:pt x="91033" y="578383"/>
                </a:lnTo>
                <a:lnTo>
                  <a:pt x="113015" y="580651"/>
                </a:lnTo>
                <a:lnTo>
                  <a:pt x="133554" y="587167"/>
                </a:lnTo>
                <a:lnTo>
                  <a:pt x="152239" y="597494"/>
                </a:lnTo>
                <a:lnTo>
                  <a:pt x="168655" y="611200"/>
                </a:lnTo>
                <a:lnTo>
                  <a:pt x="152232" y="624878"/>
                </a:lnTo>
                <a:lnTo>
                  <a:pt x="133535" y="635209"/>
                </a:lnTo>
                <a:lnTo>
                  <a:pt x="112993" y="641739"/>
                </a:lnTo>
                <a:lnTo>
                  <a:pt x="91033" y="644017"/>
                </a:lnTo>
                <a:lnTo>
                  <a:pt x="184042" y="644017"/>
                </a:lnTo>
                <a:lnTo>
                  <a:pt x="189826" y="640130"/>
                </a:lnTo>
                <a:lnTo>
                  <a:pt x="228626" y="640130"/>
                </a:lnTo>
                <a:lnTo>
                  <a:pt x="225026" y="630456"/>
                </a:lnTo>
                <a:lnTo>
                  <a:pt x="214528" y="611200"/>
                </a:lnTo>
                <a:lnTo>
                  <a:pt x="225053" y="591944"/>
                </a:lnTo>
                <a:lnTo>
                  <a:pt x="228787" y="581914"/>
                </a:lnTo>
                <a:lnTo>
                  <a:pt x="189826" y="581914"/>
                </a:lnTo>
                <a:lnTo>
                  <a:pt x="184340" y="578383"/>
                </a:lnTo>
                <a:close/>
              </a:path>
              <a:path w="239395" h="956310">
                <a:moveTo>
                  <a:pt x="228627" y="469353"/>
                </a:moveTo>
                <a:lnTo>
                  <a:pt x="189826" y="469353"/>
                </a:lnTo>
                <a:lnTo>
                  <a:pt x="195554" y="482346"/>
                </a:lnTo>
                <a:lnTo>
                  <a:pt x="199761" y="496162"/>
                </a:lnTo>
                <a:lnTo>
                  <a:pt x="202353" y="510689"/>
                </a:lnTo>
                <a:lnTo>
                  <a:pt x="203238" y="525818"/>
                </a:lnTo>
                <a:lnTo>
                  <a:pt x="202353" y="540883"/>
                </a:lnTo>
                <a:lnTo>
                  <a:pt x="199761" y="555285"/>
                </a:lnTo>
                <a:lnTo>
                  <a:pt x="195554" y="568977"/>
                </a:lnTo>
                <a:lnTo>
                  <a:pt x="189826" y="581914"/>
                </a:lnTo>
                <a:lnTo>
                  <a:pt x="228787" y="581914"/>
                </a:lnTo>
                <a:lnTo>
                  <a:pt x="232803" y="571128"/>
                </a:lnTo>
                <a:lnTo>
                  <a:pt x="237591" y="549003"/>
                </a:lnTo>
                <a:lnTo>
                  <a:pt x="239229" y="525818"/>
                </a:lnTo>
                <a:lnTo>
                  <a:pt x="237583" y="502648"/>
                </a:lnTo>
                <a:lnTo>
                  <a:pt x="232779" y="480510"/>
                </a:lnTo>
                <a:lnTo>
                  <a:pt x="228627" y="469353"/>
                </a:lnTo>
                <a:close/>
              </a:path>
              <a:path w="239395" h="956310">
                <a:moveTo>
                  <a:pt x="110675" y="373484"/>
                </a:moveTo>
                <a:lnTo>
                  <a:pt x="68588" y="373493"/>
                </a:lnTo>
                <a:lnTo>
                  <a:pt x="29286" y="389610"/>
                </a:lnTo>
                <a:lnTo>
                  <a:pt x="2202" y="424922"/>
                </a:lnTo>
                <a:lnTo>
                  <a:pt x="0" y="440067"/>
                </a:lnTo>
                <a:lnTo>
                  <a:pt x="2161" y="455331"/>
                </a:lnTo>
                <a:lnTo>
                  <a:pt x="8204" y="469222"/>
                </a:lnTo>
                <a:lnTo>
                  <a:pt x="17466" y="481238"/>
                </a:lnTo>
                <a:lnTo>
                  <a:pt x="29286" y="490880"/>
                </a:lnTo>
                <a:lnTo>
                  <a:pt x="70026" y="506542"/>
                </a:lnTo>
                <a:lnTo>
                  <a:pt x="113233" y="506334"/>
                </a:lnTo>
                <a:lnTo>
                  <a:pt x="154601" y="493018"/>
                </a:lnTo>
                <a:lnTo>
                  <a:pt x="184571" y="472884"/>
                </a:lnTo>
                <a:lnTo>
                  <a:pt x="91033" y="472884"/>
                </a:lnTo>
                <a:lnTo>
                  <a:pt x="78858" y="472014"/>
                </a:lnTo>
                <a:lnTo>
                  <a:pt x="40043" y="454482"/>
                </a:lnTo>
                <a:lnTo>
                  <a:pt x="35991" y="447116"/>
                </a:lnTo>
                <a:lnTo>
                  <a:pt x="35991" y="433019"/>
                </a:lnTo>
                <a:lnTo>
                  <a:pt x="67727" y="410540"/>
                </a:lnTo>
                <a:lnTo>
                  <a:pt x="91033" y="407250"/>
                </a:lnTo>
                <a:lnTo>
                  <a:pt x="183789" y="407250"/>
                </a:lnTo>
                <a:lnTo>
                  <a:pt x="152203" y="386920"/>
                </a:lnTo>
                <a:lnTo>
                  <a:pt x="110675" y="373484"/>
                </a:lnTo>
                <a:close/>
              </a:path>
              <a:path w="239395" h="956310">
                <a:moveTo>
                  <a:pt x="183789" y="407250"/>
                </a:moveTo>
                <a:lnTo>
                  <a:pt x="91033" y="407250"/>
                </a:lnTo>
                <a:lnTo>
                  <a:pt x="113015" y="409574"/>
                </a:lnTo>
                <a:lnTo>
                  <a:pt x="133554" y="416212"/>
                </a:lnTo>
                <a:lnTo>
                  <a:pt x="152239" y="426662"/>
                </a:lnTo>
                <a:lnTo>
                  <a:pt x="168655" y="440423"/>
                </a:lnTo>
                <a:lnTo>
                  <a:pt x="152232" y="454046"/>
                </a:lnTo>
                <a:lnTo>
                  <a:pt x="133535" y="464254"/>
                </a:lnTo>
                <a:lnTo>
                  <a:pt x="112993" y="470662"/>
                </a:lnTo>
                <a:lnTo>
                  <a:pt x="91033" y="472884"/>
                </a:lnTo>
                <a:lnTo>
                  <a:pt x="184571" y="472884"/>
                </a:lnTo>
                <a:lnTo>
                  <a:pt x="189826" y="469353"/>
                </a:lnTo>
                <a:lnTo>
                  <a:pt x="228627" y="469353"/>
                </a:lnTo>
                <a:lnTo>
                  <a:pt x="225026" y="459677"/>
                </a:lnTo>
                <a:lnTo>
                  <a:pt x="214528" y="440423"/>
                </a:lnTo>
                <a:lnTo>
                  <a:pt x="225053" y="421111"/>
                </a:lnTo>
                <a:lnTo>
                  <a:pt x="228745" y="411137"/>
                </a:lnTo>
                <a:lnTo>
                  <a:pt x="189826" y="411137"/>
                </a:lnTo>
                <a:lnTo>
                  <a:pt x="183789" y="407250"/>
                </a:lnTo>
                <a:close/>
              </a:path>
              <a:path w="239395" h="956310">
                <a:moveTo>
                  <a:pt x="228671" y="298577"/>
                </a:moveTo>
                <a:lnTo>
                  <a:pt x="189826" y="298577"/>
                </a:lnTo>
                <a:lnTo>
                  <a:pt x="195554" y="311508"/>
                </a:lnTo>
                <a:lnTo>
                  <a:pt x="199761" y="325200"/>
                </a:lnTo>
                <a:lnTo>
                  <a:pt x="202353" y="339605"/>
                </a:lnTo>
                <a:lnTo>
                  <a:pt x="203238" y="354672"/>
                </a:lnTo>
                <a:lnTo>
                  <a:pt x="202353" y="369801"/>
                </a:lnTo>
                <a:lnTo>
                  <a:pt x="199761" y="384328"/>
                </a:lnTo>
                <a:lnTo>
                  <a:pt x="195554" y="398144"/>
                </a:lnTo>
                <a:lnTo>
                  <a:pt x="189826" y="411137"/>
                </a:lnTo>
                <a:lnTo>
                  <a:pt x="228745" y="411137"/>
                </a:lnTo>
                <a:lnTo>
                  <a:pt x="232803" y="400172"/>
                </a:lnTo>
                <a:lnTo>
                  <a:pt x="237591" y="377920"/>
                </a:lnTo>
                <a:lnTo>
                  <a:pt x="239229" y="354672"/>
                </a:lnTo>
                <a:lnTo>
                  <a:pt x="237583" y="331566"/>
                </a:lnTo>
                <a:lnTo>
                  <a:pt x="232779" y="309552"/>
                </a:lnTo>
                <a:lnTo>
                  <a:pt x="228671" y="298577"/>
                </a:lnTo>
                <a:close/>
              </a:path>
              <a:path w="239395" h="956310">
                <a:moveTo>
                  <a:pt x="68588" y="202415"/>
                </a:moveTo>
                <a:lnTo>
                  <a:pt x="29286" y="218478"/>
                </a:lnTo>
                <a:lnTo>
                  <a:pt x="2202" y="254089"/>
                </a:lnTo>
                <a:lnTo>
                  <a:pt x="0" y="269290"/>
                </a:lnTo>
                <a:lnTo>
                  <a:pt x="2161" y="284549"/>
                </a:lnTo>
                <a:lnTo>
                  <a:pt x="8204" y="298440"/>
                </a:lnTo>
                <a:lnTo>
                  <a:pt x="17466" y="310460"/>
                </a:lnTo>
                <a:lnTo>
                  <a:pt x="29286" y="320103"/>
                </a:lnTo>
                <a:lnTo>
                  <a:pt x="70026" y="335758"/>
                </a:lnTo>
                <a:lnTo>
                  <a:pt x="113233" y="335548"/>
                </a:lnTo>
                <a:lnTo>
                  <a:pt x="154601" y="322234"/>
                </a:lnTo>
                <a:lnTo>
                  <a:pt x="184569" y="302107"/>
                </a:lnTo>
                <a:lnTo>
                  <a:pt x="91033" y="302107"/>
                </a:lnTo>
                <a:lnTo>
                  <a:pt x="78858" y="301236"/>
                </a:lnTo>
                <a:lnTo>
                  <a:pt x="40043" y="283705"/>
                </a:lnTo>
                <a:lnTo>
                  <a:pt x="35991" y="276339"/>
                </a:lnTo>
                <a:lnTo>
                  <a:pt x="35991" y="262229"/>
                </a:lnTo>
                <a:lnTo>
                  <a:pt x="67727" y="239763"/>
                </a:lnTo>
                <a:lnTo>
                  <a:pt x="91033" y="236474"/>
                </a:lnTo>
                <a:lnTo>
                  <a:pt x="183820" y="236474"/>
                </a:lnTo>
                <a:lnTo>
                  <a:pt x="152203" y="216083"/>
                </a:lnTo>
                <a:lnTo>
                  <a:pt x="110675" y="202528"/>
                </a:lnTo>
                <a:lnTo>
                  <a:pt x="68588" y="202415"/>
                </a:lnTo>
                <a:close/>
              </a:path>
              <a:path w="239395" h="956310">
                <a:moveTo>
                  <a:pt x="183820" y="236474"/>
                </a:moveTo>
                <a:lnTo>
                  <a:pt x="91033" y="236474"/>
                </a:lnTo>
                <a:lnTo>
                  <a:pt x="113015" y="238795"/>
                </a:lnTo>
                <a:lnTo>
                  <a:pt x="133554" y="245429"/>
                </a:lnTo>
                <a:lnTo>
                  <a:pt x="152239" y="255874"/>
                </a:lnTo>
                <a:lnTo>
                  <a:pt x="168655" y="269633"/>
                </a:lnTo>
                <a:lnTo>
                  <a:pt x="152232" y="283264"/>
                </a:lnTo>
                <a:lnTo>
                  <a:pt x="133535" y="293476"/>
                </a:lnTo>
                <a:lnTo>
                  <a:pt x="112993" y="299885"/>
                </a:lnTo>
                <a:lnTo>
                  <a:pt x="91033" y="302107"/>
                </a:lnTo>
                <a:lnTo>
                  <a:pt x="184569" y="302107"/>
                </a:lnTo>
                <a:lnTo>
                  <a:pt x="189826" y="298577"/>
                </a:lnTo>
                <a:lnTo>
                  <a:pt x="228671" y="298577"/>
                </a:lnTo>
                <a:lnTo>
                  <a:pt x="225026" y="288839"/>
                </a:lnTo>
                <a:lnTo>
                  <a:pt x="214528" y="269633"/>
                </a:lnTo>
                <a:lnTo>
                  <a:pt x="225053" y="250323"/>
                </a:lnTo>
                <a:lnTo>
                  <a:pt x="228746" y="240347"/>
                </a:lnTo>
                <a:lnTo>
                  <a:pt x="189826" y="240347"/>
                </a:lnTo>
                <a:lnTo>
                  <a:pt x="183820" y="236474"/>
                </a:lnTo>
                <a:close/>
              </a:path>
              <a:path w="239395" h="956310">
                <a:moveTo>
                  <a:pt x="239229" y="0"/>
                </a:moveTo>
                <a:lnTo>
                  <a:pt x="203238" y="0"/>
                </a:lnTo>
                <a:lnTo>
                  <a:pt x="203238" y="183896"/>
                </a:lnTo>
                <a:lnTo>
                  <a:pt x="202353" y="199024"/>
                </a:lnTo>
                <a:lnTo>
                  <a:pt x="199761" y="213550"/>
                </a:lnTo>
                <a:lnTo>
                  <a:pt x="195554" y="227362"/>
                </a:lnTo>
                <a:lnTo>
                  <a:pt x="189826" y="240347"/>
                </a:lnTo>
                <a:lnTo>
                  <a:pt x="228746" y="240347"/>
                </a:lnTo>
                <a:lnTo>
                  <a:pt x="232803" y="229388"/>
                </a:lnTo>
                <a:lnTo>
                  <a:pt x="237591" y="207141"/>
                </a:lnTo>
                <a:lnTo>
                  <a:pt x="239229" y="183896"/>
                </a:lnTo>
                <a:lnTo>
                  <a:pt x="239229" y="0"/>
                </a:lnTo>
                <a:close/>
              </a:path>
            </a:pathLst>
          </a:custGeom>
          <a:solidFill>
            <a:srgbClr val="535953"/>
          </a:solidFill>
        </p:spPr>
        <p:txBody>
          <a:bodyPr wrap="square" lIns="0" tIns="0" rIns="0" bIns="0" rtlCol="0"/>
          <a:lstStyle/>
          <a:p>
            <a:endParaRPr/>
          </a:p>
        </p:txBody>
      </p:sp>
      <p:sp>
        <p:nvSpPr>
          <p:cNvPr id="19" name="bk object 19"/>
          <p:cNvSpPr/>
          <p:nvPr/>
        </p:nvSpPr>
        <p:spPr>
          <a:xfrm>
            <a:off x="5193647" y="3622452"/>
            <a:ext cx="340995" cy="1885314"/>
          </a:xfrm>
          <a:custGeom>
            <a:avLst/>
            <a:gdLst/>
            <a:ahLst/>
            <a:cxnLst/>
            <a:rect l="l" t="t" r="r" b="b"/>
            <a:pathLst>
              <a:path w="340995" h="1885314">
                <a:moveTo>
                  <a:pt x="180416" y="0"/>
                </a:moveTo>
                <a:lnTo>
                  <a:pt x="160274" y="0"/>
                </a:lnTo>
                <a:lnTo>
                  <a:pt x="152120" y="7035"/>
                </a:lnTo>
                <a:lnTo>
                  <a:pt x="152120" y="238658"/>
                </a:lnTo>
                <a:lnTo>
                  <a:pt x="157708" y="244894"/>
                </a:lnTo>
                <a:lnTo>
                  <a:pt x="244119" y="264464"/>
                </a:lnTo>
                <a:lnTo>
                  <a:pt x="6375" y="308914"/>
                </a:lnTo>
                <a:lnTo>
                  <a:pt x="444" y="315125"/>
                </a:lnTo>
                <a:lnTo>
                  <a:pt x="266" y="322376"/>
                </a:lnTo>
                <a:lnTo>
                  <a:pt x="0" y="329412"/>
                </a:lnTo>
                <a:lnTo>
                  <a:pt x="5702" y="336041"/>
                </a:lnTo>
                <a:lnTo>
                  <a:pt x="244119" y="390016"/>
                </a:lnTo>
                <a:lnTo>
                  <a:pt x="6375" y="434479"/>
                </a:lnTo>
                <a:lnTo>
                  <a:pt x="444" y="440689"/>
                </a:lnTo>
                <a:lnTo>
                  <a:pt x="266" y="447941"/>
                </a:lnTo>
                <a:lnTo>
                  <a:pt x="0" y="455040"/>
                </a:lnTo>
                <a:lnTo>
                  <a:pt x="5702" y="461606"/>
                </a:lnTo>
                <a:lnTo>
                  <a:pt x="244106" y="515581"/>
                </a:lnTo>
                <a:lnTo>
                  <a:pt x="6375" y="560019"/>
                </a:lnTo>
                <a:lnTo>
                  <a:pt x="444" y="566229"/>
                </a:lnTo>
                <a:lnTo>
                  <a:pt x="76" y="580707"/>
                </a:lnTo>
                <a:lnTo>
                  <a:pt x="5689" y="587159"/>
                </a:lnTo>
                <a:lnTo>
                  <a:pt x="244119" y="641134"/>
                </a:lnTo>
                <a:lnTo>
                  <a:pt x="6375" y="685571"/>
                </a:lnTo>
                <a:lnTo>
                  <a:pt x="444" y="691781"/>
                </a:lnTo>
                <a:lnTo>
                  <a:pt x="76" y="706119"/>
                </a:lnTo>
                <a:lnTo>
                  <a:pt x="5689" y="712711"/>
                </a:lnTo>
                <a:lnTo>
                  <a:pt x="152120" y="745870"/>
                </a:lnTo>
                <a:lnTo>
                  <a:pt x="152120" y="1878190"/>
                </a:lnTo>
                <a:lnTo>
                  <a:pt x="160274" y="1885213"/>
                </a:lnTo>
                <a:lnTo>
                  <a:pt x="180416" y="1885213"/>
                </a:lnTo>
                <a:lnTo>
                  <a:pt x="188569" y="1878190"/>
                </a:lnTo>
                <a:lnTo>
                  <a:pt x="188569" y="726617"/>
                </a:lnTo>
                <a:lnTo>
                  <a:pt x="182994" y="720382"/>
                </a:lnTo>
                <a:lnTo>
                  <a:pt x="96583" y="700811"/>
                </a:lnTo>
                <a:lnTo>
                  <a:pt x="334327" y="656374"/>
                </a:lnTo>
                <a:lnTo>
                  <a:pt x="340258" y="650163"/>
                </a:lnTo>
                <a:lnTo>
                  <a:pt x="340486" y="641134"/>
                </a:lnTo>
                <a:lnTo>
                  <a:pt x="340601" y="635698"/>
                </a:lnTo>
                <a:lnTo>
                  <a:pt x="335013" y="629234"/>
                </a:lnTo>
                <a:lnTo>
                  <a:pt x="96583" y="575259"/>
                </a:lnTo>
                <a:lnTo>
                  <a:pt x="334327" y="530821"/>
                </a:lnTo>
                <a:lnTo>
                  <a:pt x="340258" y="524611"/>
                </a:lnTo>
                <a:lnTo>
                  <a:pt x="340448" y="517016"/>
                </a:lnTo>
                <a:lnTo>
                  <a:pt x="340448" y="509904"/>
                </a:lnTo>
                <a:lnTo>
                  <a:pt x="334886" y="503656"/>
                </a:lnTo>
                <a:lnTo>
                  <a:pt x="96570" y="449719"/>
                </a:lnTo>
                <a:lnTo>
                  <a:pt x="334327" y="405244"/>
                </a:lnTo>
                <a:lnTo>
                  <a:pt x="340258" y="399046"/>
                </a:lnTo>
                <a:lnTo>
                  <a:pt x="340614" y="384657"/>
                </a:lnTo>
                <a:lnTo>
                  <a:pt x="335013" y="378129"/>
                </a:lnTo>
                <a:lnTo>
                  <a:pt x="96583" y="324142"/>
                </a:lnTo>
                <a:lnTo>
                  <a:pt x="334327" y="279679"/>
                </a:lnTo>
                <a:lnTo>
                  <a:pt x="340258" y="273481"/>
                </a:lnTo>
                <a:lnTo>
                  <a:pt x="340614" y="259029"/>
                </a:lnTo>
                <a:lnTo>
                  <a:pt x="335013" y="252564"/>
                </a:lnTo>
                <a:lnTo>
                  <a:pt x="188569" y="219417"/>
                </a:lnTo>
                <a:lnTo>
                  <a:pt x="188569" y="7035"/>
                </a:lnTo>
                <a:lnTo>
                  <a:pt x="180416" y="0"/>
                </a:lnTo>
                <a:close/>
              </a:path>
            </a:pathLst>
          </a:custGeom>
          <a:solidFill>
            <a:srgbClr val="535953"/>
          </a:solidFill>
        </p:spPr>
        <p:txBody>
          <a:bodyPr wrap="square" lIns="0" tIns="0" rIns="0" bIns="0" rtlCol="0"/>
          <a:lstStyle/>
          <a:p>
            <a:endParaRPr/>
          </a:p>
        </p:txBody>
      </p:sp>
      <p:sp>
        <p:nvSpPr>
          <p:cNvPr id="20" name="bk object 20"/>
          <p:cNvSpPr/>
          <p:nvPr/>
        </p:nvSpPr>
        <p:spPr>
          <a:xfrm>
            <a:off x="5363997" y="12"/>
            <a:ext cx="0" cy="540385"/>
          </a:xfrm>
          <a:custGeom>
            <a:avLst/>
            <a:gdLst/>
            <a:ahLst/>
            <a:cxnLst/>
            <a:rect l="l" t="t" r="r" b="b"/>
            <a:pathLst>
              <a:path h="540385">
                <a:moveTo>
                  <a:pt x="0" y="0"/>
                </a:moveTo>
                <a:lnTo>
                  <a:pt x="0" y="540003"/>
                </a:lnTo>
              </a:path>
            </a:pathLst>
          </a:custGeom>
          <a:ln w="37134">
            <a:solidFill>
              <a:srgbClr val="535953"/>
            </a:solidFill>
          </a:ln>
        </p:spPr>
        <p:txBody>
          <a:bodyPr wrap="square" lIns="0" tIns="0" rIns="0" bIns="0" rtlCol="0"/>
          <a:lstStyle/>
          <a:p>
            <a:endParaRPr/>
          </a:p>
        </p:txBody>
      </p:sp>
      <p:sp>
        <p:nvSpPr>
          <p:cNvPr id="21" name="bk object 21"/>
          <p:cNvSpPr/>
          <p:nvPr/>
        </p:nvSpPr>
        <p:spPr>
          <a:xfrm>
            <a:off x="5363997" y="1538617"/>
            <a:ext cx="0" cy="175895"/>
          </a:xfrm>
          <a:custGeom>
            <a:avLst/>
            <a:gdLst/>
            <a:ahLst/>
            <a:cxnLst/>
            <a:rect l="l" t="t" r="r" b="b"/>
            <a:pathLst>
              <a:path h="175894">
                <a:moveTo>
                  <a:pt x="0" y="0"/>
                </a:moveTo>
                <a:lnTo>
                  <a:pt x="0" y="175895"/>
                </a:lnTo>
              </a:path>
            </a:pathLst>
          </a:custGeom>
          <a:ln w="37134">
            <a:solidFill>
              <a:srgbClr val="535953"/>
            </a:solidFill>
          </a:ln>
        </p:spPr>
        <p:txBody>
          <a:bodyPr wrap="square" lIns="0" tIns="0" rIns="0" bIns="0" rtlCol="0"/>
          <a:lstStyle/>
          <a:p>
            <a:endParaRPr/>
          </a:p>
        </p:txBody>
      </p:sp>
      <p:sp>
        <p:nvSpPr>
          <p:cNvPr id="22" name="bk object 22"/>
          <p:cNvSpPr/>
          <p:nvPr/>
        </p:nvSpPr>
        <p:spPr>
          <a:xfrm>
            <a:off x="5363997" y="2641676"/>
            <a:ext cx="0" cy="1007110"/>
          </a:xfrm>
          <a:custGeom>
            <a:avLst/>
            <a:gdLst/>
            <a:ahLst/>
            <a:cxnLst/>
            <a:rect l="l" t="t" r="r" b="b"/>
            <a:pathLst>
              <a:path h="1007110">
                <a:moveTo>
                  <a:pt x="0" y="0"/>
                </a:moveTo>
                <a:lnTo>
                  <a:pt x="0" y="1006614"/>
                </a:lnTo>
              </a:path>
            </a:pathLst>
          </a:custGeom>
          <a:ln w="37134">
            <a:solidFill>
              <a:srgbClr val="535953"/>
            </a:solidFill>
          </a:ln>
        </p:spPr>
        <p:txBody>
          <a:bodyPr wrap="square" lIns="0" tIns="0" rIns="0" bIns="0" rtlCol="0"/>
          <a:lstStyle/>
          <a:p>
            <a:endParaRPr/>
          </a:p>
        </p:txBody>
      </p:sp>
      <p:sp>
        <p:nvSpPr>
          <p:cNvPr id="2" name="Holder 2"/>
          <p:cNvSpPr>
            <a:spLocks noGrp="1"/>
          </p:cNvSpPr>
          <p:nvPr>
            <p:ph type="title"/>
          </p:nvPr>
        </p:nvSpPr>
        <p:spPr/>
        <p:txBody>
          <a:bodyPr lIns="0" tIns="0" rIns="0" bIns="0"/>
          <a:lstStyle>
            <a:lvl1pPr>
              <a:defRPr sz="2750" b="1" i="0">
                <a:solidFill>
                  <a:srgbClr val="00A24E"/>
                </a:solidFill>
                <a:latin typeface="Arial Narrow"/>
                <a:cs typeface="Arial Narrow"/>
              </a:defRPr>
            </a:lvl1pPr>
          </a:lstStyle>
          <a:p>
            <a:endParaRPr/>
          </a:p>
        </p:txBody>
      </p:sp>
      <p:sp>
        <p:nvSpPr>
          <p:cNvPr id="3" name="Holder 3"/>
          <p:cNvSpPr>
            <a:spLocks noGrp="1"/>
          </p:cNvSpPr>
          <p:nvPr>
            <p:ph sz="half" idx="2"/>
          </p:nvPr>
        </p:nvSpPr>
        <p:spPr>
          <a:xfrm>
            <a:off x="534670" y="1739455"/>
            <a:ext cx="4651629" cy="4991481"/>
          </a:xfrm>
          <a:prstGeom prst="rect">
            <a:avLst/>
          </a:prstGeom>
        </p:spPr>
        <p:txBody>
          <a:bodyPr wrap="square" lIns="0" tIns="0" rIns="0" bIns="0">
            <a:spAutoFit/>
          </a:bodyPr>
          <a:lstStyle>
            <a:lvl1pPr>
              <a:defRPr/>
            </a:lvl1pPr>
          </a:lstStyle>
          <a:p>
            <a:endParaRPr/>
          </a:p>
        </p:txBody>
      </p:sp>
      <p:sp>
        <p:nvSpPr>
          <p:cNvPr id="5" name="Holder 5"/>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6" name="Holder 6"/>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1/26/2021</a:t>
            </a:fld>
            <a:endParaRPr lang="en-US"/>
          </a:p>
        </p:txBody>
      </p:sp>
      <p:sp>
        <p:nvSpPr>
          <p:cNvPr id="7" name="Holder 7"/>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obj" preserve="1">
  <p:cSld name="Title Only">
    <p:bg>
      <p:bgPr>
        <a:solidFill>
          <a:schemeClr val="bg1"/>
        </a:solidFill>
        <a:effectLst/>
      </p:bgPr>
    </p:bg>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2750" b="1" i="0">
                <a:solidFill>
                  <a:srgbClr val="00A24E"/>
                </a:solidFill>
                <a:latin typeface="Arial Narrow"/>
                <a:cs typeface="Arial Narrow"/>
              </a:defRPr>
            </a:lvl1pPr>
          </a:lstStyle>
          <a:p>
            <a:endParaRPr/>
          </a:p>
        </p:txBody>
      </p:sp>
      <p:sp>
        <p:nvSpPr>
          <p:cNvPr id="3" name="Holder 3"/>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4" name="Holder 4"/>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1/26/2021</a:t>
            </a:fld>
            <a:endParaRPr lang="en-US"/>
          </a:p>
        </p:txBody>
      </p:sp>
      <p:sp>
        <p:nvSpPr>
          <p:cNvPr id="5" name="Holder 5"/>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Blank">
    <p:spTree>
      <p:nvGrpSpPr>
        <p:cNvPr id="1" name=""/>
        <p:cNvGrpSpPr/>
        <p:nvPr/>
      </p:nvGrpSpPr>
      <p:grpSpPr>
        <a:xfrm>
          <a:off x="0" y="0"/>
          <a:ext cx="0" cy="0"/>
          <a:chOff x="0" y="0"/>
          <a:chExt cx="0" cy="0"/>
        </a:xfrm>
      </p:grpSpPr>
      <p:sp>
        <p:nvSpPr>
          <p:cNvPr id="2" name="Holder 2"/>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3" name="Holder 3"/>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1/26/2021</a:t>
            </a:fld>
            <a:endParaRPr lang="en-US"/>
          </a:p>
        </p:txBody>
      </p:sp>
      <p:sp>
        <p:nvSpPr>
          <p:cNvPr id="4" name="Holder 4"/>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older 2"/>
          <p:cNvSpPr>
            <a:spLocks noGrp="1"/>
          </p:cNvSpPr>
          <p:nvPr>
            <p:ph type="title"/>
          </p:nvPr>
        </p:nvSpPr>
        <p:spPr>
          <a:xfrm>
            <a:off x="4103880" y="630317"/>
            <a:ext cx="2485638" cy="426719"/>
          </a:xfrm>
          <a:prstGeom prst="rect">
            <a:avLst/>
          </a:prstGeom>
        </p:spPr>
        <p:txBody>
          <a:bodyPr wrap="square" lIns="0" tIns="0" rIns="0" bIns="0">
            <a:spAutoFit/>
          </a:bodyPr>
          <a:lstStyle>
            <a:lvl1pPr>
              <a:defRPr sz="2750" b="1" i="0">
                <a:solidFill>
                  <a:srgbClr val="00A24E"/>
                </a:solidFill>
                <a:latin typeface="Arial Narrow"/>
                <a:cs typeface="Arial Narrow"/>
              </a:defRPr>
            </a:lvl1pPr>
          </a:lstStyle>
          <a:p>
            <a:endParaRPr/>
          </a:p>
        </p:txBody>
      </p:sp>
      <p:sp>
        <p:nvSpPr>
          <p:cNvPr id="3" name="Holder 3"/>
          <p:cNvSpPr>
            <a:spLocks noGrp="1"/>
          </p:cNvSpPr>
          <p:nvPr>
            <p:ph type="body" idx="1"/>
          </p:nvPr>
        </p:nvSpPr>
        <p:spPr>
          <a:xfrm>
            <a:off x="534670" y="1739455"/>
            <a:ext cx="9624060" cy="4991481"/>
          </a:xfrm>
          <a:prstGeom prst="rect">
            <a:avLst/>
          </a:prstGeom>
        </p:spPr>
        <p:txBody>
          <a:bodyPr wrap="square" lIns="0" tIns="0" rIns="0" bIns="0">
            <a:spAutoFit/>
          </a:bodyPr>
          <a:lstStyle>
            <a:lvl1pPr>
              <a:defRPr/>
            </a:lvl1pPr>
          </a:lstStyle>
          <a:p>
            <a:endParaRPr/>
          </a:p>
        </p:txBody>
      </p:sp>
      <p:sp>
        <p:nvSpPr>
          <p:cNvPr id="4" name="Holder 4"/>
          <p:cNvSpPr>
            <a:spLocks noGrp="1"/>
          </p:cNvSpPr>
          <p:nvPr>
            <p:ph type="ftr" sz="quarter" idx="5"/>
          </p:nvPr>
        </p:nvSpPr>
        <p:spPr>
          <a:xfrm>
            <a:off x="3635756" y="7033450"/>
            <a:ext cx="3421888" cy="378142"/>
          </a:xfrm>
          <a:prstGeom prst="rect">
            <a:avLst/>
          </a:prstGeom>
        </p:spPr>
        <p:txBody>
          <a:bodyPr wrap="square" lIns="0" tIns="0" rIns="0" bIns="0">
            <a:spAutoFit/>
          </a:bodyPr>
          <a:lstStyle>
            <a:lvl1pPr algn="ctr">
              <a:defRPr>
                <a:solidFill>
                  <a:schemeClr val="tx1">
                    <a:tint val="75000"/>
                  </a:schemeClr>
                </a:solidFill>
              </a:defRPr>
            </a:lvl1pPr>
          </a:lstStyle>
          <a:p>
            <a:endParaRPr/>
          </a:p>
        </p:txBody>
      </p:sp>
      <p:sp>
        <p:nvSpPr>
          <p:cNvPr id="5" name="Holder 5"/>
          <p:cNvSpPr>
            <a:spLocks noGrp="1"/>
          </p:cNvSpPr>
          <p:nvPr>
            <p:ph type="dt" sz="half" idx="6"/>
          </p:nvPr>
        </p:nvSpPr>
        <p:spPr>
          <a:xfrm>
            <a:off x="534670" y="7033450"/>
            <a:ext cx="2459482" cy="378142"/>
          </a:xfrm>
          <a:prstGeom prst="rect">
            <a:avLst/>
          </a:prstGeom>
        </p:spPr>
        <p:txBody>
          <a:bodyPr wrap="square" lIns="0" tIns="0" rIns="0" bIns="0">
            <a:spAutoFit/>
          </a:bodyPr>
          <a:lstStyle>
            <a:lvl1pPr algn="l">
              <a:defRPr>
                <a:solidFill>
                  <a:schemeClr val="tx1">
                    <a:tint val="75000"/>
                  </a:schemeClr>
                </a:solidFill>
              </a:defRPr>
            </a:lvl1pPr>
          </a:lstStyle>
          <a:p>
            <a:fld id="{1D8BD707-D9CF-40AE-B4C6-C98DA3205C09}" type="datetimeFigureOut">
              <a:rPr lang="en-US"/>
              <a:t>1/26/2021</a:t>
            </a:fld>
            <a:endParaRPr lang="en-US"/>
          </a:p>
        </p:txBody>
      </p:sp>
      <p:sp>
        <p:nvSpPr>
          <p:cNvPr id="6" name="Holder 6"/>
          <p:cNvSpPr>
            <a:spLocks noGrp="1"/>
          </p:cNvSpPr>
          <p:nvPr>
            <p:ph type="sldNum" sz="quarter" idx="7"/>
          </p:nvPr>
        </p:nvSpPr>
        <p:spPr>
          <a:xfrm>
            <a:off x="7699248" y="7033450"/>
            <a:ext cx="2459482" cy="378142"/>
          </a:xfrm>
          <a:prstGeom prst="rect">
            <a:avLst/>
          </a:prstGeom>
        </p:spPr>
        <p:txBody>
          <a:bodyPr wrap="square" lIns="0" tIns="0" rIns="0" bIns="0">
            <a:spAutoFit/>
          </a:bodyPr>
          <a:lstStyle>
            <a:lvl1pPr algn="r">
              <a:defRPr>
                <a:solidFill>
                  <a:schemeClr val="tx1">
                    <a:tint val="75000"/>
                  </a:schemeClr>
                </a:solidFill>
              </a:defRPr>
            </a:lvl1pPr>
          </a:lstStyle>
          <a:p>
            <a:fld id="{B6F15528-21DE-4FAA-801E-634DDDAF4B2B}" type="slidenum">
              <a:t>‹#›</a:t>
            </a:fld>
            <a:endParaRPr/>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Lst>
  <p:txStyles>
    <p:titleStyle>
      <a:lvl1pPr>
        <a:defRPr>
          <a:latin typeface="+mj-lt"/>
          <a:ea typeface="+mj-ea"/>
          <a:cs typeface="+mj-cs"/>
        </a:defRPr>
      </a:lvl1pPr>
    </p:titleStyle>
    <p:body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bodyStyle>
    <p:other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notesSlide" Target="../notesSlides/notesSlide1.xml"/><Relationship Id="rId1" Type="http://schemas.openxmlformats.org/officeDocument/2006/relationships/slideLayout" Target="../slideLayouts/slideLayout4.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6.emf"/><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7.emf"/><Relationship Id="rId7"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png"/><Relationship Id="rId10" Type="http://schemas.openxmlformats.org/officeDocument/2006/relationships/image" Target="../media/image13.png"/><Relationship Id="rId4" Type="http://schemas.openxmlformats.org/officeDocument/2006/relationships/image" Target="../media/image8.emf"/><Relationship Id="rId9" Type="http://schemas.openxmlformats.org/officeDocument/2006/relationships/image" Target="../media/image12.png"/></Relationships>
</file>

<file path=ppt/slides/_rels/slide4.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14.png"/><Relationship Id="rId7"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17.png"/><Relationship Id="rId5" Type="http://schemas.openxmlformats.org/officeDocument/2006/relationships/image" Target="../media/image16.png"/><Relationship Id="rId4" Type="http://schemas.openxmlformats.org/officeDocument/2006/relationships/image" Target="../media/image15.png"/></Relationships>
</file>

<file path=ppt/slides/_rels/slide5.xml.rels><?xml version="1.0" encoding="UTF-8" standalone="yes"?>
<Relationships xmlns="http://schemas.openxmlformats.org/package/2006/relationships"><Relationship Id="rId8" Type="http://schemas.openxmlformats.org/officeDocument/2006/relationships/image" Target="../media/image23.png"/><Relationship Id="rId3" Type="http://schemas.openxmlformats.org/officeDocument/2006/relationships/image" Target="../media/image19.emf"/><Relationship Id="rId7" Type="http://schemas.openxmlformats.org/officeDocument/2006/relationships/image" Target="../media/image22.png"/><Relationship Id="rId2" Type="http://schemas.openxmlformats.org/officeDocument/2006/relationships/notesSlide" Target="../notesSlides/notesSlide5.xml"/><Relationship Id="rId1" Type="http://schemas.openxmlformats.org/officeDocument/2006/relationships/slideLayout" Target="../slideLayouts/slideLayout3.xml"/><Relationship Id="rId6" Type="http://schemas.openxmlformats.org/officeDocument/2006/relationships/image" Target="../media/image4.png"/><Relationship Id="rId5" Type="http://schemas.openxmlformats.org/officeDocument/2006/relationships/image" Target="../media/image21.png"/><Relationship Id="rId4" Type="http://schemas.openxmlformats.org/officeDocument/2006/relationships/image" Target="../media/image20.png"/><Relationship Id="rId9" Type="http://schemas.openxmlformats.org/officeDocument/2006/relationships/image" Target="../media/image24.emf"/></Relationships>
</file>

<file path=ppt/slides/_rels/slide6.xml.rels><?xml version="1.0" encoding="UTF-8" standalone="yes"?>
<Relationships xmlns="http://schemas.openxmlformats.org/package/2006/relationships"><Relationship Id="rId3" Type="http://schemas.openxmlformats.org/officeDocument/2006/relationships/image" Target="../media/image25.jpeg"/><Relationship Id="rId7"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media/image28.png"/><Relationship Id="rId5" Type="http://schemas.openxmlformats.org/officeDocument/2006/relationships/image" Target="../media/image27.png"/><Relationship Id="rId4" Type="http://schemas.openxmlformats.org/officeDocument/2006/relationships/image" Target="../media/image26.png"/></Relationships>
</file>

<file path=ppt/slides/_rels/slide7.xml.rels><?xml version="1.0" encoding="UTF-8" standalone="yes"?>
<Relationships xmlns="http://schemas.openxmlformats.org/package/2006/relationships"><Relationship Id="rId3" Type="http://schemas.openxmlformats.org/officeDocument/2006/relationships/image" Target="../media/image29.emf"/><Relationship Id="rId2" Type="http://schemas.openxmlformats.org/officeDocument/2006/relationships/hyperlink" Target="http://www.bp.com/bpes/superscientists"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bk object 16"/>
          <p:cNvSpPr/>
          <p:nvPr/>
        </p:nvSpPr>
        <p:spPr>
          <a:xfrm>
            <a:off x="0" y="12"/>
            <a:ext cx="10692130" cy="7560309"/>
          </a:xfrm>
          <a:custGeom>
            <a:avLst/>
            <a:gdLst/>
            <a:ahLst/>
            <a:cxnLst/>
            <a:rect l="l" t="t" r="r" b="b"/>
            <a:pathLst>
              <a:path w="10692130" h="7560309">
                <a:moveTo>
                  <a:pt x="0" y="7559992"/>
                </a:moveTo>
                <a:lnTo>
                  <a:pt x="10692003" y="7559992"/>
                </a:lnTo>
                <a:lnTo>
                  <a:pt x="10692003" y="0"/>
                </a:lnTo>
                <a:lnTo>
                  <a:pt x="0" y="0"/>
                </a:lnTo>
                <a:lnTo>
                  <a:pt x="0" y="7559992"/>
                </a:lnTo>
                <a:close/>
              </a:path>
            </a:pathLst>
          </a:custGeom>
          <a:solidFill>
            <a:srgbClr val="FFD431"/>
          </a:solidFill>
        </p:spPr>
        <p:txBody>
          <a:bodyPr wrap="square" lIns="0" tIns="0" rIns="0" bIns="0" rtlCol="0"/>
          <a:lstStyle/>
          <a:p>
            <a:endParaRPr/>
          </a:p>
        </p:txBody>
      </p:sp>
      <p:pic>
        <p:nvPicPr>
          <p:cNvPr id="11" name="Picture 10"/>
          <p:cNvPicPr>
            <a:picLocks noChangeAspect="1"/>
          </p:cNvPicPr>
          <p:nvPr/>
        </p:nvPicPr>
        <p:blipFill>
          <a:blip r:embed="rId3"/>
          <a:stretch>
            <a:fillRect/>
          </a:stretch>
        </p:blipFill>
        <p:spPr>
          <a:xfrm>
            <a:off x="2006600" y="2819400"/>
            <a:ext cx="6667500" cy="1905000"/>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 name="bk object 16"/>
          <p:cNvSpPr/>
          <p:nvPr/>
        </p:nvSpPr>
        <p:spPr>
          <a:xfrm>
            <a:off x="0" y="12"/>
            <a:ext cx="10692130" cy="7560309"/>
          </a:xfrm>
          <a:custGeom>
            <a:avLst/>
            <a:gdLst/>
            <a:ahLst/>
            <a:cxnLst/>
            <a:rect l="l" t="t" r="r" b="b"/>
            <a:pathLst>
              <a:path w="10692130" h="7560309">
                <a:moveTo>
                  <a:pt x="0" y="7559992"/>
                </a:moveTo>
                <a:lnTo>
                  <a:pt x="10692003" y="7559992"/>
                </a:lnTo>
                <a:lnTo>
                  <a:pt x="10692003" y="0"/>
                </a:lnTo>
                <a:lnTo>
                  <a:pt x="0" y="0"/>
                </a:lnTo>
                <a:lnTo>
                  <a:pt x="0" y="7559992"/>
                </a:lnTo>
                <a:close/>
              </a:path>
            </a:pathLst>
          </a:custGeom>
          <a:solidFill>
            <a:srgbClr val="FFD431"/>
          </a:solidFill>
        </p:spPr>
        <p:txBody>
          <a:bodyPr wrap="square" lIns="0" tIns="0" rIns="0" bIns="0" rtlCol="0"/>
          <a:lstStyle/>
          <a:p>
            <a:endParaRPr/>
          </a:p>
        </p:txBody>
      </p:sp>
      <p:sp>
        <p:nvSpPr>
          <p:cNvPr id="2" name="object 2"/>
          <p:cNvSpPr/>
          <p:nvPr/>
        </p:nvSpPr>
        <p:spPr>
          <a:xfrm>
            <a:off x="5342078" y="5933557"/>
            <a:ext cx="239395" cy="861060"/>
          </a:xfrm>
          <a:custGeom>
            <a:avLst/>
            <a:gdLst/>
            <a:ahLst/>
            <a:cxnLst/>
            <a:rect l="l" t="t" r="r" b="b"/>
            <a:pathLst>
              <a:path w="239395" h="861059">
                <a:moveTo>
                  <a:pt x="35991" y="0"/>
                </a:moveTo>
                <a:lnTo>
                  <a:pt x="0" y="0"/>
                </a:lnTo>
                <a:lnTo>
                  <a:pt x="0" y="88569"/>
                </a:lnTo>
                <a:lnTo>
                  <a:pt x="1646" y="111731"/>
                </a:lnTo>
                <a:lnTo>
                  <a:pt x="6450" y="133865"/>
                </a:lnTo>
                <a:lnTo>
                  <a:pt x="14203" y="154697"/>
                </a:lnTo>
                <a:lnTo>
                  <a:pt x="24701" y="173951"/>
                </a:lnTo>
                <a:lnTo>
                  <a:pt x="14176" y="193208"/>
                </a:lnTo>
                <a:lnTo>
                  <a:pt x="6426" y="214025"/>
                </a:lnTo>
                <a:lnTo>
                  <a:pt x="1637" y="236154"/>
                </a:lnTo>
                <a:lnTo>
                  <a:pt x="0" y="259346"/>
                </a:lnTo>
                <a:lnTo>
                  <a:pt x="1646" y="282510"/>
                </a:lnTo>
                <a:lnTo>
                  <a:pt x="6450" y="304649"/>
                </a:lnTo>
                <a:lnTo>
                  <a:pt x="14203" y="325485"/>
                </a:lnTo>
                <a:lnTo>
                  <a:pt x="24701" y="344741"/>
                </a:lnTo>
                <a:lnTo>
                  <a:pt x="14176" y="363997"/>
                </a:lnTo>
                <a:lnTo>
                  <a:pt x="6426" y="384813"/>
                </a:lnTo>
                <a:lnTo>
                  <a:pt x="1637" y="406938"/>
                </a:lnTo>
                <a:lnTo>
                  <a:pt x="0" y="430123"/>
                </a:lnTo>
                <a:lnTo>
                  <a:pt x="1646" y="453292"/>
                </a:lnTo>
                <a:lnTo>
                  <a:pt x="6450" y="475430"/>
                </a:lnTo>
                <a:lnTo>
                  <a:pt x="14203" y="496264"/>
                </a:lnTo>
                <a:lnTo>
                  <a:pt x="24701" y="515518"/>
                </a:lnTo>
                <a:lnTo>
                  <a:pt x="14176" y="534830"/>
                </a:lnTo>
                <a:lnTo>
                  <a:pt x="6426" y="555769"/>
                </a:lnTo>
                <a:lnTo>
                  <a:pt x="1637" y="578020"/>
                </a:lnTo>
                <a:lnTo>
                  <a:pt x="0" y="601268"/>
                </a:lnTo>
                <a:lnTo>
                  <a:pt x="1646" y="624375"/>
                </a:lnTo>
                <a:lnTo>
                  <a:pt x="6450" y="646388"/>
                </a:lnTo>
                <a:lnTo>
                  <a:pt x="14203" y="667102"/>
                </a:lnTo>
                <a:lnTo>
                  <a:pt x="24701" y="686307"/>
                </a:lnTo>
                <a:lnTo>
                  <a:pt x="14176" y="705617"/>
                </a:lnTo>
                <a:lnTo>
                  <a:pt x="6426" y="726552"/>
                </a:lnTo>
                <a:lnTo>
                  <a:pt x="1637" y="748799"/>
                </a:lnTo>
                <a:lnTo>
                  <a:pt x="0" y="772045"/>
                </a:lnTo>
                <a:lnTo>
                  <a:pt x="0" y="860615"/>
                </a:lnTo>
                <a:lnTo>
                  <a:pt x="35991" y="860615"/>
                </a:lnTo>
                <a:lnTo>
                  <a:pt x="35991" y="772045"/>
                </a:lnTo>
                <a:lnTo>
                  <a:pt x="36876" y="756917"/>
                </a:lnTo>
                <a:lnTo>
                  <a:pt x="39468" y="742391"/>
                </a:lnTo>
                <a:lnTo>
                  <a:pt x="43674" y="728579"/>
                </a:lnTo>
                <a:lnTo>
                  <a:pt x="49403" y="715594"/>
                </a:lnTo>
                <a:lnTo>
                  <a:pt x="121410" y="715594"/>
                </a:lnTo>
                <a:lnTo>
                  <a:pt x="105675" y="710512"/>
                </a:lnTo>
                <a:lnTo>
                  <a:pt x="86990" y="700067"/>
                </a:lnTo>
                <a:lnTo>
                  <a:pt x="70573" y="686307"/>
                </a:lnTo>
                <a:lnTo>
                  <a:pt x="86997" y="672677"/>
                </a:lnTo>
                <a:lnTo>
                  <a:pt x="105694" y="662465"/>
                </a:lnTo>
                <a:lnTo>
                  <a:pt x="122041" y="657364"/>
                </a:lnTo>
                <a:lnTo>
                  <a:pt x="49403" y="657364"/>
                </a:lnTo>
                <a:lnTo>
                  <a:pt x="43674" y="644433"/>
                </a:lnTo>
                <a:lnTo>
                  <a:pt x="39468" y="630740"/>
                </a:lnTo>
                <a:lnTo>
                  <a:pt x="36876" y="616336"/>
                </a:lnTo>
                <a:lnTo>
                  <a:pt x="35991" y="601268"/>
                </a:lnTo>
                <a:lnTo>
                  <a:pt x="36876" y="586140"/>
                </a:lnTo>
                <a:lnTo>
                  <a:pt x="39468" y="571612"/>
                </a:lnTo>
                <a:lnTo>
                  <a:pt x="43674" y="557797"/>
                </a:lnTo>
                <a:lnTo>
                  <a:pt x="49403" y="544804"/>
                </a:lnTo>
                <a:lnTo>
                  <a:pt x="121380" y="544804"/>
                </a:lnTo>
                <a:lnTo>
                  <a:pt x="105675" y="539729"/>
                </a:lnTo>
                <a:lnTo>
                  <a:pt x="86990" y="529279"/>
                </a:lnTo>
                <a:lnTo>
                  <a:pt x="70573" y="515518"/>
                </a:lnTo>
                <a:lnTo>
                  <a:pt x="86997" y="501895"/>
                </a:lnTo>
                <a:lnTo>
                  <a:pt x="105694" y="491686"/>
                </a:lnTo>
                <a:lnTo>
                  <a:pt x="122040" y="486587"/>
                </a:lnTo>
                <a:lnTo>
                  <a:pt x="49403" y="486587"/>
                </a:lnTo>
                <a:lnTo>
                  <a:pt x="43674" y="473595"/>
                </a:lnTo>
                <a:lnTo>
                  <a:pt x="39468" y="459779"/>
                </a:lnTo>
                <a:lnTo>
                  <a:pt x="36876" y="445252"/>
                </a:lnTo>
                <a:lnTo>
                  <a:pt x="35991" y="430123"/>
                </a:lnTo>
                <a:lnTo>
                  <a:pt x="36876" y="415057"/>
                </a:lnTo>
                <a:lnTo>
                  <a:pt x="39468" y="400656"/>
                </a:lnTo>
                <a:lnTo>
                  <a:pt x="43674" y="386964"/>
                </a:lnTo>
                <a:lnTo>
                  <a:pt x="49403" y="374027"/>
                </a:lnTo>
                <a:lnTo>
                  <a:pt x="122235" y="374027"/>
                </a:lnTo>
                <a:lnTo>
                  <a:pt x="105675" y="368774"/>
                </a:lnTo>
                <a:lnTo>
                  <a:pt x="86990" y="358446"/>
                </a:lnTo>
                <a:lnTo>
                  <a:pt x="70573" y="344741"/>
                </a:lnTo>
                <a:lnTo>
                  <a:pt x="86997" y="331062"/>
                </a:lnTo>
                <a:lnTo>
                  <a:pt x="105694" y="320732"/>
                </a:lnTo>
                <a:lnTo>
                  <a:pt x="121174" y="315810"/>
                </a:lnTo>
                <a:lnTo>
                  <a:pt x="49403" y="315810"/>
                </a:lnTo>
                <a:lnTo>
                  <a:pt x="43674" y="302818"/>
                </a:lnTo>
                <a:lnTo>
                  <a:pt x="39468" y="289002"/>
                </a:lnTo>
                <a:lnTo>
                  <a:pt x="36876" y="274475"/>
                </a:lnTo>
                <a:lnTo>
                  <a:pt x="35991" y="259346"/>
                </a:lnTo>
                <a:lnTo>
                  <a:pt x="36876" y="244223"/>
                </a:lnTo>
                <a:lnTo>
                  <a:pt x="39468" y="229696"/>
                </a:lnTo>
                <a:lnTo>
                  <a:pt x="43674" y="215882"/>
                </a:lnTo>
                <a:lnTo>
                  <a:pt x="49403" y="202895"/>
                </a:lnTo>
                <a:lnTo>
                  <a:pt x="121146" y="202895"/>
                </a:lnTo>
                <a:lnTo>
                  <a:pt x="105675" y="197989"/>
                </a:lnTo>
                <a:lnTo>
                  <a:pt x="86990" y="187662"/>
                </a:lnTo>
                <a:lnTo>
                  <a:pt x="70573" y="173951"/>
                </a:lnTo>
                <a:lnTo>
                  <a:pt x="86997" y="160273"/>
                </a:lnTo>
                <a:lnTo>
                  <a:pt x="105694" y="149942"/>
                </a:lnTo>
                <a:lnTo>
                  <a:pt x="121174" y="145021"/>
                </a:lnTo>
                <a:lnTo>
                  <a:pt x="49403" y="145021"/>
                </a:lnTo>
                <a:lnTo>
                  <a:pt x="43674" y="132028"/>
                </a:lnTo>
                <a:lnTo>
                  <a:pt x="39468" y="118214"/>
                </a:lnTo>
                <a:lnTo>
                  <a:pt x="36876" y="103691"/>
                </a:lnTo>
                <a:lnTo>
                  <a:pt x="35991" y="88569"/>
                </a:lnTo>
                <a:lnTo>
                  <a:pt x="35991" y="0"/>
                </a:lnTo>
                <a:close/>
              </a:path>
              <a:path w="239395" h="861059">
                <a:moveTo>
                  <a:pt x="121410" y="715594"/>
                </a:moveTo>
                <a:lnTo>
                  <a:pt x="49403" y="715594"/>
                </a:lnTo>
                <a:lnTo>
                  <a:pt x="87026" y="739858"/>
                </a:lnTo>
                <a:lnTo>
                  <a:pt x="128554" y="753413"/>
                </a:lnTo>
                <a:lnTo>
                  <a:pt x="170641" y="753525"/>
                </a:lnTo>
                <a:lnTo>
                  <a:pt x="209943" y="737463"/>
                </a:lnTo>
                <a:lnTo>
                  <a:pt x="221640" y="727634"/>
                </a:lnTo>
                <a:lnTo>
                  <a:pt x="227955" y="719467"/>
                </a:lnTo>
                <a:lnTo>
                  <a:pt x="148196" y="719467"/>
                </a:lnTo>
                <a:lnTo>
                  <a:pt x="126214" y="717145"/>
                </a:lnTo>
                <a:lnTo>
                  <a:pt x="121410" y="715594"/>
                </a:lnTo>
                <a:close/>
              </a:path>
              <a:path w="239395" h="861059">
                <a:moveTo>
                  <a:pt x="228199" y="653834"/>
                </a:moveTo>
                <a:lnTo>
                  <a:pt x="148196" y="653834"/>
                </a:lnTo>
                <a:lnTo>
                  <a:pt x="160371" y="654705"/>
                </a:lnTo>
                <a:lnTo>
                  <a:pt x="171502" y="657128"/>
                </a:lnTo>
                <a:lnTo>
                  <a:pt x="181302" y="660815"/>
                </a:lnTo>
                <a:lnTo>
                  <a:pt x="189484" y="665479"/>
                </a:lnTo>
                <a:lnTo>
                  <a:pt x="199186" y="672236"/>
                </a:lnTo>
                <a:lnTo>
                  <a:pt x="203238" y="679602"/>
                </a:lnTo>
                <a:lnTo>
                  <a:pt x="203238" y="693712"/>
                </a:lnTo>
                <a:lnTo>
                  <a:pt x="171502" y="716178"/>
                </a:lnTo>
                <a:lnTo>
                  <a:pt x="148196" y="719467"/>
                </a:lnTo>
                <a:lnTo>
                  <a:pt x="227955" y="719467"/>
                </a:lnTo>
                <a:lnTo>
                  <a:pt x="230935" y="715594"/>
                </a:lnTo>
                <a:lnTo>
                  <a:pt x="237027" y="701852"/>
                </a:lnTo>
                <a:lnTo>
                  <a:pt x="239229" y="686650"/>
                </a:lnTo>
                <a:lnTo>
                  <a:pt x="237068" y="671392"/>
                </a:lnTo>
                <a:lnTo>
                  <a:pt x="231025" y="657501"/>
                </a:lnTo>
                <a:lnTo>
                  <a:pt x="228199" y="653834"/>
                </a:lnTo>
                <a:close/>
              </a:path>
              <a:path w="239395" h="861059">
                <a:moveTo>
                  <a:pt x="169203" y="620183"/>
                </a:moveTo>
                <a:lnTo>
                  <a:pt x="125996" y="620393"/>
                </a:lnTo>
                <a:lnTo>
                  <a:pt x="84628" y="633707"/>
                </a:lnTo>
                <a:lnTo>
                  <a:pt x="49403" y="657364"/>
                </a:lnTo>
                <a:lnTo>
                  <a:pt x="122041" y="657364"/>
                </a:lnTo>
                <a:lnTo>
                  <a:pt x="126236" y="656056"/>
                </a:lnTo>
                <a:lnTo>
                  <a:pt x="148196" y="653834"/>
                </a:lnTo>
                <a:lnTo>
                  <a:pt x="228199" y="653834"/>
                </a:lnTo>
                <a:lnTo>
                  <a:pt x="221763" y="645481"/>
                </a:lnTo>
                <a:lnTo>
                  <a:pt x="209943" y="635838"/>
                </a:lnTo>
                <a:lnTo>
                  <a:pt x="169203" y="620183"/>
                </a:lnTo>
                <a:close/>
              </a:path>
              <a:path w="239395" h="861059">
                <a:moveTo>
                  <a:pt x="121380" y="544804"/>
                </a:moveTo>
                <a:lnTo>
                  <a:pt x="49403" y="544804"/>
                </a:lnTo>
                <a:lnTo>
                  <a:pt x="87026" y="569020"/>
                </a:lnTo>
                <a:lnTo>
                  <a:pt x="128554" y="582456"/>
                </a:lnTo>
                <a:lnTo>
                  <a:pt x="170641" y="582448"/>
                </a:lnTo>
                <a:lnTo>
                  <a:pt x="209943" y="566331"/>
                </a:lnTo>
                <a:lnTo>
                  <a:pt x="221640" y="556557"/>
                </a:lnTo>
                <a:lnTo>
                  <a:pt x="227785" y="548690"/>
                </a:lnTo>
                <a:lnTo>
                  <a:pt x="148196" y="548690"/>
                </a:lnTo>
                <a:lnTo>
                  <a:pt x="126214" y="546366"/>
                </a:lnTo>
                <a:lnTo>
                  <a:pt x="121380" y="544804"/>
                </a:lnTo>
                <a:close/>
              </a:path>
              <a:path w="239395" h="861059">
                <a:moveTo>
                  <a:pt x="228202" y="483057"/>
                </a:moveTo>
                <a:lnTo>
                  <a:pt x="148196" y="483057"/>
                </a:lnTo>
                <a:lnTo>
                  <a:pt x="160371" y="483926"/>
                </a:lnTo>
                <a:lnTo>
                  <a:pt x="171502" y="486346"/>
                </a:lnTo>
                <a:lnTo>
                  <a:pt x="181302" y="490033"/>
                </a:lnTo>
                <a:lnTo>
                  <a:pt x="189484" y="494703"/>
                </a:lnTo>
                <a:lnTo>
                  <a:pt x="199186" y="501459"/>
                </a:lnTo>
                <a:lnTo>
                  <a:pt x="203238" y="508825"/>
                </a:lnTo>
                <a:lnTo>
                  <a:pt x="203238" y="522922"/>
                </a:lnTo>
                <a:lnTo>
                  <a:pt x="171502" y="545401"/>
                </a:lnTo>
                <a:lnTo>
                  <a:pt x="148196" y="548690"/>
                </a:lnTo>
                <a:lnTo>
                  <a:pt x="227785" y="548690"/>
                </a:lnTo>
                <a:lnTo>
                  <a:pt x="230916" y="544683"/>
                </a:lnTo>
                <a:lnTo>
                  <a:pt x="237027" y="531019"/>
                </a:lnTo>
                <a:lnTo>
                  <a:pt x="239229" y="515873"/>
                </a:lnTo>
                <a:lnTo>
                  <a:pt x="237068" y="500610"/>
                </a:lnTo>
                <a:lnTo>
                  <a:pt x="231025" y="486719"/>
                </a:lnTo>
                <a:lnTo>
                  <a:pt x="228202" y="483057"/>
                </a:lnTo>
                <a:close/>
              </a:path>
              <a:path w="239395" h="861059">
                <a:moveTo>
                  <a:pt x="169203" y="449399"/>
                </a:moveTo>
                <a:lnTo>
                  <a:pt x="125996" y="449606"/>
                </a:lnTo>
                <a:lnTo>
                  <a:pt x="84628" y="462923"/>
                </a:lnTo>
                <a:lnTo>
                  <a:pt x="49403" y="486587"/>
                </a:lnTo>
                <a:lnTo>
                  <a:pt x="122040" y="486587"/>
                </a:lnTo>
                <a:lnTo>
                  <a:pt x="126236" y="485278"/>
                </a:lnTo>
                <a:lnTo>
                  <a:pt x="148196" y="483057"/>
                </a:lnTo>
                <a:lnTo>
                  <a:pt x="228202" y="483057"/>
                </a:lnTo>
                <a:lnTo>
                  <a:pt x="221763" y="474702"/>
                </a:lnTo>
                <a:lnTo>
                  <a:pt x="209943" y="465061"/>
                </a:lnTo>
                <a:lnTo>
                  <a:pt x="169203" y="449399"/>
                </a:lnTo>
                <a:close/>
              </a:path>
              <a:path w="239395" h="861059">
                <a:moveTo>
                  <a:pt x="122235" y="374027"/>
                </a:moveTo>
                <a:lnTo>
                  <a:pt x="49403" y="374027"/>
                </a:lnTo>
                <a:lnTo>
                  <a:pt x="87026" y="398238"/>
                </a:lnTo>
                <a:lnTo>
                  <a:pt x="128554" y="411675"/>
                </a:lnTo>
                <a:lnTo>
                  <a:pt x="170641" y="411669"/>
                </a:lnTo>
                <a:lnTo>
                  <a:pt x="209943" y="395554"/>
                </a:lnTo>
                <a:lnTo>
                  <a:pt x="221640" y="385778"/>
                </a:lnTo>
                <a:lnTo>
                  <a:pt x="228060" y="377558"/>
                </a:lnTo>
                <a:lnTo>
                  <a:pt x="148196" y="377558"/>
                </a:lnTo>
                <a:lnTo>
                  <a:pt x="126214" y="375289"/>
                </a:lnTo>
                <a:lnTo>
                  <a:pt x="122235" y="374027"/>
                </a:lnTo>
                <a:close/>
              </a:path>
              <a:path w="239395" h="861059">
                <a:moveTo>
                  <a:pt x="227928" y="311924"/>
                </a:moveTo>
                <a:lnTo>
                  <a:pt x="148196" y="311924"/>
                </a:lnTo>
                <a:lnTo>
                  <a:pt x="160371" y="312794"/>
                </a:lnTo>
                <a:lnTo>
                  <a:pt x="171502" y="315213"/>
                </a:lnTo>
                <a:lnTo>
                  <a:pt x="202453" y="339702"/>
                </a:lnTo>
                <a:lnTo>
                  <a:pt x="203238" y="352145"/>
                </a:lnTo>
                <a:lnTo>
                  <a:pt x="199186" y="359511"/>
                </a:lnTo>
                <a:lnTo>
                  <a:pt x="160371" y="376742"/>
                </a:lnTo>
                <a:lnTo>
                  <a:pt x="148196" y="377558"/>
                </a:lnTo>
                <a:lnTo>
                  <a:pt x="228060" y="377558"/>
                </a:lnTo>
                <a:lnTo>
                  <a:pt x="230916" y="373902"/>
                </a:lnTo>
                <a:lnTo>
                  <a:pt x="237027" y="360237"/>
                </a:lnTo>
                <a:lnTo>
                  <a:pt x="239229" y="345097"/>
                </a:lnTo>
                <a:lnTo>
                  <a:pt x="237068" y="329833"/>
                </a:lnTo>
                <a:lnTo>
                  <a:pt x="231025" y="315942"/>
                </a:lnTo>
                <a:lnTo>
                  <a:pt x="227928" y="311924"/>
                </a:lnTo>
                <a:close/>
              </a:path>
              <a:path w="239395" h="861059">
                <a:moveTo>
                  <a:pt x="169203" y="278622"/>
                </a:moveTo>
                <a:lnTo>
                  <a:pt x="125996" y="278830"/>
                </a:lnTo>
                <a:lnTo>
                  <a:pt x="84628" y="292146"/>
                </a:lnTo>
                <a:lnTo>
                  <a:pt x="49403" y="315810"/>
                </a:lnTo>
                <a:lnTo>
                  <a:pt x="121174" y="315810"/>
                </a:lnTo>
                <a:lnTo>
                  <a:pt x="126236" y="314201"/>
                </a:lnTo>
                <a:lnTo>
                  <a:pt x="148196" y="311924"/>
                </a:lnTo>
                <a:lnTo>
                  <a:pt x="227928" y="311924"/>
                </a:lnTo>
                <a:lnTo>
                  <a:pt x="221763" y="303925"/>
                </a:lnTo>
                <a:lnTo>
                  <a:pt x="209943" y="294284"/>
                </a:lnTo>
                <a:lnTo>
                  <a:pt x="169203" y="278622"/>
                </a:lnTo>
                <a:close/>
              </a:path>
              <a:path w="239395" h="861059">
                <a:moveTo>
                  <a:pt x="121146" y="202895"/>
                </a:moveTo>
                <a:lnTo>
                  <a:pt x="49403" y="202895"/>
                </a:lnTo>
                <a:lnTo>
                  <a:pt x="87026" y="227159"/>
                </a:lnTo>
                <a:lnTo>
                  <a:pt x="128554" y="240714"/>
                </a:lnTo>
                <a:lnTo>
                  <a:pt x="170641" y="240826"/>
                </a:lnTo>
                <a:lnTo>
                  <a:pt x="209943" y="224764"/>
                </a:lnTo>
                <a:lnTo>
                  <a:pt x="221640" y="214940"/>
                </a:lnTo>
                <a:lnTo>
                  <a:pt x="227959" y="206768"/>
                </a:lnTo>
                <a:lnTo>
                  <a:pt x="148196" y="206768"/>
                </a:lnTo>
                <a:lnTo>
                  <a:pt x="126214" y="204502"/>
                </a:lnTo>
                <a:lnTo>
                  <a:pt x="121146" y="202895"/>
                </a:lnTo>
                <a:close/>
              </a:path>
              <a:path w="239395" h="861059">
                <a:moveTo>
                  <a:pt x="228193" y="141135"/>
                </a:moveTo>
                <a:lnTo>
                  <a:pt x="148196" y="141135"/>
                </a:lnTo>
                <a:lnTo>
                  <a:pt x="160371" y="142006"/>
                </a:lnTo>
                <a:lnTo>
                  <a:pt x="171502" y="144429"/>
                </a:lnTo>
                <a:lnTo>
                  <a:pt x="181302" y="148116"/>
                </a:lnTo>
                <a:lnTo>
                  <a:pt x="189484" y="152780"/>
                </a:lnTo>
                <a:lnTo>
                  <a:pt x="199186" y="159537"/>
                </a:lnTo>
                <a:lnTo>
                  <a:pt x="203238" y="166903"/>
                </a:lnTo>
                <a:lnTo>
                  <a:pt x="203238" y="173951"/>
                </a:lnTo>
                <a:lnTo>
                  <a:pt x="171502" y="203657"/>
                </a:lnTo>
                <a:lnTo>
                  <a:pt x="148196" y="206768"/>
                </a:lnTo>
                <a:lnTo>
                  <a:pt x="227959" y="206768"/>
                </a:lnTo>
                <a:lnTo>
                  <a:pt x="230916" y="202944"/>
                </a:lnTo>
                <a:lnTo>
                  <a:pt x="237027" y="189154"/>
                </a:lnTo>
                <a:lnTo>
                  <a:pt x="239229" y="173951"/>
                </a:lnTo>
                <a:lnTo>
                  <a:pt x="237068" y="158695"/>
                </a:lnTo>
                <a:lnTo>
                  <a:pt x="231025" y="144808"/>
                </a:lnTo>
                <a:lnTo>
                  <a:pt x="228193" y="141135"/>
                </a:lnTo>
                <a:close/>
              </a:path>
              <a:path w="239395" h="861059">
                <a:moveTo>
                  <a:pt x="169203" y="107545"/>
                </a:moveTo>
                <a:lnTo>
                  <a:pt x="125996" y="107873"/>
                </a:lnTo>
                <a:lnTo>
                  <a:pt x="84628" y="121308"/>
                </a:lnTo>
                <a:lnTo>
                  <a:pt x="49403" y="145021"/>
                </a:lnTo>
                <a:lnTo>
                  <a:pt x="121174" y="145021"/>
                </a:lnTo>
                <a:lnTo>
                  <a:pt x="126236" y="143412"/>
                </a:lnTo>
                <a:lnTo>
                  <a:pt x="148196" y="141135"/>
                </a:lnTo>
                <a:lnTo>
                  <a:pt x="228193" y="141135"/>
                </a:lnTo>
                <a:lnTo>
                  <a:pt x="221763" y="132793"/>
                </a:lnTo>
                <a:lnTo>
                  <a:pt x="209943" y="123151"/>
                </a:lnTo>
                <a:lnTo>
                  <a:pt x="169203" y="107545"/>
                </a:lnTo>
                <a:close/>
              </a:path>
            </a:pathLst>
          </a:custGeom>
          <a:solidFill>
            <a:srgbClr val="535953"/>
          </a:solidFill>
        </p:spPr>
        <p:txBody>
          <a:bodyPr wrap="square" lIns="0" tIns="0" rIns="0" bIns="0" rtlCol="0"/>
          <a:lstStyle/>
          <a:p>
            <a:endParaRPr/>
          </a:p>
        </p:txBody>
      </p:sp>
      <p:sp>
        <p:nvSpPr>
          <p:cNvPr id="3" name="object 3"/>
          <p:cNvSpPr/>
          <p:nvPr/>
        </p:nvSpPr>
        <p:spPr>
          <a:xfrm>
            <a:off x="5190387" y="2754344"/>
            <a:ext cx="340995" cy="1885314"/>
          </a:xfrm>
          <a:custGeom>
            <a:avLst/>
            <a:gdLst/>
            <a:ahLst/>
            <a:cxnLst/>
            <a:rect l="l" t="t" r="r" b="b"/>
            <a:pathLst>
              <a:path w="340995" h="1885314">
                <a:moveTo>
                  <a:pt x="180339" y="0"/>
                </a:moveTo>
                <a:lnTo>
                  <a:pt x="160197" y="0"/>
                </a:lnTo>
                <a:lnTo>
                  <a:pt x="152044" y="7023"/>
                </a:lnTo>
                <a:lnTo>
                  <a:pt x="152044" y="1158595"/>
                </a:lnTo>
                <a:lnTo>
                  <a:pt x="157619" y="1164831"/>
                </a:lnTo>
                <a:lnTo>
                  <a:pt x="244030" y="1184402"/>
                </a:lnTo>
                <a:lnTo>
                  <a:pt x="6286" y="1228839"/>
                </a:lnTo>
                <a:lnTo>
                  <a:pt x="355" y="1235049"/>
                </a:lnTo>
                <a:lnTo>
                  <a:pt x="127" y="1244079"/>
                </a:lnTo>
                <a:lnTo>
                  <a:pt x="12" y="1249514"/>
                </a:lnTo>
                <a:lnTo>
                  <a:pt x="5600" y="1255979"/>
                </a:lnTo>
                <a:lnTo>
                  <a:pt x="244030" y="1309954"/>
                </a:lnTo>
                <a:lnTo>
                  <a:pt x="6286" y="1354391"/>
                </a:lnTo>
                <a:lnTo>
                  <a:pt x="355" y="1360601"/>
                </a:lnTo>
                <a:lnTo>
                  <a:pt x="165" y="1368196"/>
                </a:lnTo>
                <a:lnTo>
                  <a:pt x="165" y="1375308"/>
                </a:lnTo>
                <a:lnTo>
                  <a:pt x="5727" y="1381556"/>
                </a:lnTo>
                <a:lnTo>
                  <a:pt x="244043" y="1435493"/>
                </a:lnTo>
                <a:lnTo>
                  <a:pt x="6286" y="1479969"/>
                </a:lnTo>
                <a:lnTo>
                  <a:pt x="355" y="1486166"/>
                </a:lnTo>
                <a:lnTo>
                  <a:pt x="0" y="1500555"/>
                </a:lnTo>
                <a:lnTo>
                  <a:pt x="5600" y="1507083"/>
                </a:lnTo>
                <a:lnTo>
                  <a:pt x="244030" y="1561071"/>
                </a:lnTo>
                <a:lnTo>
                  <a:pt x="6286" y="1605534"/>
                </a:lnTo>
                <a:lnTo>
                  <a:pt x="355" y="1611731"/>
                </a:lnTo>
                <a:lnTo>
                  <a:pt x="0" y="1626184"/>
                </a:lnTo>
                <a:lnTo>
                  <a:pt x="5600" y="1632648"/>
                </a:lnTo>
                <a:lnTo>
                  <a:pt x="152044" y="1665795"/>
                </a:lnTo>
                <a:lnTo>
                  <a:pt x="152044" y="1878177"/>
                </a:lnTo>
                <a:lnTo>
                  <a:pt x="160197" y="1885213"/>
                </a:lnTo>
                <a:lnTo>
                  <a:pt x="180339" y="1885213"/>
                </a:lnTo>
                <a:lnTo>
                  <a:pt x="188493" y="1878177"/>
                </a:lnTo>
                <a:lnTo>
                  <a:pt x="188493" y="1646555"/>
                </a:lnTo>
                <a:lnTo>
                  <a:pt x="182905" y="1640319"/>
                </a:lnTo>
                <a:lnTo>
                  <a:pt x="96494" y="1620748"/>
                </a:lnTo>
                <a:lnTo>
                  <a:pt x="334238" y="1576298"/>
                </a:lnTo>
                <a:lnTo>
                  <a:pt x="340169" y="1570088"/>
                </a:lnTo>
                <a:lnTo>
                  <a:pt x="340347" y="1562836"/>
                </a:lnTo>
                <a:lnTo>
                  <a:pt x="340613" y="1555800"/>
                </a:lnTo>
                <a:lnTo>
                  <a:pt x="334911" y="1549171"/>
                </a:lnTo>
                <a:lnTo>
                  <a:pt x="96494" y="1495196"/>
                </a:lnTo>
                <a:lnTo>
                  <a:pt x="334238" y="1450733"/>
                </a:lnTo>
                <a:lnTo>
                  <a:pt x="340169" y="1444523"/>
                </a:lnTo>
                <a:lnTo>
                  <a:pt x="340347" y="1437271"/>
                </a:lnTo>
                <a:lnTo>
                  <a:pt x="340613" y="1430172"/>
                </a:lnTo>
                <a:lnTo>
                  <a:pt x="334911" y="1423606"/>
                </a:lnTo>
                <a:lnTo>
                  <a:pt x="96507" y="1369631"/>
                </a:lnTo>
                <a:lnTo>
                  <a:pt x="334238" y="1325194"/>
                </a:lnTo>
                <a:lnTo>
                  <a:pt x="340169" y="1318983"/>
                </a:lnTo>
                <a:lnTo>
                  <a:pt x="340537" y="1304505"/>
                </a:lnTo>
                <a:lnTo>
                  <a:pt x="334924" y="1298054"/>
                </a:lnTo>
                <a:lnTo>
                  <a:pt x="96494" y="1244079"/>
                </a:lnTo>
                <a:lnTo>
                  <a:pt x="334238" y="1199642"/>
                </a:lnTo>
                <a:lnTo>
                  <a:pt x="340169" y="1193431"/>
                </a:lnTo>
                <a:lnTo>
                  <a:pt x="340537" y="1179093"/>
                </a:lnTo>
                <a:lnTo>
                  <a:pt x="334924" y="1172502"/>
                </a:lnTo>
                <a:lnTo>
                  <a:pt x="188493" y="1139342"/>
                </a:lnTo>
                <a:lnTo>
                  <a:pt x="188493" y="7023"/>
                </a:lnTo>
                <a:lnTo>
                  <a:pt x="180339" y="0"/>
                </a:lnTo>
                <a:close/>
              </a:path>
            </a:pathLst>
          </a:custGeom>
          <a:solidFill>
            <a:srgbClr val="535953"/>
          </a:solidFill>
        </p:spPr>
        <p:txBody>
          <a:bodyPr wrap="square" lIns="0" tIns="0" rIns="0" bIns="0" rtlCol="0"/>
          <a:lstStyle/>
          <a:p>
            <a:endParaRPr/>
          </a:p>
        </p:txBody>
      </p:sp>
      <p:sp>
        <p:nvSpPr>
          <p:cNvPr id="4" name="object 4"/>
          <p:cNvSpPr/>
          <p:nvPr/>
        </p:nvSpPr>
        <p:spPr>
          <a:xfrm>
            <a:off x="5360644" y="6721170"/>
            <a:ext cx="0" cy="443230"/>
          </a:xfrm>
          <a:custGeom>
            <a:avLst/>
            <a:gdLst/>
            <a:ahLst/>
            <a:cxnLst/>
            <a:rect l="l" t="t" r="r" b="b"/>
            <a:pathLst>
              <a:path h="443229">
                <a:moveTo>
                  <a:pt x="0" y="0"/>
                </a:moveTo>
                <a:lnTo>
                  <a:pt x="0" y="442836"/>
                </a:lnTo>
              </a:path>
            </a:pathLst>
          </a:custGeom>
          <a:ln w="37134">
            <a:solidFill>
              <a:srgbClr val="535953"/>
            </a:solidFill>
          </a:ln>
        </p:spPr>
        <p:txBody>
          <a:bodyPr wrap="square" lIns="0" tIns="0" rIns="0" bIns="0" rtlCol="0"/>
          <a:lstStyle/>
          <a:p>
            <a:endParaRPr/>
          </a:p>
        </p:txBody>
      </p:sp>
      <p:sp>
        <p:nvSpPr>
          <p:cNvPr id="5" name="object 5"/>
          <p:cNvSpPr/>
          <p:nvPr/>
        </p:nvSpPr>
        <p:spPr>
          <a:xfrm>
            <a:off x="5360644" y="4597044"/>
            <a:ext cx="0" cy="1365885"/>
          </a:xfrm>
          <a:custGeom>
            <a:avLst/>
            <a:gdLst/>
            <a:ahLst/>
            <a:cxnLst/>
            <a:rect l="l" t="t" r="r" b="b"/>
            <a:pathLst>
              <a:path h="1365885">
                <a:moveTo>
                  <a:pt x="0" y="0"/>
                </a:moveTo>
                <a:lnTo>
                  <a:pt x="0" y="1365288"/>
                </a:lnTo>
              </a:path>
            </a:pathLst>
          </a:custGeom>
          <a:ln w="37134">
            <a:solidFill>
              <a:srgbClr val="535953"/>
            </a:solidFill>
          </a:ln>
        </p:spPr>
        <p:txBody>
          <a:bodyPr wrap="square" lIns="0" tIns="0" rIns="0" bIns="0" rtlCol="0"/>
          <a:lstStyle/>
          <a:p>
            <a:endParaRPr/>
          </a:p>
        </p:txBody>
      </p:sp>
      <p:sp>
        <p:nvSpPr>
          <p:cNvPr id="6" name="object 6"/>
          <p:cNvSpPr/>
          <p:nvPr/>
        </p:nvSpPr>
        <p:spPr>
          <a:xfrm>
            <a:off x="5162504" y="6938101"/>
            <a:ext cx="391160" cy="391160"/>
          </a:xfrm>
          <a:custGeom>
            <a:avLst/>
            <a:gdLst/>
            <a:ahLst/>
            <a:cxnLst/>
            <a:rect l="l" t="t" r="r" b="b"/>
            <a:pathLst>
              <a:path w="391160" h="391159">
                <a:moveTo>
                  <a:pt x="195376" y="0"/>
                </a:moveTo>
                <a:lnTo>
                  <a:pt x="150576" y="5160"/>
                </a:lnTo>
                <a:lnTo>
                  <a:pt x="109451" y="19859"/>
                </a:lnTo>
                <a:lnTo>
                  <a:pt x="73175" y="42924"/>
                </a:lnTo>
                <a:lnTo>
                  <a:pt x="42919" y="73182"/>
                </a:lnTo>
                <a:lnTo>
                  <a:pt x="19856" y="109461"/>
                </a:lnTo>
                <a:lnTo>
                  <a:pt x="5159" y="150588"/>
                </a:lnTo>
                <a:lnTo>
                  <a:pt x="0" y="195389"/>
                </a:lnTo>
                <a:lnTo>
                  <a:pt x="5159" y="240186"/>
                </a:lnTo>
                <a:lnTo>
                  <a:pt x="19856" y="281309"/>
                </a:lnTo>
                <a:lnTo>
                  <a:pt x="42919" y="317585"/>
                </a:lnTo>
                <a:lnTo>
                  <a:pt x="73175" y="347842"/>
                </a:lnTo>
                <a:lnTo>
                  <a:pt x="109451" y="370907"/>
                </a:lnTo>
                <a:lnTo>
                  <a:pt x="150576" y="385606"/>
                </a:lnTo>
                <a:lnTo>
                  <a:pt x="195376" y="390766"/>
                </a:lnTo>
                <a:lnTo>
                  <a:pt x="240177" y="385606"/>
                </a:lnTo>
                <a:lnTo>
                  <a:pt x="281302" y="370907"/>
                </a:lnTo>
                <a:lnTo>
                  <a:pt x="317578" y="347842"/>
                </a:lnTo>
                <a:lnTo>
                  <a:pt x="347834" y="317585"/>
                </a:lnTo>
                <a:lnTo>
                  <a:pt x="370896" y="281309"/>
                </a:lnTo>
                <a:lnTo>
                  <a:pt x="385593" y="240186"/>
                </a:lnTo>
                <a:lnTo>
                  <a:pt x="390753" y="195389"/>
                </a:lnTo>
                <a:lnTo>
                  <a:pt x="385593" y="150588"/>
                </a:lnTo>
                <a:lnTo>
                  <a:pt x="370896" y="109461"/>
                </a:lnTo>
                <a:lnTo>
                  <a:pt x="347834" y="73182"/>
                </a:lnTo>
                <a:lnTo>
                  <a:pt x="317578" y="42924"/>
                </a:lnTo>
                <a:lnTo>
                  <a:pt x="281302" y="19859"/>
                </a:lnTo>
                <a:lnTo>
                  <a:pt x="240177" y="5160"/>
                </a:lnTo>
                <a:lnTo>
                  <a:pt x="195376" y="0"/>
                </a:lnTo>
                <a:close/>
              </a:path>
            </a:pathLst>
          </a:custGeom>
          <a:solidFill>
            <a:srgbClr val="FFD431"/>
          </a:solidFill>
        </p:spPr>
        <p:txBody>
          <a:bodyPr wrap="square" lIns="0" tIns="0" rIns="0" bIns="0" rtlCol="0"/>
          <a:lstStyle/>
          <a:p>
            <a:endParaRPr/>
          </a:p>
        </p:txBody>
      </p:sp>
      <p:sp>
        <p:nvSpPr>
          <p:cNvPr id="7" name="object 7"/>
          <p:cNvSpPr/>
          <p:nvPr/>
        </p:nvSpPr>
        <p:spPr>
          <a:xfrm>
            <a:off x="5162504" y="6938101"/>
            <a:ext cx="391160" cy="391160"/>
          </a:xfrm>
          <a:custGeom>
            <a:avLst/>
            <a:gdLst/>
            <a:ahLst/>
            <a:cxnLst/>
            <a:rect l="l" t="t" r="r" b="b"/>
            <a:pathLst>
              <a:path w="391160" h="391159">
                <a:moveTo>
                  <a:pt x="195376" y="390766"/>
                </a:moveTo>
                <a:lnTo>
                  <a:pt x="240177" y="385606"/>
                </a:lnTo>
                <a:lnTo>
                  <a:pt x="281302" y="370907"/>
                </a:lnTo>
                <a:lnTo>
                  <a:pt x="317578" y="347842"/>
                </a:lnTo>
                <a:lnTo>
                  <a:pt x="347834" y="317585"/>
                </a:lnTo>
                <a:lnTo>
                  <a:pt x="370896" y="281309"/>
                </a:lnTo>
                <a:lnTo>
                  <a:pt x="385593" y="240186"/>
                </a:lnTo>
                <a:lnTo>
                  <a:pt x="390753" y="195389"/>
                </a:lnTo>
                <a:lnTo>
                  <a:pt x="385593" y="150588"/>
                </a:lnTo>
                <a:lnTo>
                  <a:pt x="370896" y="109461"/>
                </a:lnTo>
                <a:lnTo>
                  <a:pt x="347834" y="73182"/>
                </a:lnTo>
                <a:lnTo>
                  <a:pt x="317578" y="42924"/>
                </a:lnTo>
                <a:lnTo>
                  <a:pt x="281302" y="19859"/>
                </a:lnTo>
                <a:lnTo>
                  <a:pt x="240177" y="5160"/>
                </a:lnTo>
                <a:lnTo>
                  <a:pt x="195376" y="0"/>
                </a:lnTo>
                <a:lnTo>
                  <a:pt x="150576" y="5160"/>
                </a:lnTo>
                <a:lnTo>
                  <a:pt x="109451" y="19859"/>
                </a:lnTo>
                <a:lnTo>
                  <a:pt x="73175" y="42924"/>
                </a:lnTo>
                <a:lnTo>
                  <a:pt x="42919" y="73182"/>
                </a:lnTo>
                <a:lnTo>
                  <a:pt x="19856" y="109461"/>
                </a:lnTo>
                <a:lnTo>
                  <a:pt x="5159" y="150588"/>
                </a:lnTo>
                <a:lnTo>
                  <a:pt x="0" y="195389"/>
                </a:lnTo>
                <a:lnTo>
                  <a:pt x="5159" y="240186"/>
                </a:lnTo>
                <a:lnTo>
                  <a:pt x="19856" y="281309"/>
                </a:lnTo>
                <a:lnTo>
                  <a:pt x="42919" y="317585"/>
                </a:lnTo>
                <a:lnTo>
                  <a:pt x="73175" y="347842"/>
                </a:lnTo>
                <a:lnTo>
                  <a:pt x="109451" y="370907"/>
                </a:lnTo>
                <a:lnTo>
                  <a:pt x="150576" y="385606"/>
                </a:lnTo>
                <a:lnTo>
                  <a:pt x="195376" y="390766"/>
                </a:lnTo>
                <a:close/>
              </a:path>
            </a:pathLst>
          </a:custGeom>
          <a:ln w="38100">
            <a:solidFill>
              <a:srgbClr val="535953"/>
            </a:solidFill>
          </a:ln>
        </p:spPr>
        <p:txBody>
          <a:bodyPr wrap="square" lIns="0" tIns="0" rIns="0" bIns="0" rtlCol="0"/>
          <a:lstStyle/>
          <a:p>
            <a:endParaRPr/>
          </a:p>
        </p:txBody>
      </p:sp>
      <p:sp>
        <p:nvSpPr>
          <p:cNvPr id="8" name="object 8"/>
          <p:cNvSpPr/>
          <p:nvPr/>
        </p:nvSpPr>
        <p:spPr>
          <a:xfrm>
            <a:off x="5227663" y="7110949"/>
            <a:ext cx="261620" cy="45720"/>
          </a:xfrm>
          <a:custGeom>
            <a:avLst/>
            <a:gdLst/>
            <a:ahLst/>
            <a:cxnLst/>
            <a:rect l="l" t="t" r="r" b="b"/>
            <a:pathLst>
              <a:path w="261620" h="45720">
                <a:moveTo>
                  <a:pt x="0" y="42443"/>
                </a:moveTo>
                <a:lnTo>
                  <a:pt x="11627" y="21484"/>
                </a:lnTo>
                <a:lnTo>
                  <a:pt x="23341" y="10077"/>
                </a:lnTo>
                <a:lnTo>
                  <a:pt x="42196" y="4242"/>
                </a:lnTo>
                <a:lnTo>
                  <a:pt x="75247" y="0"/>
                </a:lnTo>
                <a:lnTo>
                  <a:pt x="111250" y="4816"/>
                </a:lnTo>
                <a:lnTo>
                  <a:pt x="133108" y="21928"/>
                </a:lnTo>
                <a:lnTo>
                  <a:pt x="153500" y="39413"/>
                </a:lnTo>
                <a:lnTo>
                  <a:pt x="185102" y="45351"/>
                </a:lnTo>
                <a:lnTo>
                  <a:pt x="218775" y="36564"/>
                </a:lnTo>
                <a:lnTo>
                  <a:pt x="242546" y="21851"/>
                </a:lnTo>
                <a:lnTo>
                  <a:pt x="256641" y="8027"/>
                </a:lnTo>
                <a:lnTo>
                  <a:pt x="261289" y="1904"/>
                </a:lnTo>
              </a:path>
            </a:pathLst>
          </a:custGeom>
          <a:ln w="38099">
            <a:solidFill>
              <a:srgbClr val="535953"/>
            </a:solidFill>
          </a:ln>
        </p:spPr>
        <p:txBody>
          <a:bodyPr wrap="square" lIns="0" tIns="0" rIns="0" bIns="0" rtlCol="0"/>
          <a:lstStyle/>
          <a:p>
            <a:endParaRPr/>
          </a:p>
        </p:txBody>
      </p:sp>
      <p:sp>
        <p:nvSpPr>
          <p:cNvPr id="9" name="object 9"/>
          <p:cNvSpPr/>
          <p:nvPr/>
        </p:nvSpPr>
        <p:spPr>
          <a:xfrm>
            <a:off x="516989" y="886601"/>
            <a:ext cx="1230630" cy="1675130"/>
          </a:xfrm>
          <a:custGeom>
            <a:avLst/>
            <a:gdLst/>
            <a:ahLst/>
            <a:cxnLst/>
            <a:rect l="l" t="t" r="r" b="b"/>
            <a:pathLst>
              <a:path w="1230630" h="1675130">
                <a:moveTo>
                  <a:pt x="1118679" y="0"/>
                </a:moveTo>
                <a:lnTo>
                  <a:pt x="0" y="78231"/>
                </a:lnTo>
                <a:lnTo>
                  <a:pt x="111658" y="1674964"/>
                </a:lnTo>
                <a:lnTo>
                  <a:pt x="1230337" y="1596732"/>
                </a:lnTo>
                <a:lnTo>
                  <a:pt x="1118679" y="0"/>
                </a:lnTo>
                <a:close/>
              </a:path>
            </a:pathLst>
          </a:custGeom>
          <a:solidFill>
            <a:srgbClr val="FFF2D1"/>
          </a:solidFill>
        </p:spPr>
        <p:txBody>
          <a:bodyPr wrap="square" lIns="0" tIns="0" rIns="0" bIns="0" rtlCol="0"/>
          <a:lstStyle/>
          <a:p>
            <a:endParaRPr/>
          </a:p>
        </p:txBody>
      </p:sp>
      <p:sp>
        <p:nvSpPr>
          <p:cNvPr id="10" name="object 10"/>
          <p:cNvSpPr/>
          <p:nvPr/>
        </p:nvSpPr>
        <p:spPr>
          <a:xfrm>
            <a:off x="678376" y="1460539"/>
            <a:ext cx="872490" cy="79375"/>
          </a:xfrm>
          <a:custGeom>
            <a:avLst/>
            <a:gdLst/>
            <a:ahLst/>
            <a:cxnLst/>
            <a:rect l="l" t="t" r="r" b="b"/>
            <a:pathLst>
              <a:path w="872490" h="79375">
                <a:moveTo>
                  <a:pt x="870940" y="0"/>
                </a:moveTo>
                <a:lnTo>
                  <a:pt x="0" y="60896"/>
                </a:lnTo>
                <a:lnTo>
                  <a:pt x="1270" y="79044"/>
                </a:lnTo>
                <a:lnTo>
                  <a:pt x="872210" y="18135"/>
                </a:lnTo>
                <a:lnTo>
                  <a:pt x="870940" y="0"/>
                </a:lnTo>
                <a:close/>
              </a:path>
            </a:pathLst>
          </a:custGeom>
          <a:solidFill>
            <a:srgbClr val="000000"/>
          </a:solidFill>
        </p:spPr>
        <p:txBody>
          <a:bodyPr wrap="square" lIns="0" tIns="0" rIns="0" bIns="0" rtlCol="0"/>
          <a:lstStyle/>
          <a:p>
            <a:endParaRPr/>
          </a:p>
        </p:txBody>
      </p:sp>
      <p:sp>
        <p:nvSpPr>
          <p:cNvPr id="11" name="object 11"/>
          <p:cNvSpPr/>
          <p:nvPr/>
        </p:nvSpPr>
        <p:spPr>
          <a:xfrm>
            <a:off x="683451" y="1533118"/>
            <a:ext cx="872490" cy="79375"/>
          </a:xfrm>
          <a:custGeom>
            <a:avLst/>
            <a:gdLst/>
            <a:ahLst/>
            <a:cxnLst/>
            <a:rect l="l" t="t" r="r" b="b"/>
            <a:pathLst>
              <a:path w="872490" h="79375">
                <a:moveTo>
                  <a:pt x="870940" y="0"/>
                </a:moveTo>
                <a:lnTo>
                  <a:pt x="0" y="60896"/>
                </a:lnTo>
                <a:lnTo>
                  <a:pt x="1270" y="79044"/>
                </a:lnTo>
                <a:lnTo>
                  <a:pt x="872210" y="18135"/>
                </a:lnTo>
                <a:lnTo>
                  <a:pt x="870940" y="0"/>
                </a:lnTo>
                <a:close/>
              </a:path>
            </a:pathLst>
          </a:custGeom>
          <a:solidFill>
            <a:srgbClr val="000000"/>
          </a:solidFill>
        </p:spPr>
        <p:txBody>
          <a:bodyPr wrap="square" lIns="0" tIns="0" rIns="0" bIns="0" rtlCol="0"/>
          <a:lstStyle/>
          <a:p>
            <a:endParaRPr/>
          </a:p>
        </p:txBody>
      </p:sp>
      <p:sp>
        <p:nvSpPr>
          <p:cNvPr id="12" name="object 12"/>
          <p:cNvSpPr/>
          <p:nvPr/>
        </p:nvSpPr>
        <p:spPr>
          <a:xfrm>
            <a:off x="688526" y="1605696"/>
            <a:ext cx="872490" cy="79375"/>
          </a:xfrm>
          <a:custGeom>
            <a:avLst/>
            <a:gdLst/>
            <a:ahLst/>
            <a:cxnLst/>
            <a:rect l="l" t="t" r="r" b="b"/>
            <a:pathLst>
              <a:path w="872490" h="79375">
                <a:moveTo>
                  <a:pt x="870940" y="0"/>
                </a:moveTo>
                <a:lnTo>
                  <a:pt x="0" y="60896"/>
                </a:lnTo>
                <a:lnTo>
                  <a:pt x="1270" y="79044"/>
                </a:lnTo>
                <a:lnTo>
                  <a:pt x="872210" y="18135"/>
                </a:lnTo>
                <a:lnTo>
                  <a:pt x="870940" y="0"/>
                </a:lnTo>
                <a:close/>
              </a:path>
            </a:pathLst>
          </a:custGeom>
          <a:solidFill>
            <a:srgbClr val="000000"/>
          </a:solidFill>
        </p:spPr>
        <p:txBody>
          <a:bodyPr wrap="square" lIns="0" tIns="0" rIns="0" bIns="0" rtlCol="0"/>
          <a:lstStyle/>
          <a:p>
            <a:endParaRPr/>
          </a:p>
        </p:txBody>
      </p:sp>
      <p:sp>
        <p:nvSpPr>
          <p:cNvPr id="13" name="object 13"/>
          <p:cNvSpPr/>
          <p:nvPr/>
        </p:nvSpPr>
        <p:spPr>
          <a:xfrm>
            <a:off x="693601" y="1683341"/>
            <a:ext cx="800100" cy="74295"/>
          </a:xfrm>
          <a:custGeom>
            <a:avLst/>
            <a:gdLst/>
            <a:ahLst/>
            <a:cxnLst/>
            <a:rect l="l" t="t" r="r" b="b"/>
            <a:pathLst>
              <a:path w="800100" h="74294">
                <a:moveTo>
                  <a:pt x="798360" y="0"/>
                </a:moveTo>
                <a:lnTo>
                  <a:pt x="0" y="55829"/>
                </a:lnTo>
                <a:lnTo>
                  <a:pt x="1270" y="73977"/>
                </a:lnTo>
                <a:lnTo>
                  <a:pt x="799630" y="18148"/>
                </a:lnTo>
                <a:lnTo>
                  <a:pt x="798360" y="0"/>
                </a:lnTo>
                <a:close/>
              </a:path>
            </a:pathLst>
          </a:custGeom>
          <a:solidFill>
            <a:srgbClr val="000000"/>
          </a:solidFill>
        </p:spPr>
        <p:txBody>
          <a:bodyPr wrap="square" lIns="0" tIns="0" rIns="0" bIns="0" rtlCol="0"/>
          <a:lstStyle/>
          <a:p>
            <a:endParaRPr/>
          </a:p>
        </p:txBody>
      </p:sp>
      <p:sp>
        <p:nvSpPr>
          <p:cNvPr id="14" name="object 14"/>
          <p:cNvSpPr/>
          <p:nvPr/>
        </p:nvSpPr>
        <p:spPr>
          <a:xfrm>
            <a:off x="703748" y="1766280"/>
            <a:ext cx="877569" cy="208915"/>
          </a:xfrm>
          <a:custGeom>
            <a:avLst/>
            <a:gdLst/>
            <a:ahLst/>
            <a:cxnLst/>
            <a:rect l="l" t="t" r="r" b="b"/>
            <a:pathLst>
              <a:path w="877569" h="208914">
                <a:moveTo>
                  <a:pt x="223832" y="121951"/>
                </a:moveTo>
                <a:lnTo>
                  <a:pt x="205270" y="121951"/>
                </a:lnTo>
                <a:lnTo>
                  <a:pt x="217046" y="136695"/>
                </a:lnTo>
                <a:lnTo>
                  <a:pt x="234062" y="150269"/>
                </a:lnTo>
                <a:lnTo>
                  <a:pt x="256790" y="161960"/>
                </a:lnTo>
                <a:lnTo>
                  <a:pt x="285610" y="171024"/>
                </a:lnTo>
                <a:lnTo>
                  <a:pt x="5079" y="190646"/>
                </a:lnTo>
                <a:lnTo>
                  <a:pt x="6350" y="208794"/>
                </a:lnTo>
                <a:lnTo>
                  <a:pt x="632315" y="165017"/>
                </a:lnTo>
                <a:lnTo>
                  <a:pt x="371309" y="165017"/>
                </a:lnTo>
                <a:lnTo>
                  <a:pt x="377387" y="161953"/>
                </a:lnTo>
                <a:lnTo>
                  <a:pt x="379235" y="160871"/>
                </a:lnTo>
                <a:lnTo>
                  <a:pt x="325682" y="160871"/>
                </a:lnTo>
                <a:lnTo>
                  <a:pt x="302945" y="159366"/>
                </a:lnTo>
                <a:lnTo>
                  <a:pt x="274652" y="152647"/>
                </a:lnTo>
                <a:lnTo>
                  <a:pt x="252107" y="143562"/>
                </a:lnTo>
                <a:lnTo>
                  <a:pt x="234887" y="132718"/>
                </a:lnTo>
                <a:lnTo>
                  <a:pt x="223832" y="121951"/>
                </a:lnTo>
                <a:close/>
              </a:path>
              <a:path w="877569" h="208914">
                <a:moveTo>
                  <a:pt x="876020" y="129724"/>
                </a:moveTo>
                <a:lnTo>
                  <a:pt x="371309" y="165017"/>
                </a:lnTo>
                <a:lnTo>
                  <a:pt x="632315" y="165017"/>
                </a:lnTo>
                <a:lnTo>
                  <a:pt x="877290" y="147885"/>
                </a:lnTo>
                <a:lnTo>
                  <a:pt x="876020" y="129724"/>
                </a:lnTo>
                <a:close/>
              </a:path>
              <a:path w="877569" h="208914">
                <a:moveTo>
                  <a:pt x="414565" y="108324"/>
                </a:moveTo>
                <a:lnTo>
                  <a:pt x="399872" y="108324"/>
                </a:lnTo>
                <a:lnTo>
                  <a:pt x="398129" y="116967"/>
                </a:lnTo>
                <a:lnTo>
                  <a:pt x="394823" y="125128"/>
                </a:lnTo>
                <a:lnTo>
                  <a:pt x="347584" y="157883"/>
                </a:lnTo>
                <a:lnTo>
                  <a:pt x="325682" y="160871"/>
                </a:lnTo>
                <a:lnTo>
                  <a:pt x="379235" y="160871"/>
                </a:lnTo>
                <a:lnTo>
                  <a:pt x="408676" y="130621"/>
                </a:lnTo>
                <a:lnTo>
                  <a:pt x="412813" y="119305"/>
                </a:lnTo>
                <a:lnTo>
                  <a:pt x="414565" y="108324"/>
                </a:lnTo>
                <a:close/>
              </a:path>
              <a:path w="877569" h="208914">
                <a:moveTo>
                  <a:pt x="260758" y="25584"/>
                </a:moveTo>
                <a:lnTo>
                  <a:pt x="220205" y="40214"/>
                </a:lnTo>
                <a:lnTo>
                  <a:pt x="196570" y="80228"/>
                </a:lnTo>
                <a:lnTo>
                  <a:pt x="195668" y="92767"/>
                </a:lnTo>
                <a:lnTo>
                  <a:pt x="195872" y="96513"/>
                </a:lnTo>
                <a:lnTo>
                  <a:pt x="196507" y="100374"/>
                </a:lnTo>
                <a:lnTo>
                  <a:pt x="197548" y="104248"/>
                </a:lnTo>
                <a:lnTo>
                  <a:pt x="0" y="118065"/>
                </a:lnTo>
                <a:lnTo>
                  <a:pt x="1269" y="136214"/>
                </a:lnTo>
                <a:lnTo>
                  <a:pt x="205270" y="121951"/>
                </a:lnTo>
                <a:lnTo>
                  <a:pt x="223832" y="121951"/>
                </a:lnTo>
                <a:lnTo>
                  <a:pt x="222567" y="120720"/>
                </a:lnTo>
                <a:lnTo>
                  <a:pt x="399872" y="108324"/>
                </a:lnTo>
                <a:lnTo>
                  <a:pt x="414565" y="108324"/>
                </a:lnTo>
                <a:lnTo>
                  <a:pt x="414731" y="107283"/>
                </a:lnTo>
                <a:lnTo>
                  <a:pt x="473391" y="103181"/>
                </a:lnTo>
                <a:lnTo>
                  <a:pt x="212864" y="103181"/>
                </a:lnTo>
                <a:lnTo>
                  <a:pt x="211607" y="99371"/>
                </a:lnTo>
                <a:lnTo>
                  <a:pt x="210743" y="95574"/>
                </a:lnTo>
                <a:lnTo>
                  <a:pt x="210527" y="91916"/>
                </a:lnTo>
                <a:lnTo>
                  <a:pt x="211261" y="82558"/>
                </a:lnTo>
                <a:lnTo>
                  <a:pt x="237631" y="46336"/>
                </a:lnTo>
                <a:lnTo>
                  <a:pt x="261430" y="40520"/>
                </a:lnTo>
                <a:lnTo>
                  <a:pt x="285684" y="40520"/>
                </a:lnTo>
                <a:lnTo>
                  <a:pt x="286537" y="37154"/>
                </a:lnTo>
                <a:lnTo>
                  <a:pt x="287515" y="33166"/>
                </a:lnTo>
                <a:lnTo>
                  <a:pt x="285102" y="29140"/>
                </a:lnTo>
                <a:lnTo>
                  <a:pt x="281114" y="28124"/>
                </a:lnTo>
                <a:lnTo>
                  <a:pt x="260758" y="25584"/>
                </a:lnTo>
                <a:close/>
              </a:path>
              <a:path w="877569" h="208914">
                <a:moveTo>
                  <a:pt x="340299" y="15057"/>
                </a:moveTo>
                <a:lnTo>
                  <a:pt x="276012" y="15057"/>
                </a:lnTo>
                <a:lnTo>
                  <a:pt x="309714" y="20213"/>
                </a:lnTo>
                <a:lnTo>
                  <a:pt x="339359" y="31183"/>
                </a:lnTo>
                <a:lnTo>
                  <a:pt x="375866" y="56036"/>
                </a:lnTo>
                <a:lnTo>
                  <a:pt x="398437" y="90201"/>
                </a:lnTo>
                <a:lnTo>
                  <a:pt x="212864" y="103181"/>
                </a:lnTo>
                <a:lnTo>
                  <a:pt x="473391" y="103181"/>
                </a:lnTo>
                <a:lnTo>
                  <a:pt x="674435" y="89122"/>
                </a:lnTo>
                <a:lnTo>
                  <a:pt x="413664" y="89122"/>
                </a:lnTo>
                <a:lnTo>
                  <a:pt x="408381" y="74573"/>
                </a:lnTo>
                <a:lnTo>
                  <a:pt x="399540" y="60209"/>
                </a:lnTo>
                <a:lnTo>
                  <a:pt x="387391" y="46404"/>
                </a:lnTo>
                <a:lnTo>
                  <a:pt x="372186" y="33534"/>
                </a:lnTo>
                <a:lnTo>
                  <a:pt x="341011" y="15293"/>
                </a:lnTo>
                <a:lnTo>
                  <a:pt x="340299" y="15057"/>
                </a:lnTo>
                <a:close/>
              </a:path>
              <a:path w="877569" h="208914">
                <a:moveTo>
                  <a:pt x="870940" y="57143"/>
                </a:moveTo>
                <a:lnTo>
                  <a:pt x="413664" y="89122"/>
                </a:lnTo>
                <a:lnTo>
                  <a:pt x="674435" y="89122"/>
                </a:lnTo>
                <a:lnTo>
                  <a:pt x="872210" y="75292"/>
                </a:lnTo>
                <a:lnTo>
                  <a:pt x="870940" y="57143"/>
                </a:lnTo>
                <a:close/>
              </a:path>
              <a:path w="877569" h="208914">
                <a:moveTo>
                  <a:pt x="285684" y="40520"/>
                </a:moveTo>
                <a:lnTo>
                  <a:pt x="261430" y="40520"/>
                </a:lnTo>
                <a:lnTo>
                  <a:pt x="277520" y="42589"/>
                </a:lnTo>
                <a:lnTo>
                  <a:pt x="281546" y="43465"/>
                </a:lnTo>
                <a:lnTo>
                  <a:pt x="285534" y="41116"/>
                </a:lnTo>
                <a:lnTo>
                  <a:pt x="285684" y="40520"/>
                </a:lnTo>
                <a:close/>
              </a:path>
              <a:path w="877569" h="208914">
                <a:moveTo>
                  <a:pt x="271723" y="0"/>
                </a:moveTo>
                <a:lnTo>
                  <a:pt x="236677" y="3626"/>
                </a:lnTo>
                <a:lnTo>
                  <a:pt x="232663" y="4489"/>
                </a:lnTo>
                <a:lnTo>
                  <a:pt x="230123" y="8452"/>
                </a:lnTo>
                <a:lnTo>
                  <a:pt x="231889" y="16478"/>
                </a:lnTo>
                <a:lnTo>
                  <a:pt x="235724" y="19018"/>
                </a:lnTo>
                <a:lnTo>
                  <a:pt x="239864" y="18154"/>
                </a:lnTo>
                <a:lnTo>
                  <a:pt x="276012" y="15057"/>
                </a:lnTo>
                <a:lnTo>
                  <a:pt x="340299" y="15057"/>
                </a:lnTo>
                <a:lnTo>
                  <a:pt x="307012" y="4002"/>
                </a:lnTo>
                <a:lnTo>
                  <a:pt x="271723" y="0"/>
                </a:lnTo>
                <a:close/>
              </a:path>
            </a:pathLst>
          </a:custGeom>
          <a:solidFill>
            <a:srgbClr val="000000"/>
          </a:solidFill>
        </p:spPr>
        <p:txBody>
          <a:bodyPr wrap="square" lIns="0" tIns="0" rIns="0" bIns="0" rtlCol="0"/>
          <a:lstStyle/>
          <a:p>
            <a:endParaRPr/>
          </a:p>
        </p:txBody>
      </p:sp>
      <p:sp>
        <p:nvSpPr>
          <p:cNvPr id="15" name="object 15"/>
          <p:cNvSpPr/>
          <p:nvPr/>
        </p:nvSpPr>
        <p:spPr>
          <a:xfrm>
            <a:off x="713902" y="1968588"/>
            <a:ext cx="872490" cy="79375"/>
          </a:xfrm>
          <a:custGeom>
            <a:avLst/>
            <a:gdLst/>
            <a:ahLst/>
            <a:cxnLst/>
            <a:rect l="l" t="t" r="r" b="b"/>
            <a:pathLst>
              <a:path w="872490" h="79375">
                <a:moveTo>
                  <a:pt x="870940" y="0"/>
                </a:moveTo>
                <a:lnTo>
                  <a:pt x="0" y="60896"/>
                </a:lnTo>
                <a:lnTo>
                  <a:pt x="1270" y="79044"/>
                </a:lnTo>
                <a:lnTo>
                  <a:pt x="872210" y="18135"/>
                </a:lnTo>
                <a:lnTo>
                  <a:pt x="870940" y="0"/>
                </a:lnTo>
                <a:close/>
              </a:path>
            </a:pathLst>
          </a:custGeom>
          <a:solidFill>
            <a:srgbClr val="000000"/>
          </a:solidFill>
        </p:spPr>
        <p:txBody>
          <a:bodyPr wrap="square" lIns="0" tIns="0" rIns="0" bIns="0" rtlCol="0"/>
          <a:lstStyle/>
          <a:p>
            <a:endParaRPr/>
          </a:p>
        </p:txBody>
      </p:sp>
      <p:sp>
        <p:nvSpPr>
          <p:cNvPr id="16" name="object 16"/>
          <p:cNvSpPr/>
          <p:nvPr/>
        </p:nvSpPr>
        <p:spPr>
          <a:xfrm>
            <a:off x="724053" y="2113746"/>
            <a:ext cx="872490" cy="79375"/>
          </a:xfrm>
          <a:custGeom>
            <a:avLst/>
            <a:gdLst/>
            <a:ahLst/>
            <a:cxnLst/>
            <a:rect l="l" t="t" r="r" b="b"/>
            <a:pathLst>
              <a:path w="872490" h="79375">
                <a:moveTo>
                  <a:pt x="870940" y="0"/>
                </a:moveTo>
                <a:lnTo>
                  <a:pt x="0" y="60896"/>
                </a:lnTo>
                <a:lnTo>
                  <a:pt x="1270" y="79044"/>
                </a:lnTo>
                <a:lnTo>
                  <a:pt x="872210" y="18135"/>
                </a:lnTo>
                <a:lnTo>
                  <a:pt x="870940" y="0"/>
                </a:lnTo>
                <a:close/>
              </a:path>
            </a:pathLst>
          </a:custGeom>
          <a:solidFill>
            <a:srgbClr val="000000"/>
          </a:solidFill>
        </p:spPr>
        <p:txBody>
          <a:bodyPr wrap="square" lIns="0" tIns="0" rIns="0" bIns="0" rtlCol="0"/>
          <a:lstStyle/>
          <a:p>
            <a:endParaRPr/>
          </a:p>
        </p:txBody>
      </p:sp>
      <p:sp>
        <p:nvSpPr>
          <p:cNvPr id="17" name="object 17"/>
          <p:cNvSpPr/>
          <p:nvPr/>
        </p:nvSpPr>
        <p:spPr>
          <a:xfrm>
            <a:off x="729128" y="2186324"/>
            <a:ext cx="872490" cy="79375"/>
          </a:xfrm>
          <a:custGeom>
            <a:avLst/>
            <a:gdLst/>
            <a:ahLst/>
            <a:cxnLst/>
            <a:rect l="l" t="t" r="r" b="b"/>
            <a:pathLst>
              <a:path w="872490" h="79375">
                <a:moveTo>
                  <a:pt x="870940" y="0"/>
                </a:moveTo>
                <a:lnTo>
                  <a:pt x="0" y="60896"/>
                </a:lnTo>
                <a:lnTo>
                  <a:pt x="1270" y="79044"/>
                </a:lnTo>
                <a:lnTo>
                  <a:pt x="872210" y="18135"/>
                </a:lnTo>
                <a:lnTo>
                  <a:pt x="870940" y="0"/>
                </a:lnTo>
                <a:close/>
              </a:path>
            </a:pathLst>
          </a:custGeom>
          <a:solidFill>
            <a:srgbClr val="000000"/>
          </a:solidFill>
        </p:spPr>
        <p:txBody>
          <a:bodyPr wrap="square" lIns="0" tIns="0" rIns="0" bIns="0" rtlCol="0"/>
          <a:lstStyle/>
          <a:p>
            <a:endParaRPr/>
          </a:p>
        </p:txBody>
      </p:sp>
      <p:sp>
        <p:nvSpPr>
          <p:cNvPr id="18" name="object 18"/>
          <p:cNvSpPr/>
          <p:nvPr/>
        </p:nvSpPr>
        <p:spPr>
          <a:xfrm>
            <a:off x="718977" y="2076688"/>
            <a:ext cx="364490" cy="43815"/>
          </a:xfrm>
          <a:custGeom>
            <a:avLst/>
            <a:gdLst/>
            <a:ahLst/>
            <a:cxnLst/>
            <a:rect l="l" t="t" r="r" b="b"/>
            <a:pathLst>
              <a:path w="364490" h="43814">
                <a:moveTo>
                  <a:pt x="362889" y="0"/>
                </a:moveTo>
                <a:lnTo>
                  <a:pt x="0" y="25374"/>
                </a:lnTo>
                <a:lnTo>
                  <a:pt x="1270" y="43522"/>
                </a:lnTo>
                <a:lnTo>
                  <a:pt x="364159" y="18148"/>
                </a:lnTo>
                <a:lnTo>
                  <a:pt x="362889" y="0"/>
                </a:lnTo>
                <a:close/>
              </a:path>
            </a:pathLst>
          </a:custGeom>
          <a:solidFill>
            <a:srgbClr val="000000"/>
          </a:solidFill>
        </p:spPr>
        <p:txBody>
          <a:bodyPr wrap="square" lIns="0" tIns="0" rIns="0" bIns="0" rtlCol="0"/>
          <a:lstStyle/>
          <a:p>
            <a:endParaRPr/>
          </a:p>
        </p:txBody>
      </p:sp>
      <p:sp>
        <p:nvSpPr>
          <p:cNvPr id="19" name="object 19"/>
          <p:cNvSpPr/>
          <p:nvPr/>
        </p:nvSpPr>
        <p:spPr>
          <a:xfrm>
            <a:off x="1100981" y="1006689"/>
            <a:ext cx="473709" cy="295275"/>
          </a:xfrm>
          <a:custGeom>
            <a:avLst/>
            <a:gdLst/>
            <a:ahLst/>
            <a:cxnLst/>
            <a:rect l="l" t="t" r="r" b="b"/>
            <a:pathLst>
              <a:path w="473709" h="295275">
                <a:moveTo>
                  <a:pt x="317413" y="0"/>
                </a:moveTo>
                <a:lnTo>
                  <a:pt x="271640" y="1211"/>
                </a:lnTo>
                <a:lnTo>
                  <a:pt x="224754" y="7772"/>
                </a:lnTo>
                <a:lnTo>
                  <a:pt x="178344" y="19557"/>
                </a:lnTo>
                <a:lnTo>
                  <a:pt x="135190" y="35891"/>
                </a:lnTo>
                <a:lnTo>
                  <a:pt x="96494" y="56227"/>
                </a:lnTo>
                <a:lnTo>
                  <a:pt x="63135" y="80027"/>
                </a:lnTo>
                <a:lnTo>
                  <a:pt x="15860" y="135774"/>
                </a:lnTo>
                <a:lnTo>
                  <a:pt x="0" y="195300"/>
                </a:lnTo>
                <a:lnTo>
                  <a:pt x="4659" y="224383"/>
                </a:lnTo>
                <a:lnTo>
                  <a:pt x="30303" y="259571"/>
                </a:lnTo>
                <a:lnTo>
                  <a:pt x="79932" y="283578"/>
                </a:lnTo>
                <a:lnTo>
                  <a:pt x="136339" y="293609"/>
                </a:lnTo>
                <a:lnTo>
                  <a:pt x="167950" y="294977"/>
                </a:lnTo>
                <a:lnTo>
                  <a:pt x="200975" y="293877"/>
                </a:lnTo>
                <a:lnTo>
                  <a:pt x="257664" y="286422"/>
                </a:lnTo>
                <a:lnTo>
                  <a:pt x="313436" y="271814"/>
                </a:lnTo>
                <a:lnTo>
                  <a:pt x="319780" y="269132"/>
                </a:lnTo>
                <a:lnTo>
                  <a:pt x="170180" y="269132"/>
                </a:lnTo>
                <a:lnTo>
                  <a:pt x="125915" y="266620"/>
                </a:lnTo>
                <a:lnTo>
                  <a:pt x="87171" y="258889"/>
                </a:lnTo>
                <a:lnTo>
                  <a:pt x="38218" y="232012"/>
                </a:lnTo>
                <a:lnTo>
                  <a:pt x="25738" y="194075"/>
                </a:lnTo>
                <a:lnTo>
                  <a:pt x="29109" y="170659"/>
                </a:lnTo>
                <a:lnTo>
                  <a:pt x="55599" y="123405"/>
                </a:lnTo>
                <a:lnTo>
                  <a:pt x="110704" y="77671"/>
                </a:lnTo>
                <a:lnTo>
                  <a:pt x="146242" y="59131"/>
                </a:lnTo>
                <a:lnTo>
                  <a:pt x="186040" y="44119"/>
                </a:lnTo>
                <a:lnTo>
                  <a:pt x="229533" y="33061"/>
                </a:lnTo>
                <a:lnTo>
                  <a:pt x="273372" y="26884"/>
                </a:lnTo>
                <a:lnTo>
                  <a:pt x="316067" y="25704"/>
                </a:lnTo>
                <a:lnTo>
                  <a:pt x="423263" y="25704"/>
                </a:lnTo>
                <a:lnTo>
                  <a:pt x="401311" y="14840"/>
                </a:lnTo>
                <a:lnTo>
                  <a:pt x="360487" y="4267"/>
                </a:lnTo>
                <a:lnTo>
                  <a:pt x="317413" y="0"/>
                </a:lnTo>
                <a:close/>
              </a:path>
              <a:path w="473709" h="295275">
                <a:moveTo>
                  <a:pt x="399134" y="196164"/>
                </a:moveTo>
                <a:lnTo>
                  <a:pt x="356382" y="225458"/>
                </a:lnTo>
                <a:lnTo>
                  <a:pt x="313068" y="244589"/>
                </a:lnTo>
                <a:lnTo>
                  <a:pt x="266060" y="258194"/>
                </a:lnTo>
                <a:lnTo>
                  <a:pt x="217663" y="266349"/>
                </a:lnTo>
                <a:lnTo>
                  <a:pt x="170180" y="269132"/>
                </a:lnTo>
                <a:lnTo>
                  <a:pt x="319780" y="269132"/>
                </a:lnTo>
                <a:lnTo>
                  <a:pt x="365237" y="249915"/>
                </a:lnTo>
                <a:lnTo>
                  <a:pt x="410017" y="220586"/>
                </a:lnTo>
                <a:lnTo>
                  <a:pt x="415517" y="216077"/>
                </a:lnTo>
                <a:lnTo>
                  <a:pt x="416304" y="207962"/>
                </a:lnTo>
                <a:lnTo>
                  <a:pt x="411795" y="202475"/>
                </a:lnTo>
                <a:lnTo>
                  <a:pt x="407262" y="197014"/>
                </a:lnTo>
                <a:lnTo>
                  <a:pt x="399134" y="196164"/>
                </a:lnTo>
                <a:close/>
              </a:path>
              <a:path w="473709" h="295275">
                <a:moveTo>
                  <a:pt x="423263" y="25704"/>
                </a:moveTo>
                <a:lnTo>
                  <a:pt x="316067" y="25704"/>
                </a:lnTo>
                <a:lnTo>
                  <a:pt x="356131" y="29641"/>
                </a:lnTo>
                <a:lnTo>
                  <a:pt x="389718" y="38082"/>
                </a:lnTo>
                <a:lnTo>
                  <a:pt x="416501" y="50487"/>
                </a:lnTo>
                <a:lnTo>
                  <a:pt x="435673" y="66308"/>
                </a:lnTo>
                <a:lnTo>
                  <a:pt x="446428" y="85000"/>
                </a:lnTo>
                <a:lnTo>
                  <a:pt x="448089" y="94970"/>
                </a:lnTo>
                <a:lnTo>
                  <a:pt x="447654" y="104733"/>
                </a:lnTo>
                <a:lnTo>
                  <a:pt x="422217" y="144932"/>
                </a:lnTo>
                <a:lnTo>
                  <a:pt x="358813" y="180131"/>
                </a:lnTo>
                <a:lnTo>
                  <a:pt x="316482" y="192735"/>
                </a:lnTo>
                <a:lnTo>
                  <a:pt x="309560" y="194347"/>
                </a:lnTo>
                <a:lnTo>
                  <a:pt x="305268" y="201269"/>
                </a:lnTo>
                <a:lnTo>
                  <a:pt x="308494" y="215137"/>
                </a:lnTo>
                <a:lnTo>
                  <a:pt x="315504" y="219392"/>
                </a:lnTo>
                <a:lnTo>
                  <a:pt x="322337" y="217792"/>
                </a:lnTo>
                <a:lnTo>
                  <a:pt x="369902" y="203494"/>
                </a:lnTo>
                <a:lnTo>
                  <a:pt x="409941" y="184811"/>
                </a:lnTo>
                <a:lnTo>
                  <a:pt x="441226" y="162454"/>
                </a:lnTo>
                <a:lnTo>
                  <a:pt x="469328" y="122948"/>
                </a:lnTo>
                <a:lnTo>
                  <a:pt x="473676" y="93139"/>
                </a:lnTo>
                <a:lnTo>
                  <a:pt x="471143" y="77825"/>
                </a:lnTo>
                <a:lnTo>
                  <a:pt x="457316" y="52071"/>
                </a:lnTo>
                <a:lnTo>
                  <a:pt x="433812" y="30925"/>
                </a:lnTo>
                <a:lnTo>
                  <a:pt x="423263" y="25704"/>
                </a:lnTo>
                <a:close/>
              </a:path>
            </a:pathLst>
          </a:custGeom>
          <a:solidFill>
            <a:srgbClr val="F15F22"/>
          </a:solidFill>
        </p:spPr>
        <p:txBody>
          <a:bodyPr wrap="square" lIns="0" tIns="0" rIns="0" bIns="0" rtlCol="0"/>
          <a:lstStyle/>
          <a:p>
            <a:endParaRPr/>
          </a:p>
        </p:txBody>
      </p:sp>
      <p:sp>
        <p:nvSpPr>
          <p:cNvPr id="20" name="object 20"/>
          <p:cNvSpPr/>
          <p:nvPr/>
        </p:nvSpPr>
        <p:spPr>
          <a:xfrm>
            <a:off x="1273854" y="1058525"/>
            <a:ext cx="103505" cy="196850"/>
          </a:xfrm>
          <a:custGeom>
            <a:avLst/>
            <a:gdLst/>
            <a:ahLst/>
            <a:cxnLst/>
            <a:rect l="l" t="t" r="r" b="b"/>
            <a:pathLst>
              <a:path w="103505" h="196850">
                <a:moveTo>
                  <a:pt x="48031" y="0"/>
                </a:moveTo>
                <a:lnTo>
                  <a:pt x="45910" y="1104"/>
                </a:lnTo>
                <a:lnTo>
                  <a:pt x="43802" y="2146"/>
                </a:lnTo>
                <a:lnTo>
                  <a:pt x="41744" y="3721"/>
                </a:lnTo>
                <a:lnTo>
                  <a:pt x="30568" y="26784"/>
                </a:lnTo>
                <a:lnTo>
                  <a:pt x="29400" y="34366"/>
                </a:lnTo>
                <a:lnTo>
                  <a:pt x="28219" y="40297"/>
                </a:lnTo>
                <a:lnTo>
                  <a:pt x="25806" y="51943"/>
                </a:lnTo>
                <a:lnTo>
                  <a:pt x="24574" y="57327"/>
                </a:lnTo>
                <a:lnTo>
                  <a:pt x="22110" y="68453"/>
                </a:lnTo>
                <a:lnTo>
                  <a:pt x="19560" y="80518"/>
                </a:lnTo>
                <a:lnTo>
                  <a:pt x="18296" y="88303"/>
                </a:lnTo>
                <a:lnTo>
                  <a:pt x="17081" y="97396"/>
                </a:lnTo>
                <a:lnTo>
                  <a:pt x="14960" y="98005"/>
                </a:lnTo>
                <a:lnTo>
                  <a:pt x="850" y="110731"/>
                </a:lnTo>
                <a:lnTo>
                  <a:pt x="1181" y="113195"/>
                </a:lnTo>
                <a:lnTo>
                  <a:pt x="10185" y="118872"/>
                </a:lnTo>
                <a:lnTo>
                  <a:pt x="10883" y="119354"/>
                </a:lnTo>
                <a:lnTo>
                  <a:pt x="11303" y="120230"/>
                </a:lnTo>
                <a:lnTo>
                  <a:pt x="10325" y="123342"/>
                </a:lnTo>
                <a:lnTo>
                  <a:pt x="9359" y="128333"/>
                </a:lnTo>
                <a:lnTo>
                  <a:pt x="6502" y="149377"/>
                </a:lnTo>
                <a:lnTo>
                  <a:pt x="4445" y="164960"/>
                </a:lnTo>
                <a:lnTo>
                  <a:pt x="3475" y="172643"/>
                </a:lnTo>
                <a:lnTo>
                  <a:pt x="1765" y="187109"/>
                </a:lnTo>
                <a:lnTo>
                  <a:pt x="876" y="192697"/>
                </a:lnTo>
                <a:lnTo>
                  <a:pt x="0" y="196583"/>
                </a:lnTo>
                <a:lnTo>
                  <a:pt x="17259" y="194208"/>
                </a:lnTo>
                <a:lnTo>
                  <a:pt x="21333" y="168160"/>
                </a:lnTo>
                <a:lnTo>
                  <a:pt x="23939" y="152222"/>
                </a:lnTo>
                <a:lnTo>
                  <a:pt x="25209" y="144716"/>
                </a:lnTo>
                <a:lnTo>
                  <a:pt x="26276" y="138696"/>
                </a:lnTo>
                <a:lnTo>
                  <a:pt x="27305" y="132702"/>
                </a:lnTo>
                <a:lnTo>
                  <a:pt x="33591" y="112547"/>
                </a:lnTo>
                <a:lnTo>
                  <a:pt x="35560" y="111937"/>
                </a:lnTo>
                <a:lnTo>
                  <a:pt x="62318" y="104267"/>
                </a:lnTo>
                <a:lnTo>
                  <a:pt x="81121" y="104267"/>
                </a:lnTo>
                <a:lnTo>
                  <a:pt x="78981" y="97751"/>
                </a:lnTo>
                <a:lnTo>
                  <a:pt x="80886" y="96862"/>
                </a:lnTo>
                <a:lnTo>
                  <a:pt x="85211" y="94996"/>
                </a:lnTo>
                <a:lnTo>
                  <a:pt x="34544" y="94996"/>
                </a:lnTo>
                <a:lnTo>
                  <a:pt x="34620" y="93256"/>
                </a:lnTo>
                <a:lnTo>
                  <a:pt x="34963" y="90424"/>
                </a:lnTo>
                <a:lnTo>
                  <a:pt x="38446" y="68453"/>
                </a:lnTo>
                <a:lnTo>
                  <a:pt x="44221" y="32486"/>
                </a:lnTo>
                <a:lnTo>
                  <a:pt x="61508" y="32486"/>
                </a:lnTo>
                <a:lnTo>
                  <a:pt x="51701" y="1447"/>
                </a:lnTo>
                <a:lnTo>
                  <a:pt x="49949" y="139"/>
                </a:lnTo>
                <a:lnTo>
                  <a:pt x="48031" y="0"/>
                </a:lnTo>
                <a:close/>
              </a:path>
              <a:path w="103505" h="196850">
                <a:moveTo>
                  <a:pt x="81121" y="104267"/>
                </a:moveTo>
                <a:lnTo>
                  <a:pt x="62318" y="104267"/>
                </a:lnTo>
                <a:lnTo>
                  <a:pt x="63741" y="107848"/>
                </a:lnTo>
                <a:lnTo>
                  <a:pt x="64973" y="112318"/>
                </a:lnTo>
                <a:lnTo>
                  <a:pt x="67122" y="123342"/>
                </a:lnTo>
                <a:lnTo>
                  <a:pt x="68160" y="128803"/>
                </a:lnTo>
                <a:lnTo>
                  <a:pt x="70243" y="140703"/>
                </a:lnTo>
                <a:lnTo>
                  <a:pt x="71412" y="146621"/>
                </a:lnTo>
                <a:lnTo>
                  <a:pt x="88252" y="181457"/>
                </a:lnTo>
                <a:lnTo>
                  <a:pt x="91960" y="182486"/>
                </a:lnTo>
                <a:lnTo>
                  <a:pt x="96443" y="181864"/>
                </a:lnTo>
                <a:lnTo>
                  <a:pt x="89801" y="139509"/>
                </a:lnTo>
                <a:lnTo>
                  <a:pt x="82261" y="107735"/>
                </a:lnTo>
                <a:lnTo>
                  <a:pt x="81121" y="104267"/>
                </a:lnTo>
                <a:close/>
              </a:path>
              <a:path w="103505" h="196850">
                <a:moveTo>
                  <a:pt x="61508" y="32486"/>
                </a:moveTo>
                <a:lnTo>
                  <a:pt x="44221" y="32486"/>
                </a:lnTo>
                <a:lnTo>
                  <a:pt x="44945" y="35496"/>
                </a:lnTo>
                <a:lnTo>
                  <a:pt x="46062" y="39433"/>
                </a:lnTo>
                <a:lnTo>
                  <a:pt x="49123" y="48996"/>
                </a:lnTo>
                <a:lnTo>
                  <a:pt x="50673" y="53936"/>
                </a:lnTo>
                <a:lnTo>
                  <a:pt x="59944" y="87058"/>
                </a:lnTo>
                <a:lnTo>
                  <a:pt x="34544" y="94996"/>
                </a:lnTo>
                <a:lnTo>
                  <a:pt x="85211" y="94996"/>
                </a:lnTo>
                <a:lnTo>
                  <a:pt x="103200" y="81127"/>
                </a:lnTo>
                <a:lnTo>
                  <a:pt x="103098" y="80518"/>
                </a:lnTo>
                <a:lnTo>
                  <a:pt x="102968" y="80314"/>
                </a:lnTo>
                <a:lnTo>
                  <a:pt x="76619" y="80314"/>
                </a:lnTo>
                <a:lnTo>
                  <a:pt x="61508" y="32486"/>
                </a:lnTo>
                <a:close/>
              </a:path>
              <a:path w="103505" h="196850">
                <a:moveTo>
                  <a:pt x="92697" y="73482"/>
                </a:moveTo>
                <a:lnTo>
                  <a:pt x="76619" y="80314"/>
                </a:lnTo>
                <a:lnTo>
                  <a:pt x="102968" y="80314"/>
                </a:lnTo>
                <a:lnTo>
                  <a:pt x="102628" y="79781"/>
                </a:lnTo>
                <a:lnTo>
                  <a:pt x="100838" y="78155"/>
                </a:lnTo>
                <a:lnTo>
                  <a:pt x="99860" y="77330"/>
                </a:lnTo>
                <a:lnTo>
                  <a:pt x="98818" y="76555"/>
                </a:lnTo>
                <a:lnTo>
                  <a:pt x="97777" y="75742"/>
                </a:lnTo>
                <a:lnTo>
                  <a:pt x="96761" y="75069"/>
                </a:lnTo>
                <a:lnTo>
                  <a:pt x="94716" y="73977"/>
                </a:lnTo>
                <a:lnTo>
                  <a:pt x="93980" y="73621"/>
                </a:lnTo>
                <a:lnTo>
                  <a:pt x="92697" y="73482"/>
                </a:lnTo>
                <a:close/>
              </a:path>
            </a:pathLst>
          </a:custGeom>
          <a:solidFill>
            <a:srgbClr val="F15F22"/>
          </a:solidFill>
        </p:spPr>
        <p:txBody>
          <a:bodyPr wrap="square" lIns="0" tIns="0" rIns="0" bIns="0" rtlCol="0"/>
          <a:lstStyle/>
          <a:p>
            <a:endParaRPr/>
          </a:p>
        </p:txBody>
      </p:sp>
      <p:sp>
        <p:nvSpPr>
          <p:cNvPr id="21" name="object 21"/>
          <p:cNvSpPr/>
          <p:nvPr/>
        </p:nvSpPr>
        <p:spPr>
          <a:xfrm>
            <a:off x="1107883" y="1750141"/>
            <a:ext cx="157480" cy="67310"/>
          </a:xfrm>
          <a:custGeom>
            <a:avLst/>
            <a:gdLst/>
            <a:ahLst/>
            <a:cxnLst/>
            <a:rect l="l" t="t" r="r" b="b"/>
            <a:pathLst>
              <a:path w="157480" h="67310">
                <a:moveTo>
                  <a:pt x="5429" y="24650"/>
                </a:moveTo>
                <a:lnTo>
                  <a:pt x="1479" y="27241"/>
                </a:lnTo>
                <a:lnTo>
                  <a:pt x="666" y="31267"/>
                </a:lnTo>
                <a:lnTo>
                  <a:pt x="107" y="38315"/>
                </a:lnTo>
                <a:lnTo>
                  <a:pt x="0" y="40411"/>
                </a:lnTo>
                <a:lnTo>
                  <a:pt x="1249" y="48918"/>
                </a:lnTo>
                <a:lnTo>
                  <a:pt x="14979" y="67195"/>
                </a:lnTo>
                <a:lnTo>
                  <a:pt x="17303" y="67043"/>
                </a:lnTo>
                <a:lnTo>
                  <a:pt x="33474" y="46850"/>
                </a:lnTo>
                <a:lnTo>
                  <a:pt x="16186" y="46850"/>
                </a:lnTo>
                <a:lnTo>
                  <a:pt x="14801" y="42773"/>
                </a:lnTo>
                <a:lnTo>
                  <a:pt x="14458" y="38315"/>
                </a:lnTo>
                <a:lnTo>
                  <a:pt x="16071" y="30124"/>
                </a:lnTo>
                <a:lnTo>
                  <a:pt x="13442" y="26212"/>
                </a:lnTo>
                <a:lnTo>
                  <a:pt x="5429" y="24650"/>
                </a:lnTo>
                <a:close/>
              </a:path>
              <a:path w="157480" h="67310">
                <a:moveTo>
                  <a:pt x="64325" y="41097"/>
                </a:moveTo>
                <a:lnTo>
                  <a:pt x="36226" y="41097"/>
                </a:lnTo>
                <a:lnTo>
                  <a:pt x="37179" y="45123"/>
                </a:lnTo>
                <a:lnTo>
                  <a:pt x="38284" y="49110"/>
                </a:lnTo>
                <a:lnTo>
                  <a:pt x="40290" y="55689"/>
                </a:lnTo>
                <a:lnTo>
                  <a:pt x="42411" y="57619"/>
                </a:lnTo>
                <a:lnTo>
                  <a:pt x="47669" y="58724"/>
                </a:lnTo>
                <a:lnTo>
                  <a:pt x="50412" y="57835"/>
                </a:lnTo>
                <a:lnTo>
                  <a:pt x="57651" y="49606"/>
                </a:lnTo>
                <a:lnTo>
                  <a:pt x="62871" y="43091"/>
                </a:lnTo>
                <a:lnTo>
                  <a:pt x="64325" y="41097"/>
                </a:lnTo>
                <a:close/>
              </a:path>
              <a:path w="157480" h="67310">
                <a:moveTo>
                  <a:pt x="35794" y="0"/>
                </a:moveTo>
                <a:lnTo>
                  <a:pt x="32416" y="2260"/>
                </a:lnTo>
                <a:lnTo>
                  <a:pt x="28941" y="16087"/>
                </a:lnTo>
                <a:lnTo>
                  <a:pt x="25761" y="26744"/>
                </a:lnTo>
                <a:lnTo>
                  <a:pt x="21587" y="37274"/>
                </a:lnTo>
                <a:lnTo>
                  <a:pt x="16186" y="46850"/>
                </a:lnTo>
                <a:lnTo>
                  <a:pt x="33474" y="46850"/>
                </a:lnTo>
                <a:lnTo>
                  <a:pt x="36226" y="41097"/>
                </a:lnTo>
                <a:lnTo>
                  <a:pt x="64325" y="41097"/>
                </a:lnTo>
                <a:lnTo>
                  <a:pt x="67735" y="36423"/>
                </a:lnTo>
                <a:lnTo>
                  <a:pt x="157375" y="36423"/>
                </a:lnTo>
                <a:lnTo>
                  <a:pt x="157382" y="35052"/>
                </a:lnTo>
                <a:lnTo>
                  <a:pt x="50107" y="35052"/>
                </a:lnTo>
                <a:lnTo>
                  <a:pt x="48712" y="28131"/>
                </a:lnTo>
                <a:lnTo>
                  <a:pt x="47590" y="21132"/>
                </a:lnTo>
                <a:lnTo>
                  <a:pt x="46755" y="14165"/>
                </a:lnTo>
                <a:lnTo>
                  <a:pt x="46196" y="7137"/>
                </a:lnTo>
                <a:lnTo>
                  <a:pt x="45954" y="3467"/>
                </a:lnTo>
                <a:lnTo>
                  <a:pt x="43084" y="495"/>
                </a:lnTo>
                <a:lnTo>
                  <a:pt x="39427" y="165"/>
                </a:lnTo>
                <a:lnTo>
                  <a:pt x="35794" y="0"/>
                </a:lnTo>
                <a:close/>
              </a:path>
              <a:path w="157480" h="67310">
                <a:moveTo>
                  <a:pt x="157375" y="36423"/>
                </a:moveTo>
                <a:lnTo>
                  <a:pt x="67735" y="36423"/>
                </a:lnTo>
                <a:lnTo>
                  <a:pt x="74860" y="40411"/>
                </a:lnTo>
                <a:lnTo>
                  <a:pt x="149929" y="40576"/>
                </a:lnTo>
                <a:lnTo>
                  <a:pt x="154044" y="40843"/>
                </a:lnTo>
                <a:lnTo>
                  <a:pt x="157372" y="37274"/>
                </a:lnTo>
                <a:lnTo>
                  <a:pt x="157375" y="36423"/>
                </a:lnTo>
                <a:close/>
              </a:path>
              <a:path w="157480" h="67310">
                <a:moveTo>
                  <a:pt x="64077" y="17843"/>
                </a:moveTo>
                <a:lnTo>
                  <a:pt x="61702" y="19088"/>
                </a:lnTo>
                <a:lnTo>
                  <a:pt x="60270" y="21166"/>
                </a:lnTo>
                <a:lnTo>
                  <a:pt x="57092" y="25869"/>
                </a:lnTo>
                <a:lnTo>
                  <a:pt x="53676" y="30492"/>
                </a:lnTo>
                <a:lnTo>
                  <a:pt x="50107" y="35052"/>
                </a:lnTo>
                <a:lnTo>
                  <a:pt x="157382" y="35052"/>
                </a:lnTo>
                <a:lnTo>
                  <a:pt x="157410" y="29019"/>
                </a:lnTo>
                <a:lnTo>
                  <a:pt x="154082" y="25704"/>
                </a:lnTo>
                <a:lnTo>
                  <a:pt x="82416" y="25539"/>
                </a:lnTo>
                <a:lnTo>
                  <a:pt x="75063" y="25044"/>
                </a:lnTo>
                <a:lnTo>
                  <a:pt x="71393" y="19253"/>
                </a:lnTo>
                <a:lnTo>
                  <a:pt x="69068" y="17957"/>
                </a:lnTo>
                <a:lnTo>
                  <a:pt x="64077" y="17843"/>
                </a:lnTo>
                <a:close/>
              </a:path>
            </a:pathLst>
          </a:custGeom>
          <a:solidFill>
            <a:srgbClr val="000000"/>
          </a:solidFill>
        </p:spPr>
        <p:txBody>
          <a:bodyPr wrap="square" lIns="0" tIns="0" rIns="0" bIns="0" rtlCol="0"/>
          <a:lstStyle/>
          <a:p>
            <a:endParaRPr/>
          </a:p>
        </p:txBody>
      </p:sp>
      <p:sp>
        <p:nvSpPr>
          <p:cNvPr id="22" name="object 22"/>
          <p:cNvSpPr/>
          <p:nvPr/>
        </p:nvSpPr>
        <p:spPr>
          <a:xfrm>
            <a:off x="1362989" y="2016676"/>
            <a:ext cx="119380" cy="56515"/>
          </a:xfrm>
          <a:custGeom>
            <a:avLst/>
            <a:gdLst/>
            <a:ahLst/>
            <a:cxnLst/>
            <a:rect l="l" t="t" r="r" b="b"/>
            <a:pathLst>
              <a:path w="119380" h="56514">
                <a:moveTo>
                  <a:pt x="112699" y="0"/>
                </a:moveTo>
                <a:lnTo>
                  <a:pt x="107988" y="165"/>
                </a:lnTo>
                <a:lnTo>
                  <a:pt x="105194" y="3136"/>
                </a:lnTo>
                <a:lnTo>
                  <a:pt x="99730" y="7803"/>
                </a:lnTo>
                <a:lnTo>
                  <a:pt x="82643" y="18554"/>
                </a:lnTo>
                <a:lnTo>
                  <a:pt x="52257" y="31172"/>
                </a:lnTo>
                <a:lnTo>
                  <a:pt x="6896" y="41440"/>
                </a:lnTo>
                <a:lnTo>
                  <a:pt x="2806" y="42036"/>
                </a:lnTo>
                <a:lnTo>
                  <a:pt x="0" y="45808"/>
                </a:lnTo>
                <a:lnTo>
                  <a:pt x="1155" y="53746"/>
                </a:lnTo>
                <a:lnTo>
                  <a:pt x="4610" y="56502"/>
                </a:lnTo>
                <a:lnTo>
                  <a:pt x="8991" y="56172"/>
                </a:lnTo>
                <a:lnTo>
                  <a:pt x="58072" y="44971"/>
                </a:lnTo>
                <a:lnTo>
                  <a:pt x="109705" y="18926"/>
                </a:lnTo>
                <a:lnTo>
                  <a:pt x="118884" y="10236"/>
                </a:lnTo>
                <a:lnTo>
                  <a:pt x="118681" y="5562"/>
                </a:lnTo>
                <a:lnTo>
                  <a:pt x="112699" y="0"/>
                </a:lnTo>
                <a:close/>
              </a:path>
            </a:pathLst>
          </a:custGeom>
          <a:solidFill>
            <a:srgbClr val="000000"/>
          </a:solidFill>
        </p:spPr>
        <p:txBody>
          <a:bodyPr wrap="square" lIns="0" tIns="0" rIns="0" bIns="0" rtlCol="0"/>
          <a:lstStyle/>
          <a:p>
            <a:endParaRPr/>
          </a:p>
        </p:txBody>
      </p:sp>
      <p:sp>
        <p:nvSpPr>
          <p:cNvPr id="23" name="object 23"/>
          <p:cNvSpPr/>
          <p:nvPr/>
        </p:nvSpPr>
        <p:spPr>
          <a:xfrm>
            <a:off x="1436594" y="2001729"/>
            <a:ext cx="64769" cy="62230"/>
          </a:xfrm>
          <a:custGeom>
            <a:avLst/>
            <a:gdLst/>
            <a:ahLst/>
            <a:cxnLst/>
            <a:rect l="l" t="t" r="r" b="b"/>
            <a:pathLst>
              <a:path w="64769" h="62230">
                <a:moveTo>
                  <a:pt x="62608" y="15125"/>
                </a:moveTo>
                <a:lnTo>
                  <a:pt x="47256" y="15125"/>
                </a:lnTo>
                <a:lnTo>
                  <a:pt x="37553" y="52819"/>
                </a:lnTo>
                <a:lnTo>
                  <a:pt x="36512" y="56807"/>
                </a:lnTo>
                <a:lnTo>
                  <a:pt x="38912" y="60858"/>
                </a:lnTo>
                <a:lnTo>
                  <a:pt x="43687" y="62102"/>
                </a:lnTo>
                <a:lnTo>
                  <a:pt x="45250" y="62102"/>
                </a:lnTo>
                <a:lnTo>
                  <a:pt x="48361" y="61887"/>
                </a:lnTo>
                <a:lnTo>
                  <a:pt x="51117" y="59728"/>
                </a:lnTo>
                <a:lnTo>
                  <a:pt x="62608" y="15125"/>
                </a:lnTo>
                <a:close/>
              </a:path>
              <a:path w="64769" h="62230">
                <a:moveTo>
                  <a:pt x="59067" y="0"/>
                </a:moveTo>
                <a:lnTo>
                  <a:pt x="7378" y="1028"/>
                </a:lnTo>
                <a:lnTo>
                  <a:pt x="3098" y="1028"/>
                </a:lnTo>
                <a:lnTo>
                  <a:pt x="0" y="4495"/>
                </a:lnTo>
                <a:lnTo>
                  <a:pt x="177" y="12725"/>
                </a:lnTo>
                <a:lnTo>
                  <a:pt x="3581" y="15989"/>
                </a:lnTo>
                <a:lnTo>
                  <a:pt x="47256" y="15125"/>
                </a:lnTo>
                <a:lnTo>
                  <a:pt x="62608" y="15125"/>
                </a:lnTo>
                <a:lnTo>
                  <a:pt x="64693" y="7086"/>
                </a:lnTo>
                <a:lnTo>
                  <a:pt x="64160" y="4698"/>
                </a:lnTo>
                <a:lnTo>
                  <a:pt x="61302" y="1066"/>
                </a:lnTo>
                <a:lnTo>
                  <a:pt x="7378" y="1028"/>
                </a:lnTo>
                <a:lnTo>
                  <a:pt x="3416" y="673"/>
                </a:lnTo>
                <a:lnTo>
                  <a:pt x="60478" y="673"/>
                </a:lnTo>
                <a:lnTo>
                  <a:pt x="59067" y="0"/>
                </a:lnTo>
                <a:close/>
              </a:path>
            </a:pathLst>
          </a:custGeom>
          <a:solidFill>
            <a:srgbClr val="000000"/>
          </a:solidFill>
        </p:spPr>
        <p:txBody>
          <a:bodyPr wrap="square" lIns="0" tIns="0" rIns="0" bIns="0" rtlCol="0"/>
          <a:lstStyle/>
          <a:p>
            <a:endParaRPr/>
          </a:p>
        </p:txBody>
      </p:sp>
      <p:sp>
        <p:nvSpPr>
          <p:cNvPr id="24" name="object 24"/>
          <p:cNvSpPr/>
          <p:nvPr/>
        </p:nvSpPr>
        <p:spPr>
          <a:xfrm>
            <a:off x="662517" y="1274333"/>
            <a:ext cx="293370" cy="57150"/>
          </a:xfrm>
          <a:custGeom>
            <a:avLst/>
            <a:gdLst/>
            <a:ahLst/>
            <a:cxnLst/>
            <a:rect l="l" t="t" r="r" b="b"/>
            <a:pathLst>
              <a:path w="293369" h="57150">
                <a:moveTo>
                  <a:pt x="290309" y="0"/>
                </a:moveTo>
                <a:lnTo>
                  <a:pt x="0" y="20294"/>
                </a:lnTo>
                <a:lnTo>
                  <a:pt x="2540" y="56578"/>
                </a:lnTo>
                <a:lnTo>
                  <a:pt x="292849" y="36283"/>
                </a:lnTo>
                <a:lnTo>
                  <a:pt x="290309" y="0"/>
                </a:lnTo>
                <a:close/>
              </a:path>
            </a:pathLst>
          </a:custGeom>
          <a:solidFill>
            <a:srgbClr val="000000"/>
          </a:solidFill>
        </p:spPr>
        <p:txBody>
          <a:bodyPr wrap="square" lIns="0" tIns="0" rIns="0" bIns="0" rtlCol="0"/>
          <a:lstStyle/>
          <a:p>
            <a:endParaRPr/>
          </a:p>
        </p:txBody>
      </p:sp>
      <p:sp>
        <p:nvSpPr>
          <p:cNvPr id="25" name="object 25"/>
          <p:cNvSpPr/>
          <p:nvPr/>
        </p:nvSpPr>
        <p:spPr>
          <a:xfrm>
            <a:off x="668225" y="1345824"/>
            <a:ext cx="436880" cy="48895"/>
          </a:xfrm>
          <a:custGeom>
            <a:avLst/>
            <a:gdLst/>
            <a:ahLst/>
            <a:cxnLst/>
            <a:rect l="l" t="t" r="r" b="b"/>
            <a:pathLst>
              <a:path w="436880" h="48894">
                <a:moveTo>
                  <a:pt x="435470" y="0"/>
                </a:moveTo>
                <a:lnTo>
                  <a:pt x="0" y="30454"/>
                </a:lnTo>
                <a:lnTo>
                  <a:pt x="1270" y="48602"/>
                </a:lnTo>
                <a:lnTo>
                  <a:pt x="436740" y="18148"/>
                </a:lnTo>
                <a:lnTo>
                  <a:pt x="435470" y="0"/>
                </a:lnTo>
                <a:close/>
              </a:path>
            </a:pathLst>
          </a:custGeom>
          <a:solidFill>
            <a:srgbClr val="000000"/>
          </a:solidFill>
        </p:spPr>
        <p:txBody>
          <a:bodyPr wrap="square" lIns="0" tIns="0" rIns="0" bIns="0" rtlCol="0"/>
          <a:lstStyle/>
          <a:p>
            <a:endParaRPr/>
          </a:p>
        </p:txBody>
      </p:sp>
      <p:sp>
        <p:nvSpPr>
          <p:cNvPr id="26" name="object 26"/>
          <p:cNvSpPr/>
          <p:nvPr/>
        </p:nvSpPr>
        <p:spPr>
          <a:xfrm>
            <a:off x="1562809" y="1455685"/>
            <a:ext cx="31750" cy="64769"/>
          </a:xfrm>
          <a:custGeom>
            <a:avLst/>
            <a:gdLst/>
            <a:ahLst/>
            <a:cxnLst/>
            <a:rect l="l" t="t" r="r" b="b"/>
            <a:pathLst>
              <a:path w="31750" h="64769">
                <a:moveTo>
                  <a:pt x="16014" y="0"/>
                </a:moveTo>
                <a:lnTo>
                  <a:pt x="13246" y="812"/>
                </a:lnTo>
                <a:lnTo>
                  <a:pt x="11239" y="2552"/>
                </a:lnTo>
                <a:lnTo>
                  <a:pt x="10083" y="3213"/>
                </a:lnTo>
                <a:lnTo>
                  <a:pt x="5715" y="6311"/>
                </a:lnTo>
                <a:lnTo>
                  <a:pt x="4546" y="11442"/>
                </a:lnTo>
                <a:lnTo>
                  <a:pt x="7277" y="16306"/>
                </a:lnTo>
                <a:lnTo>
                  <a:pt x="7404" y="18707"/>
                </a:lnTo>
                <a:lnTo>
                  <a:pt x="7861" y="21094"/>
                </a:lnTo>
                <a:lnTo>
                  <a:pt x="9004" y="24384"/>
                </a:lnTo>
                <a:lnTo>
                  <a:pt x="9525" y="25298"/>
                </a:lnTo>
                <a:lnTo>
                  <a:pt x="10172" y="26111"/>
                </a:lnTo>
                <a:lnTo>
                  <a:pt x="11087" y="34404"/>
                </a:lnTo>
                <a:lnTo>
                  <a:pt x="8699" y="43205"/>
                </a:lnTo>
                <a:lnTo>
                  <a:pt x="0" y="53136"/>
                </a:lnTo>
                <a:lnTo>
                  <a:pt x="393" y="58889"/>
                </a:lnTo>
                <a:lnTo>
                  <a:pt x="6083" y="63868"/>
                </a:lnTo>
                <a:lnTo>
                  <a:pt x="8458" y="64579"/>
                </a:lnTo>
                <a:lnTo>
                  <a:pt x="13093" y="64249"/>
                </a:lnTo>
                <a:lnTo>
                  <a:pt x="28413" y="32992"/>
                </a:lnTo>
                <a:lnTo>
                  <a:pt x="28041" y="22644"/>
                </a:lnTo>
                <a:lnTo>
                  <a:pt x="28778" y="21526"/>
                </a:lnTo>
                <a:lnTo>
                  <a:pt x="29400" y="20332"/>
                </a:lnTo>
                <a:lnTo>
                  <a:pt x="31521" y="14719"/>
                </a:lnTo>
                <a:lnTo>
                  <a:pt x="31369" y="9880"/>
                </a:lnTo>
                <a:lnTo>
                  <a:pt x="28219" y="3187"/>
                </a:lnTo>
                <a:lnTo>
                  <a:pt x="25806" y="1320"/>
                </a:lnTo>
                <a:lnTo>
                  <a:pt x="21577" y="482"/>
                </a:lnTo>
                <a:lnTo>
                  <a:pt x="18770" y="457"/>
                </a:lnTo>
                <a:lnTo>
                  <a:pt x="16014" y="0"/>
                </a:lnTo>
                <a:close/>
              </a:path>
            </a:pathLst>
          </a:custGeom>
          <a:solidFill>
            <a:srgbClr val="000000"/>
          </a:solidFill>
        </p:spPr>
        <p:txBody>
          <a:bodyPr wrap="square" lIns="0" tIns="0" rIns="0" bIns="0" rtlCol="0"/>
          <a:lstStyle/>
          <a:p>
            <a:endParaRPr/>
          </a:p>
        </p:txBody>
      </p:sp>
      <p:sp>
        <p:nvSpPr>
          <p:cNvPr id="27" name="object 27"/>
          <p:cNvSpPr/>
          <p:nvPr/>
        </p:nvSpPr>
        <p:spPr>
          <a:xfrm>
            <a:off x="734197" y="2258881"/>
            <a:ext cx="872490" cy="118745"/>
          </a:xfrm>
          <a:custGeom>
            <a:avLst/>
            <a:gdLst/>
            <a:ahLst/>
            <a:cxnLst/>
            <a:rect l="l" t="t" r="r" b="b"/>
            <a:pathLst>
              <a:path w="872490" h="118744">
                <a:moveTo>
                  <a:pt x="133321" y="71526"/>
                </a:moveTo>
                <a:lnTo>
                  <a:pt x="108724" y="71526"/>
                </a:lnTo>
                <a:lnTo>
                  <a:pt x="102670" y="80533"/>
                </a:lnTo>
                <a:lnTo>
                  <a:pt x="98075" y="89906"/>
                </a:lnTo>
                <a:lnTo>
                  <a:pt x="95319" y="99551"/>
                </a:lnTo>
                <a:lnTo>
                  <a:pt x="94780" y="109372"/>
                </a:lnTo>
                <a:lnTo>
                  <a:pt x="95135" y="114376"/>
                </a:lnTo>
                <a:lnTo>
                  <a:pt x="99479" y="118160"/>
                </a:lnTo>
                <a:lnTo>
                  <a:pt x="109499" y="117462"/>
                </a:lnTo>
                <a:lnTo>
                  <a:pt x="113271" y="113106"/>
                </a:lnTo>
                <a:lnTo>
                  <a:pt x="112928" y="108102"/>
                </a:lnTo>
                <a:lnTo>
                  <a:pt x="114223" y="98685"/>
                </a:lnTo>
                <a:lnTo>
                  <a:pt x="118873" y="88944"/>
                </a:lnTo>
                <a:lnTo>
                  <a:pt x="126078" y="79184"/>
                </a:lnTo>
                <a:lnTo>
                  <a:pt x="133321" y="71526"/>
                </a:lnTo>
                <a:close/>
              </a:path>
              <a:path w="872490" h="118744">
                <a:moveTo>
                  <a:pt x="163890" y="69380"/>
                </a:moveTo>
                <a:lnTo>
                  <a:pt x="139750" y="69380"/>
                </a:lnTo>
                <a:lnTo>
                  <a:pt x="149024" y="80116"/>
                </a:lnTo>
                <a:lnTo>
                  <a:pt x="157164" y="90803"/>
                </a:lnTo>
                <a:lnTo>
                  <a:pt x="163791" y="100478"/>
                </a:lnTo>
                <a:lnTo>
                  <a:pt x="168529" y="108178"/>
                </a:lnTo>
                <a:lnTo>
                  <a:pt x="170307" y="111315"/>
                </a:lnTo>
                <a:lnTo>
                  <a:pt x="173685" y="112953"/>
                </a:lnTo>
                <a:lnTo>
                  <a:pt x="178384" y="112623"/>
                </a:lnTo>
                <a:lnTo>
                  <a:pt x="179705" y="112242"/>
                </a:lnTo>
                <a:lnTo>
                  <a:pt x="185305" y="109042"/>
                </a:lnTo>
                <a:lnTo>
                  <a:pt x="186817" y="103479"/>
                </a:lnTo>
                <a:lnTo>
                  <a:pt x="184302" y="99123"/>
                </a:lnTo>
                <a:lnTo>
                  <a:pt x="181801" y="94913"/>
                </a:lnTo>
                <a:lnTo>
                  <a:pt x="177199" y="87691"/>
                </a:lnTo>
                <a:lnTo>
                  <a:pt x="170736" y="78344"/>
                </a:lnTo>
                <a:lnTo>
                  <a:pt x="163890" y="69380"/>
                </a:lnTo>
                <a:close/>
              </a:path>
              <a:path w="872490" h="118744">
                <a:moveTo>
                  <a:pt x="166381" y="44742"/>
                </a:moveTo>
                <a:lnTo>
                  <a:pt x="106146" y="44742"/>
                </a:lnTo>
                <a:lnTo>
                  <a:pt x="113385" y="47663"/>
                </a:lnTo>
                <a:lnTo>
                  <a:pt x="120573" y="52463"/>
                </a:lnTo>
                <a:lnTo>
                  <a:pt x="0" y="60896"/>
                </a:lnTo>
                <a:lnTo>
                  <a:pt x="1270" y="79044"/>
                </a:lnTo>
                <a:lnTo>
                  <a:pt x="108724" y="71526"/>
                </a:lnTo>
                <a:lnTo>
                  <a:pt x="133321" y="71526"/>
                </a:lnTo>
                <a:lnTo>
                  <a:pt x="135039" y="69710"/>
                </a:lnTo>
                <a:lnTo>
                  <a:pt x="139750" y="69380"/>
                </a:lnTo>
                <a:lnTo>
                  <a:pt x="163890" y="69380"/>
                </a:lnTo>
                <a:lnTo>
                  <a:pt x="162648" y="67754"/>
                </a:lnTo>
                <a:lnTo>
                  <a:pt x="419994" y="49758"/>
                </a:lnTo>
                <a:lnTo>
                  <a:pt x="159283" y="49758"/>
                </a:lnTo>
                <a:lnTo>
                  <a:pt x="165862" y="45072"/>
                </a:lnTo>
                <a:lnTo>
                  <a:pt x="166381" y="44742"/>
                </a:lnTo>
                <a:close/>
              </a:path>
              <a:path w="872490" h="118744">
                <a:moveTo>
                  <a:pt x="870940" y="0"/>
                </a:moveTo>
                <a:lnTo>
                  <a:pt x="159283" y="49758"/>
                </a:lnTo>
                <a:lnTo>
                  <a:pt x="419994" y="49758"/>
                </a:lnTo>
                <a:lnTo>
                  <a:pt x="872210" y="18135"/>
                </a:lnTo>
                <a:lnTo>
                  <a:pt x="870940" y="0"/>
                </a:lnTo>
                <a:close/>
              </a:path>
              <a:path w="872490" h="118744">
                <a:moveTo>
                  <a:pt x="98145" y="27063"/>
                </a:moveTo>
                <a:lnTo>
                  <a:pt x="93129" y="27419"/>
                </a:lnTo>
                <a:lnTo>
                  <a:pt x="89357" y="31762"/>
                </a:lnTo>
                <a:lnTo>
                  <a:pt x="90055" y="41783"/>
                </a:lnTo>
                <a:lnTo>
                  <a:pt x="94399" y="45567"/>
                </a:lnTo>
                <a:lnTo>
                  <a:pt x="106146" y="44742"/>
                </a:lnTo>
                <a:lnTo>
                  <a:pt x="166381" y="44742"/>
                </a:lnTo>
                <a:lnTo>
                  <a:pt x="169516" y="42748"/>
                </a:lnTo>
                <a:lnTo>
                  <a:pt x="138074" y="42748"/>
                </a:lnTo>
                <a:lnTo>
                  <a:pt x="128624" y="36030"/>
                </a:lnTo>
                <a:lnTo>
                  <a:pt x="118748" y="30872"/>
                </a:lnTo>
                <a:lnTo>
                  <a:pt x="108552" y="27730"/>
                </a:lnTo>
                <a:lnTo>
                  <a:pt x="98145" y="27063"/>
                </a:lnTo>
                <a:close/>
              </a:path>
              <a:path w="872490" h="118744">
                <a:moveTo>
                  <a:pt x="171208" y="20650"/>
                </a:moveTo>
                <a:lnTo>
                  <a:pt x="138074" y="42748"/>
                </a:lnTo>
                <a:lnTo>
                  <a:pt x="169516" y="42748"/>
                </a:lnTo>
                <a:lnTo>
                  <a:pt x="171792" y="41300"/>
                </a:lnTo>
                <a:lnTo>
                  <a:pt x="180251" y="36461"/>
                </a:lnTo>
                <a:lnTo>
                  <a:pt x="181749" y="30899"/>
                </a:lnTo>
                <a:lnTo>
                  <a:pt x="176745" y="22186"/>
                </a:lnTo>
                <a:lnTo>
                  <a:pt x="171208" y="20650"/>
                </a:lnTo>
                <a:close/>
              </a:path>
            </a:pathLst>
          </a:custGeom>
          <a:solidFill>
            <a:srgbClr val="000000"/>
          </a:solidFill>
        </p:spPr>
        <p:txBody>
          <a:bodyPr wrap="square" lIns="0" tIns="0" rIns="0" bIns="0" rtlCol="0"/>
          <a:lstStyle/>
          <a:p>
            <a:endParaRPr/>
          </a:p>
        </p:txBody>
      </p:sp>
      <p:sp>
        <p:nvSpPr>
          <p:cNvPr id="28" name="object 28"/>
          <p:cNvSpPr/>
          <p:nvPr/>
        </p:nvSpPr>
        <p:spPr>
          <a:xfrm>
            <a:off x="4050606" y="3651879"/>
            <a:ext cx="1317625" cy="0"/>
          </a:xfrm>
          <a:custGeom>
            <a:avLst/>
            <a:gdLst/>
            <a:ahLst/>
            <a:cxnLst/>
            <a:rect l="l" t="t" r="r" b="b"/>
            <a:pathLst>
              <a:path w="1317625">
                <a:moveTo>
                  <a:pt x="1317447" y="0"/>
                </a:moveTo>
                <a:lnTo>
                  <a:pt x="0" y="0"/>
                </a:lnTo>
              </a:path>
            </a:pathLst>
          </a:custGeom>
          <a:ln w="38100">
            <a:solidFill>
              <a:srgbClr val="535953"/>
            </a:solidFill>
          </a:ln>
        </p:spPr>
        <p:txBody>
          <a:bodyPr wrap="square" lIns="0" tIns="0" rIns="0" bIns="0" rtlCol="0"/>
          <a:lstStyle/>
          <a:p>
            <a:endParaRPr/>
          </a:p>
        </p:txBody>
      </p:sp>
      <p:sp>
        <p:nvSpPr>
          <p:cNvPr id="29" name="object 29"/>
          <p:cNvSpPr/>
          <p:nvPr/>
        </p:nvSpPr>
        <p:spPr>
          <a:xfrm>
            <a:off x="5364001" y="5146168"/>
            <a:ext cx="1933575" cy="0"/>
          </a:xfrm>
          <a:custGeom>
            <a:avLst/>
            <a:gdLst/>
            <a:ahLst/>
            <a:cxnLst/>
            <a:rect l="l" t="t" r="r" b="b"/>
            <a:pathLst>
              <a:path w="1933575">
                <a:moveTo>
                  <a:pt x="1933295" y="0"/>
                </a:moveTo>
                <a:lnTo>
                  <a:pt x="0" y="0"/>
                </a:lnTo>
              </a:path>
            </a:pathLst>
          </a:custGeom>
          <a:ln w="38100">
            <a:solidFill>
              <a:srgbClr val="535953"/>
            </a:solidFill>
          </a:ln>
        </p:spPr>
        <p:txBody>
          <a:bodyPr wrap="square" lIns="0" tIns="0" rIns="0" bIns="0" rtlCol="0"/>
          <a:lstStyle/>
          <a:p>
            <a:endParaRPr/>
          </a:p>
        </p:txBody>
      </p:sp>
      <p:sp>
        <p:nvSpPr>
          <p:cNvPr id="30" name="object 30"/>
          <p:cNvSpPr/>
          <p:nvPr/>
        </p:nvSpPr>
        <p:spPr>
          <a:xfrm>
            <a:off x="6995998" y="1589899"/>
            <a:ext cx="1944001" cy="1943317"/>
          </a:xfrm>
          <a:prstGeom prst="rect">
            <a:avLst/>
          </a:prstGeom>
          <a:blipFill>
            <a:blip r:embed="rId3" cstate="print"/>
            <a:stretch>
              <a:fillRect/>
            </a:stretch>
          </a:blipFill>
        </p:spPr>
        <p:txBody>
          <a:bodyPr wrap="square" lIns="0" tIns="0" rIns="0" bIns="0" rtlCol="0"/>
          <a:lstStyle/>
          <a:p>
            <a:endParaRPr/>
          </a:p>
        </p:txBody>
      </p:sp>
      <p:sp>
        <p:nvSpPr>
          <p:cNvPr id="31" name="object 31"/>
          <p:cNvSpPr/>
          <p:nvPr/>
        </p:nvSpPr>
        <p:spPr>
          <a:xfrm>
            <a:off x="4859997" y="591285"/>
            <a:ext cx="1253490" cy="896619"/>
          </a:xfrm>
          <a:custGeom>
            <a:avLst/>
            <a:gdLst/>
            <a:ahLst/>
            <a:cxnLst/>
            <a:rect l="l" t="t" r="r" b="b"/>
            <a:pathLst>
              <a:path w="1253489" h="896619">
                <a:moveTo>
                  <a:pt x="0" y="896047"/>
                </a:moveTo>
                <a:lnTo>
                  <a:pt x="1253007" y="896047"/>
                </a:lnTo>
                <a:lnTo>
                  <a:pt x="1253007" y="0"/>
                </a:lnTo>
                <a:lnTo>
                  <a:pt x="0" y="0"/>
                </a:lnTo>
                <a:lnTo>
                  <a:pt x="0" y="896047"/>
                </a:lnTo>
                <a:close/>
              </a:path>
            </a:pathLst>
          </a:custGeom>
          <a:solidFill>
            <a:srgbClr val="FFD431"/>
          </a:solidFill>
        </p:spPr>
        <p:txBody>
          <a:bodyPr wrap="square" lIns="0" tIns="0" rIns="0" bIns="0" rtlCol="0"/>
          <a:lstStyle/>
          <a:p>
            <a:endParaRPr/>
          </a:p>
        </p:txBody>
      </p:sp>
      <p:sp>
        <p:nvSpPr>
          <p:cNvPr id="32" name="object 32"/>
          <p:cNvSpPr/>
          <p:nvPr/>
        </p:nvSpPr>
        <p:spPr>
          <a:xfrm>
            <a:off x="1025385" y="2059952"/>
            <a:ext cx="2020775" cy="1997367"/>
          </a:xfrm>
          <a:prstGeom prst="rect">
            <a:avLst/>
          </a:prstGeom>
          <a:blipFill>
            <a:blip r:embed="rId4" cstate="print"/>
            <a:stretch>
              <a:fillRect/>
            </a:stretch>
          </a:blipFill>
        </p:spPr>
        <p:txBody>
          <a:bodyPr wrap="square" lIns="0" tIns="0" rIns="0" bIns="0" rtlCol="0"/>
          <a:lstStyle/>
          <a:p>
            <a:endParaRPr/>
          </a:p>
        </p:txBody>
      </p:sp>
      <p:sp>
        <p:nvSpPr>
          <p:cNvPr id="33" name="object 33"/>
          <p:cNvSpPr/>
          <p:nvPr/>
        </p:nvSpPr>
        <p:spPr>
          <a:xfrm>
            <a:off x="4295315" y="565644"/>
            <a:ext cx="2137410" cy="0"/>
          </a:xfrm>
          <a:custGeom>
            <a:avLst/>
            <a:gdLst/>
            <a:ahLst/>
            <a:cxnLst/>
            <a:rect l="l" t="t" r="r" b="b"/>
            <a:pathLst>
              <a:path w="2137410">
                <a:moveTo>
                  <a:pt x="0" y="0"/>
                </a:moveTo>
                <a:lnTo>
                  <a:pt x="2137371" y="0"/>
                </a:lnTo>
              </a:path>
            </a:pathLst>
          </a:custGeom>
          <a:ln w="51282">
            <a:solidFill>
              <a:srgbClr val="00A24E"/>
            </a:solidFill>
          </a:ln>
        </p:spPr>
        <p:txBody>
          <a:bodyPr wrap="square" lIns="0" tIns="0" rIns="0" bIns="0" rtlCol="0"/>
          <a:lstStyle/>
          <a:p>
            <a:endParaRPr/>
          </a:p>
        </p:txBody>
      </p:sp>
      <p:sp>
        <p:nvSpPr>
          <p:cNvPr id="34" name="object 34"/>
          <p:cNvSpPr/>
          <p:nvPr/>
        </p:nvSpPr>
        <p:spPr>
          <a:xfrm>
            <a:off x="4295315" y="1512973"/>
            <a:ext cx="2137410" cy="0"/>
          </a:xfrm>
          <a:custGeom>
            <a:avLst/>
            <a:gdLst/>
            <a:ahLst/>
            <a:cxnLst/>
            <a:rect l="l" t="t" r="r" b="b"/>
            <a:pathLst>
              <a:path w="2137410">
                <a:moveTo>
                  <a:pt x="0" y="0"/>
                </a:moveTo>
                <a:lnTo>
                  <a:pt x="2137371" y="0"/>
                </a:lnTo>
              </a:path>
            </a:pathLst>
          </a:custGeom>
          <a:ln w="51282">
            <a:solidFill>
              <a:srgbClr val="00A24E"/>
            </a:solidFill>
          </a:ln>
        </p:spPr>
        <p:txBody>
          <a:bodyPr wrap="square" lIns="0" tIns="0" rIns="0" bIns="0" rtlCol="0"/>
          <a:lstStyle/>
          <a:p>
            <a:endParaRPr/>
          </a:p>
        </p:txBody>
      </p:sp>
      <p:sp>
        <p:nvSpPr>
          <p:cNvPr id="35" name="object 35"/>
          <p:cNvSpPr/>
          <p:nvPr/>
        </p:nvSpPr>
        <p:spPr>
          <a:xfrm>
            <a:off x="4295315" y="1444945"/>
            <a:ext cx="2137410" cy="0"/>
          </a:xfrm>
          <a:custGeom>
            <a:avLst/>
            <a:gdLst/>
            <a:ahLst/>
            <a:cxnLst/>
            <a:rect l="l" t="t" r="r" b="b"/>
            <a:pathLst>
              <a:path w="2137410">
                <a:moveTo>
                  <a:pt x="0" y="0"/>
                </a:moveTo>
                <a:lnTo>
                  <a:pt x="2137371" y="0"/>
                </a:lnTo>
              </a:path>
            </a:pathLst>
          </a:custGeom>
          <a:ln w="17094">
            <a:solidFill>
              <a:srgbClr val="92CA6A"/>
            </a:solidFill>
          </a:ln>
        </p:spPr>
        <p:txBody>
          <a:bodyPr wrap="square" lIns="0" tIns="0" rIns="0" bIns="0" rtlCol="0"/>
          <a:lstStyle/>
          <a:p>
            <a:endParaRPr/>
          </a:p>
        </p:txBody>
      </p:sp>
      <p:sp>
        <p:nvSpPr>
          <p:cNvPr id="36" name="object 36"/>
          <p:cNvSpPr/>
          <p:nvPr/>
        </p:nvSpPr>
        <p:spPr>
          <a:xfrm>
            <a:off x="4295315" y="633672"/>
            <a:ext cx="2137410" cy="0"/>
          </a:xfrm>
          <a:custGeom>
            <a:avLst/>
            <a:gdLst/>
            <a:ahLst/>
            <a:cxnLst/>
            <a:rect l="l" t="t" r="r" b="b"/>
            <a:pathLst>
              <a:path w="2137410">
                <a:moveTo>
                  <a:pt x="0" y="0"/>
                </a:moveTo>
                <a:lnTo>
                  <a:pt x="2137371" y="0"/>
                </a:lnTo>
              </a:path>
            </a:pathLst>
          </a:custGeom>
          <a:ln w="17094">
            <a:solidFill>
              <a:srgbClr val="92CA6A"/>
            </a:solidFill>
          </a:ln>
        </p:spPr>
        <p:txBody>
          <a:bodyPr wrap="square" lIns="0" tIns="0" rIns="0" bIns="0" rtlCol="0"/>
          <a:lstStyle/>
          <a:p>
            <a:endParaRPr/>
          </a:p>
        </p:txBody>
      </p:sp>
      <p:sp>
        <p:nvSpPr>
          <p:cNvPr id="37" name="object 37"/>
          <p:cNvSpPr txBox="1">
            <a:spLocks noGrp="1"/>
          </p:cNvSpPr>
          <p:nvPr>
            <p:ph type="title"/>
          </p:nvPr>
        </p:nvSpPr>
        <p:spPr>
          <a:prstGeom prst="rect">
            <a:avLst/>
          </a:prstGeom>
        </p:spPr>
        <p:txBody>
          <a:bodyPr vert="horz" wrap="square" lIns="0" tIns="0" rIns="0" bIns="0" rtlCol="0">
            <a:spAutoFit/>
          </a:bodyPr>
          <a:lstStyle/>
          <a:p>
            <a:pPr marL="366395">
              <a:lnSpc>
                <a:spcPct val="100000"/>
              </a:lnSpc>
            </a:pPr>
            <a:r>
              <a:rPr dirty="0"/>
              <a:t>Nikola</a:t>
            </a:r>
            <a:r>
              <a:rPr spc="-70" dirty="0"/>
              <a:t> </a:t>
            </a:r>
            <a:r>
              <a:rPr dirty="0"/>
              <a:t>grows</a:t>
            </a:r>
          </a:p>
        </p:txBody>
      </p:sp>
      <p:sp>
        <p:nvSpPr>
          <p:cNvPr id="38" name="object 38"/>
          <p:cNvSpPr txBox="1"/>
          <p:nvPr/>
        </p:nvSpPr>
        <p:spPr>
          <a:xfrm>
            <a:off x="4473758" y="973744"/>
            <a:ext cx="1781175" cy="426720"/>
          </a:xfrm>
          <a:prstGeom prst="rect">
            <a:avLst/>
          </a:prstGeom>
        </p:spPr>
        <p:txBody>
          <a:bodyPr vert="horz" wrap="square" lIns="0" tIns="0" rIns="0" bIns="0" rtlCol="0">
            <a:spAutoFit/>
          </a:bodyPr>
          <a:lstStyle/>
          <a:p>
            <a:pPr marL="12700">
              <a:lnSpc>
                <a:spcPct val="100000"/>
              </a:lnSpc>
            </a:pPr>
            <a:r>
              <a:rPr sz="2750" b="1" dirty="0">
                <a:solidFill>
                  <a:srgbClr val="00A24E"/>
                </a:solidFill>
                <a:latin typeface="Arial Narrow"/>
                <a:cs typeface="Arial Narrow"/>
              </a:rPr>
              <a:t>up in</a:t>
            </a:r>
            <a:r>
              <a:rPr sz="2750" b="1" spc="-75" dirty="0">
                <a:solidFill>
                  <a:srgbClr val="00A24E"/>
                </a:solidFill>
                <a:latin typeface="Arial Narrow"/>
                <a:cs typeface="Arial Narrow"/>
              </a:rPr>
              <a:t> </a:t>
            </a:r>
            <a:r>
              <a:rPr sz="2750" b="1" dirty="0">
                <a:solidFill>
                  <a:srgbClr val="00A24E"/>
                </a:solidFill>
                <a:latin typeface="Arial Narrow"/>
                <a:cs typeface="Arial Narrow"/>
              </a:rPr>
              <a:t>Croatia</a:t>
            </a:r>
            <a:endParaRPr sz="2750">
              <a:latin typeface="Arial Narrow"/>
              <a:cs typeface="Arial Narrow"/>
            </a:endParaRPr>
          </a:p>
        </p:txBody>
      </p:sp>
      <p:sp>
        <p:nvSpPr>
          <p:cNvPr id="39" name="object 39"/>
          <p:cNvSpPr/>
          <p:nvPr/>
        </p:nvSpPr>
        <p:spPr>
          <a:xfrm>
            <a:off x="2836528" y="353441"/>
            <a:ext cx="1339164" cy="1339152"/>
          </a:xfrm>
          <a:prstGeom prst="rect">
            <a:avLst/>
          </a:prstGeom>
          <a:blipFill>
            <a:blip r:embed="rId5" cstate="print"/>
            <a:stretch>
              <a:fillRect/>
            </a:stretch>
          </a:blipFill>
        </p:spPr>
        <p:txBody>
          <a:bodyPr wrap="square" lIns="0" tIns="0" rIns="0" bIns="0" rtlCol="0"/>
          <a:lstStyle/>
          <a:p>
            <a:endParaRPr/>
          </a:p>
        </p:txBody>
      </p:sp>
      <p:sp>
        <p:nvSpPr>
          <p:cNvPr id="40" name="object 40"/>
          <p:cNvSpPr/>
          <p:nvPr/>
        </p:nvSpPr>
        <p:spPr>
          <a:xfrm>
            <a:off x="2836528" y="353442"/>
            <a:ext cx="1339215" cy="1339215"/>
          </a:xfrm>
          <a:custGeom>
            <a:avLst/>
            <a:gdLst/>
            <a:ahLst/>
            <a:cxnLst/>
            <a:rect l="l" t="t" r="r" b="b"/>
            <a:pathLst>
              <a:path w="1339214" h="1339214">
                <a:moveTo>
                  <a:pt x="669582" y="1339151"/>
                </a:moveTo>
                <a:lnTo>
                  <a:pt x="717400" y="1337470"/>
                </a:lnTo>
                <a:lnTo>
                  <a:pt x="764311" y="1332502"/>
                </a:lnTo>
                <a:lnTo>
                  <a:pt x="810202" y="1324360"/>
                </a:lnTo>
                <a:lnTo>
                  <a:pt x="854958" y="1313158"/>
                </a:lnTo>
                <a:lnTo>
                  <a:pt x="898468" y="1299009"/>
                </a:lnTo>
                <a:lnTo>
                  <a:pt x="940616" y="1282027"/>
                </a:lnTo>
                <a:lnTo>
                  <a:pt x="981290" y="1262324"/>
                </a:lnTo>
                <a:lnTo>
                  <a:pt x="1020378" y="1240014"/>
                </a:lnTo>
                <a:lnTo>
                  <a:pt x="1057764" y="1215210"/>
                </a:lnTo>
                <a:lnTo>
                  <a:pt x="1093337" y="1188026"/>
                </a:lnTo>
                <a:lnTo>
                  <a:pt x="1126982" y="1158575"/>
                </a:lnTo>
                <a:lnTo>
                  <a:pt x="1158587" y="1126970"/>
                </a:lnTo>
                <a:lnTo>
                  <a:pt x="1188039" y="1093324"/>
                </a:lnTo>
                <a:lnTo>
                  <a:pt x="1215223" y="1057752"/>
                </a:lnTo>
                <a:lnTo>
                  <a:pt x="1240026" y="1020365"/>
                </a:lnTo>
                <a:lnTo>
                  <a:pt x="1262336" y="981278"/>
                </a:lnTo>
                <a:lnTo>
                  <a:pt x="1282039" y="940603"/>
                </a:lnTo>
                <a:lnTo>
                  <a:pt x="1299022" y="898455"/>
                </a:lnTo>
                <a:lnTo>
                  <a:pt x="1313171" y="854946"/>
                </a:lnTo>
                <a:lnTo>
                  <a:pt x="1324373" y="810189"/>
                </a:lnTo>
                <a:lnTo>
                  <a:pt x="1332514" y="764299"/>
                </a:lnTo>
                <a:lnTo>
                  <a:pt x="1337482" y="717388"/>
                </a:lnTo>
                <a:lnTo>
                  <a:pt x="1339164" y="669569"/>
                </a:lnTo>
                <a:lnTo>
                  <a:pt x="1337482" y="621750"/>
                </a:lnTo>
                <a:lnTo>
                  <a:pt x="1332514" y="574839"/>
                </a:lnTo>
                <a:lnTo>
                  <a:pt x="1324373" y="528949"/>
                </a:lnTo>
                <a:lnTo>
                  <a:pt x="1313171" y="484193"/>
                </a:lnTo>
                <a:lnTo>
                  <a:pt x="1299022" y="440685"/>
                </a:lnTo>
                <a:lnTo>
                  <a:pt x="1282039" y="398537"/>
                </a:lnTo>
                <a:lnTo>
                  <a:pt x="1262336" y="357863"/>
                </a:lnTo>
                <a:lnTo>
                  <a:pt x="1240026" y="318776"/>
                </a:lnTo>
                <a:lnTo>
                  <a:pt x="1215223" y="281391"/>
                </a:lnTo>
                <a:lnTo>
                  <a:pt x="1188039" y="245819"/>
                </a:lnTo>
                <a:lnTo>
                  <a:pt x="1158587" y="212174"/>
                </a:lnTo>
                <a:lnTo>
                  <a:pt x="1126982" y="180570"/>
                </a:lnTo>
                <a:lnTo>
                  <a:pt x="1093337" y="151119"/>
                </a:lnTo>
                <a:lnTo>
                  <a:pt x="1057764" y="123936"/>
                </a:lnTo>
                <a:lnTo>
                  <a:pt x="1020378" y="99133"/>
                </a:lnTo>
                <a:lnTo>
                  <a:pt x="981290" y="76824"/>
                </a:lnTo>
                <a:lnTo>
                  <a:pt x="940616" y="57122"/>
                </a:lnTo>
                <a:lnTo>
                  <a:pt x="898468" y="40140"/>
                </a:lnTo>
                <a:lnTo>
                  <a:pt x="854958" y="25991"/>
                </a:lnTo>
                <a:lnTo>
                  <a:pt x="810202" y="14790"/>
                </a:lnTo>
                <a:lnTo>
                  <a:pt x="764311" y="6649"/>
                </a:lnTo>
                <a:lnTo>
                  <a:pt x="717400" y="1681"/>
                </a:lnTo>
                <a:lnTo>
                  <a:pt x="669582" y="0"/>
                </a:lnTo>
                <a:lnTo>
                  <a:pt x="621763" y="1681"/>
                </a:lnTo>
                <a:lnTo>
                  <a:pt x="574852" y="6649"/>
                </a:lnTo>
                <a:lnTo>
                  <a:pt x="528961" y="14790"/>
                </a:lnTo>
                <a:lnTo>
                  <a:pt x="484205" y="25991"/>
                </a:lnTo>
                <a:lnTo>
                  <a:pt x="440696" y="40140"/>
                </a:lnTo>
                <a:lnTo>
                  <a:pt x="398547" y="57122"/>
                </a:lnTo>
                <a:lnTo>
                  <a:pt x="357873" y="76824"/>
                </a:lnTo>
                <a:lnTo>
                  <a:pt x="318786" y="99133"/>
                </a:lnTo>
                <a:lnTo>
                  <a:pt x="281399" y="123936"/>
                </a:lnTo>
                <a:lnTo>
                  <a:pt x="245826" y="151119"/>
                </a:lnTo>
                <a:lnTo>
                  <a:pt x="212181" y="180570"/>
                </a:lnTo>
                <a:lnTo>
                  <a:pt x="180576" y="212174"/>
                </a:lnTo>
                <a:lnTo>
                  <a:pt x="151124" y="245819"/>
                </a:lnTo>
                <a:lnTo>
                  <a:pt x="123940" y="281391"/>
                </a:lnTo>
                <a:lnTo>
                  <a:pt x="99137" y="318776"/>
                </a:lnTo>
                <a:lnTo>
                  <a:pt x="76827" y="357863"/>
                </a:lnTo>
                <a:lnTo>
                  <a:pt x="57124" y="398537"/>
                </a:lnTo>
                <a:lnTo>
                  <a:pt x="40141" y="440685"/>
                </a:lnTo>
                <a:lnTo>
                  <a:pt x="25992" y="484193"/>
                </a:lnTo>
                <a:lnTo>
                  <a:pt x="14790" y="528949"/>
                </a:lnTo>
                <a:lnTo>
                  <a:pt x="6649" y="574839"/>
                </a:lnTo>
                <a:lnTo>
                  <a:pt x="1681" y="621750"/>
                </a:lnTo>
                <a:lnTo>
                  <a:pt x="0" y="669569"/>
                </a:lnTo>
                <a:lnTo>
                  <a:pt x="1681" y="717388"/>
                </a:lnTo>
                <a:lnTo>
                  <a:pt x="6649" y="764299"/>
                </a:lnTo>
                <a:lnTo>
                  <a:pt x="14790" y="810189"/>
                </a:lnTo>
                <a:lnTo>
                  <a:pt x="25992" y="854946"/>
                </a:lnTo>
                <a:lnTo>
                  <a:pt x="40141" y="898455"/>
                </a:lnTo>
                <a:lnTo>
                  <a:pt x="57124" y="940603"/>
                </a:lnTo>
                <a:lnTo>
                  <a:pt x="76827" y="981278"/>
                </a:lnTo>
                <a:lnTo>
                  <a:pt x="99137" y="1020365"/>
                </a:lnTo>
                <a:lnTo>
                  <a:pt x="123940" y="1057752"/>
                </a:lnTo>
                <a:lnTo>
                  <a:pt x="151124" y="1093324"/>
                </a:lnTo>
                <a:lnTo>
                  <a:pt x="180576" y="1126970"/>
                </a:lnTo>
                <a:lnTo>
                  <a:pt x="212181" y="1158575"/>
                </a:lnTo>
                <a:lnTo>
                  <a:pt x="245826" y="1188026"/>
                </a:lnTo>
                <a:lnTo>
                  <a:pt x="281399" y="1215210"/>
                </a:lnTo>
                <a:lnTo>
                  <a:pt x="318786" y="1240014"/>
                </a:lnTo>
                <a:lnTo>
                  <a:pt x="357873" y="1262324"/>
                </a:lnTo>
                <a:lnTo>
                  <a:pt x="398547" y="1282027"/>
                </a:lnTo>
                <a:lnTo>
                  <a:pt x="440696" y="1299009"/>
                </a:lnTo>
                <a:lnTo>
                  <a:pt x="484205" y="1313158"/>
                </a:lnTo>
                <a:lnTo>
                  <a:pt x="528961" y="1324360"/>
                </a:lnTo>
                <a:lnTo>
                  <a:pt x="574852" y="1332502"/>
                </a:lnTo>
                <a:lnTo>
                  <a:pt x="621763" y="1337470"/>
                </a:lnTo>
                <a:lnTo>
                  <a:pt x="669582" y="1339151"/>
                </a:lnTo>
                <a:close/>
              </a:path>
            </a:pathLst>
          </a:custGeom>
          <a:ln w="43827">
            <a:solidFill>
              <a:srgbClr val="00A24E"/>
            </a:solidFill>
          </a:ln>
        </p:spPr>
        <p:txBody>
          <a:bodyPr wrap="square" lIns="0" tIns="0" rIns="0" bIns="0" rtlCol="0"/>
          <a:lstStyle/>
          <a:p>
            <a:endParaRPr/>
          </a:p>
        </p:txBody>
      </p:sp>
      <p:sp>
        <p:nvSpPr>
          <p:cNvPr id="41" name="object 41"/>
          <p:cNvSpPr/>
          <p:nvPr/>
        </p:nvSpPr>
        <p:spPr>
          <a:xfrm>
            <a:off x="2750915" y="2754354"/>
            <a:ext cx="1742439" cy="1757045"/>
          </a:xfrm>
          <a:custGeom>
            <a:avLst/>
            <a:gdLst/>
            <a:ahLst/>
            <a:cxnLst/>
            <a:rect l="l" t="t" r="r" b="b"/>
            <a:pathLst>
              <a:path w="1742439" h="1757045">
                <a:moveTo>
                  <a:pt x="871004" y="0"/>
                </a:moveTo>
                <a:lnTo>
                  <a:pt x="823214" y="1299"/>
                </a:lnTo>
                <a:lnTo>
                  <a:pt x="776099" y="5154"/>
                </a:lnTo>
                <a:lnTo>
                  <a:pt x="729723" y="11497"/>
                </a:lnTo>
                <a:lnTo>
                  <a:pt x="684154" y="20261"/>
                </a:lnTo>
                <a:lnTo>
                  <a:pt x="639458" y="31379"/>
                </a:lnTo>
                <a:lnTo>
                  <a:pt x="595701" y="44785"/>
                </a:lnTo>
                <a:lnTo>
                  <a:pt x="552949" y="60410"/>
                </a:lnTo>
                <a:lnTo>
                  <a:pt x="511270" y="78189"/>
                </a:lnTo>
                <a:lnTo>
                  <a:pt x="470729" y="98053"/>
                </a:lnTo>
                <a:lnTo>
                  <a:pt x="431393" y="119937"/>
                </a:lnTo>
                <a:lnTo>
                  <a:pt x="393329" y="143773"/>
                </a:lnTo>
                <a:lnTo>
                  <a:pt x="356602" y="169494"/>
                </a:lnTo>
                <a:lnTo>
                  <a:pt x="321279" y="197033"/>
                </a:lnTo>
                <a:lnTo>
                  <a:pt x="287427" y="226324"/>
                </a:lnTo>
                <a:lnTo>
                  <a:pt x="255112" y="257298"/>
                </a:lnTo>
                <a:lnTo>
                  <a:pt x="224401" y="289890"/>
                </a:lnTo>
                <a:lnTo>
                  <a:pt x="195359" y="324032"/>
                </a:lnTo>
                <a:lnTo>
                  <a:pt x="168054" y="359658"/>
                </a:lnTo>
                <a:lnTo>
                  <a:pt x="142551" y="396699"/>
                </a:lnTo>
                <a:lnTo>
                  <a:pt x="118918" y="435090"/>
                </a:lnTo>
                <a:lnTo>
                  <a:pt x="97220" y="474763"/>
                </a:lnTo>
                <a:lnTo>
                  <a:pt x="77524" y="515652"/>
                </a:lnTo>
                <a:lnTo>
                  <a:pt x="59897" y="557689"/>
                </a:lnTo>
                <a:lnTo>
                  <a:pt x="44404" y="600807"/>
                </a:lnTo>
                <a:lnTo>
                  <a:pt x="31113" y="644939"/>
                </a:lnTo>
                <a:lnTo>
                  <a:pt x="20089" y="690019"/>
                </a:lnTo>
                <a:lnTo>
                  <a:pt x="11400" y="735979"/>
                </a:lnTo>
                <a:lnTo>
                  <a:pt x="5110" y="782752"/>
                </a:lnTo>
                <a:lnTo>
                  <a:pt x="1288" y="830272"/>
                </a:lnTo>
                <a:lnTo>
                  <a:pt x="0" y="878471"/>
                </a:lnTo>
                <a:lnTo>
                  <a:pt x="1288" y="926672"/>
                </a:lnTo>
                <a:lnTo>
                  <a:pt x="5110" y="974193"/>
                </a:lnTo>
                <a:lnTo>
                  <a:pt x="11400" y="1020967"/>
                </a:lnTo>
                <a:lnTo>
                  <a:pt x="20089" y="1066928"/>
                </a:lnTo>
                <a:lnTo>
                  <a:pt x="31113" y="1112009"/>
                </a:lnTo>
                <a:lnTo>
                  <a:pt x="44404" y="1156142"/>
                </a:lnTo>
                <a:lnTo>
                  <a:pt x="59897" y="1199261"/>
                </a:lnTo>
                <a:lnTo>
                  <a:pt x="77524" y="1241298"/>
                </a:lnTo>
                <a:lnTo>
                  <a:pt x="97220" y="1282187"/>
                </a:lnTo>
                <a:lnTo>
                  <a:pt x="118918" y="1321861"/>
                </a:lnTo>
                <a:lnTo>
                  <a:pt x="142551" y="1360253"/>
                </a:lnTo>
                <a:lnTo>
                  <a:pt x="168054" y="1397295"/>
                </a:lnTo>
                <a:lnTo>
                  <a:pt x="195359" y="1432920"/>
                </a:lnTo>
                <a:lnTo>
                  <a:pt x="224401" y="1467063"/>
                </a:lnTo>
                <a:lnTo>
                  <a:pt x="255112" y="1499655"/>
                </a:lnTo>
                <a:lnTo>
                  <a:pt x="287427" y="1530630"/>
                </a:lnTo>
                <a:lnTo>
                  <a:pt x="321279" y="1559921"/>
                </a:lnTo>
                <a:lnTo>
                  <a:pt x="356602" y="1587460"/>
                </a:lnTo>
                <a:lnTo>
                  <a:pt x="393329" y="1613182"/>
                </a:lnTo>
                <a:lnTo>
                  <a:pt x="431393" y="1637018"/>
                </a:lnTo>
                <a:lnTo>
                  <a:pt x="470729" y="1658902"/>
                </a:lnTo>
                <a:lnTo>
                  <a:pt x="511270" y="1678766"/>
                </a:lnTo>
                <a:lnTo>
                  <a:pt x="552949" y="1696545"/>
                </a:lnTo>
                <a:lnTo>
                  <a:pt x="595701" y="1712170"/>
                </a:lnTo>
                <a:lnTo>
                  <a:pt x="639458" y="1725576"/>
                </a:lnTo>
                <a:lnTo>
                  <a:pt x="684154" y="1736694"/>
                </a:lnTo>
                <a:lnTo>
                  <a:pt x="729723" y="1745458"/>
                </a:lnTo>
                <a:lnTo>
                  <a:pt x="776099" y="1751801"/>
                </a:lnTo>
                <a:lnTo>
                  <a:pt x="823214" y="1755656"/>
                </a:lnTo>
                <a:lnTo>
                  <a:pt x="871004" y="1756956"/>
                </a:lnTo>
                <a:lnTo>
                  <a:pt x="918793" y="1755656"/>
                </a:lnTo>
                <a:lnTo>
                  <a:pt x="965908" y="1751801"/>
                </a:lnTo>
                <a:lnTo>
                  <a:pt x="1012284" y="1745458"/>
                </a:lnTo>
                <a:lnTo>
                  <a:pt x="1057853" y="1736694"/>
                </a:lnTo>
                <a:lnTo>
                  <a:pt x="1102549" y="1725576"/>
                </a:lnTo>
                <a:lnTo>
                  <a:pt x="1146307" y="1712170"/>
                </a:lnTo>
                <a:lnTo>
                  <a:pt x="1189058" y="1696545"/>
                </a:lnTo>
                <a:lnTo>
                  <a:pt x="1230737" y="1678766"/>
                </a:lnTo>
                <a:lnTo>
                  <a:pt x="1271278" y="1658902"/>
                </a:lnTo>
                <a:lnTo>
                  <a:pt x="1310614" y="1637018"/>
                </a:lnTo>
                <a:lnTo>
                  <a:pt x="1348679" y="1613182"/>
                </a:lnTo>
                <a:lnTo>
                  <a:pt x="1385405" y="1587460"/>
                </a:lnTo>
                <a:lnTo>
                  <a:pt x="1420728" y="1559921"/>
                </a:lnTo>
                <a:lnTo>
                  <a:pt x="1454580" y="1530630"/>
                </a:lnTo>
                <a:lnTo>
                  <a:pt x="1486895" y="1499655"/>
                </a:lnTo>
                <a:lnTo>
                  <a:pt x="1517606" y="1467063"/>
                </a:lnTo>
                <a:lnTo>
                  <a:pt x="1546648" y="1432920"/>
                </a:lnTo>
                <a:lnTo>
                  <a:pt x="1573953" y="1397295"/>
                </a:lnTo>
                <a:lnTo>
                  <a:pt x="1599456" y="1360253"/>
                </a:lnTo>
                <a:lnTo>
                  <a:pt x="1623089" y="1321861"/>
                </a:lnTo>
                <a:lnTo>
                  <a:pt x="1644787" y="1282187"/>
                </a:lnTo>
                <a:lnTo>
                  <a:pt x="1664483" y="1241298"/>
                </a:lnTo>
                <a:lnTo>
                  <a:pt x="1682110" y="1199261"/>
                </a:lnTo>
                <a:lnTo>
                  <a:pt x="1697603" y="1156142"/>
                </a:lnTo>
                <a:lnTo>
                  <a:pt x="1710894" y="1112009"/>
                </a:lnTo>
                <a:lnTo>
                  <a:pt x="1721918" y="1066928"/>
                </a:lnTo>
                <a:lnTo>
                  <a:pt x="1730608" y="1020967"/>
                </a:lnTo>
                <a:lnTo>
                  <a:pt x="1736897" y="974193"/>
                </a:lnTo>
                <a:lnTo>
                  <a:pt x="1740719" y="926672"/>
                </a:lnTo>
                <a:lnTo>
                  <a:pt x="1742008" y="878471"/>
                </a:lnTo>
                <a:lnTo>
                  <a:pt x="1740719" y="830272"/>
                </a:lnTo>
                <a:lnTo>
                  <a:pt x="1736897" y="782752"/>
                </a:lnTo>
                <a:lnTo>
                  <a:pt x="1730608" y="735979"/>
                </a:lnTo>
                <a:lnTo>
                  <a:pt x="1721918" y="690019"/>
                </a:lnTo>
                <a:lnTo>
                  <a:pt x="1710894" y="644939"/>
                </a:lnTo>
                <a:lnTo>
                  <a:pt x="1697603" y="600807"/>
                </a:lnTo>
                <a:lnTo>
                  <a:pt x="1682110" y="557689"/>
                </a:lnTo>
                <a:lnTo>
                  <a:pt x="1664483" y="515652"/>
                </a:lnTo>
                <a:lnTo>
                  <a:pt x="1644787" y="474763"/>
                </a:lnTo>
                <a:lnTo>
                  <a:pt x="1623089" y="435090"/>
                </a:lnTo>
                <a:lnTo>
                  <a:pt x="1599456" y="396699"/>
                </a:lnTo>
                <a:lnTo>
                  <a:pt x="1573953" y="359658"/>
                </a:lnTo>
                <a:lnTo>
                  <a:pt x="1546648" y="324032"/>
                </a:lnTo>
                <a:lnTo>
                  <a:pt x="1517606" y="289890"/>
                </a:lnTo>
                <a:lnTo>
                  <a:pt x="1486895" y="257298"/>
                </a:lnTo>
                <a:lnTo>
                  <a:pt x="1454580" y="226324"/>
                </a:lnTo>
                <a:lnTo>
                  <a:pt x="1420728" y="197033"/>
                </a:lnTo>
                <a:lnTo>
                  <a:pt x="1385405" y="169494"/>
                </a:lnTo>
                <a:lnTo>
                  <a:pt x="1348679" y="143773"/>
                </a:lnTo>
                <a:lnTo>
                  <a:pt x="1310614" y="119937"/>
                </a:lnTo>
                <a:lnTo>
                  <a:pt x="1271278" y="98053"/>
                </a:lnTo>
                <a:lnTo>
                  <a:pt x="1230737" y="78189"/>
                </a:lnTo>
                <a:lnTo>
                  <a:pt x="1189058" y="60410"/>
                </a:lnTo>
                <a:lnTo>
                  <a:pt x="1146307" y="44785"/>
                </a:lnTo>
                <a:lnTo>
                  <a:pt x="1102549" y="31379"/>
                </a:lnTo>
                <a:lnTo>
                  <a:pt x="1057853" y="20261"/>
                </a:lnTo>
                <a:lnTo>
                  <a:pt x="1012284" y="11497"/>
                </a:lnTo>
                <a:lnTo>
                  <a:pt x="965908" y="5154"/>
                </a:lnTo>
                <a:lnTo>
                  <a:pt x="918793" y="1299"/>
                </a:lnTo>
                <a:lnTo>
                  <a:pt x="871004" y="0"/>
                </a:lnTo>
                <a:close/>
              </a:path>
            </a:pathLst>
          </a:custGeom>
          <a:solidFill>
            <a:srgbClr val="F47E44"/>
          </a:solidFill>
        </p:spPr>
        <p:txBody>
          <a:bodyPr wrap="square" lIns="0" tIns="0" rIns="0" bIns="0" rtlCol="0"/>
          <a:lstStyle/>
          <a:p>
            <a:endParaRPr/>
          </a:p>
        </p:txBody>
      </p:sp>
      <p:sp>
        <p:nvSpPr>
          <p:cNvPr id="42" name="object 42"/>
          <p:cNvSpPr txBox="1"/>
          <p:nvPr/>
        </p:nvSpPr>
        <p:spPr>
          <a:xfrm>
            <a:off x="2981398" y="3063396"/>
            <a:ext cx="1299845" cy="1159292"/>
          </a:xfrm>
          <a:prstGeom prst="rect">
            <a:avLst/>
          </a:prstGeom>
        </p:spPr>
        <p:txBody>
          <a:bodyPr vert="horz" wrap="square" lIns="0" tIns="0" rIns="0" bIns="0" rtlCol="0">
            <a:spAutoFit/>
          </a:bodyPr>
          <a:lstStyle/>
          <a:p>
            <a:pPr marL="12065" marR="5080" indent="-635" algn="ctr">
              <a:lnSpc>
                <a:spcPts val="1800"/>
              </a:lnSpc>
            </a:pPr>
            <a:r>
              <a:rPr sz="1700" b="1" spc="-10" dirty="0">
                <a:solidFill>
                  <a:srgbClr val="FFFFFF"/>
                </a:solidFill>
                <a:latin typeface="Arial Narrow"/>
                <a:cs typeface="Arial Narrow"/>
              </a:rPr>
              <a:t>He </a:t>
            </a:r>
            <a:r>
              <a:rPr lang="en-GB" sz="1700" b="1" spc="-15" dirty="0" err="1">
                <a:solidFill>
                  <a:srgbClr val="FFFFFF"/>
                </a:solidFill>
                <a:latin typeface="Arial Narrow"/>
                <a:cs typeface="Arial Narrow"/>
              </a:rPr>
              <a:t>i</a:t>
            </a:r>
            <a:r>
              <a:rPr sz="1700" b="1" spc="-15" dirty="0">
                <a:solidFill>
                  <a:srgbClr val="FFFFFF"/>
                </a:solidFill>
                <a:latin typeface="Arial Narrow"/>
                <a:cs typeface="Arial Narrow"/>
              </a:rPr>
              <a:t>s </a:t>
            </a:r>
            <a:r>
              <a:rPr sz="1700" b="1" spc="-20" dirty="0">
                <a:solidFill>
                  <a:srgbClr val="FFFFFF"/>
                </a:solidFill>
                <a:latin typeface="Arial Narrow"/>
                <a:cs typeface="Arial Narrow"/>
              </a:rPr>
              <a:t>so  </a:t>
            </a:r>
            <a:r>
              <a:rPr sz="1700" b="1" spc="-15" dirty="0">
                <a:solidFill>
                  <a:srgbClr val="FFFFFF"/>
                </a:solidFill>
                <a:latin typeface="Arial Narrow"/>
                <a:cs typeface="Arial Narrow"/>
              </a:rPr>
              <a:t>good </a:t>
            </a:r>
            <a:r>
              <a:rPr sz="1700" b="1" spc="-10" dirty="0">
                <a:solidFill>
                  <a:srgbClr val="FFFFFF"/>
                </a:solidFill>
                <a:latin typeface="Arial Narrow"/>
                <a:cs typeface="Arial Narrow"/>
              </a:rPr>
              <a:t>at </a:t>
            </a:r>
            <a:r>
              <a:rPr sz="1700" b="1" spc="-20" dirty="0">
                <a:solidFill>
                  <a:srgbClr val="FFFFFF"/>
                </a:solidFill>
                <a:latin typeface="Arial Narrow"/>
                <a:cs typeface="Arial Narrow"/>
              </a:rPr>
              <a:t>maths  </a:t>
            </a:r>
            <a:r>
              <a:rPr sz="1700" b="1" spc="-15" dirty="0">
                <a:solidFill>
                  <a:srgbClr val="FFFFFF"/>
                </a:solidFill>
                <a:latin typeface="Arial Narrow"/>
                <a:cs typeface="Arial Narrow"/>
              </a:rPr>
              <a:t>that his</a:t>
            </a:r>
            <a:r>
              <a:rPr sz="1700" b="1" spc="-150" dirty="0">
                <a:solidFill>
                  <a:srgbClr val="FFFFFF"/>
                </a:solidFill>
                <a:latin typeface="Arial Narrow"/>
                <a:cs typeface="Arial Narrow"/>
              </a:rPr>
              <a:t> </a:t>
            </a:r>
            <a:r>
              <a:rPr sz="1700" b="1" spc="-20" dirty="0">
                <a:solidFill>
                  <a:srgbClr val="FFFFFF"/>
                </a:solidFill>
                <a:latin typeface="Arial Narrow"/>
                <a:cs typeface="Arial Narrow"/>
              </a:rPr>
              <a:t>teacher</a:t>
            </a:r>
            <a:r>
              <a:rPr lang="en-GB" sz="1700" b="1" spc="-20" dirty="0">
                <a:solidFill>
                  <a:srgbClr val="FFFFFF"/>
                </a:solidFill>
                <a:latin typeface="Arial Narrow"/>
                <a:cs typeface="Arial Narrow"/>
              </a:rPr>
              <a:t> </a:t>
            </a:r>
            <a:r>
              <a:rPr lang="en-GB" sz="1700" b="1" spc="-20" dirty="0" err="1">
                <a:solidFill>
                  <a:srgbClr val="FFFFFF"/>
                </a:solidFill>
                <a:latin typeface="Arial Narrow"/>
                <a:cs typeface="Arial Narrow"/>
              </a:rPr>
              <a:t>thinkst</a:t>
            </a:r>
            <a:r>
              <a:rPr lang="en-GB" sz="1700" b="1" spc="-20" dirty="0">
                <a:solidFill>
                  <a:srgbClr val="FFFFFF"/>
                </a:solidFill>
                <a:latin typeface="Arial Narrow"/>
                <a:cs typeface="Arial Narrow"/>
              </a:rPr>
              <a:t> </a:t>
            </a:r>
            <a:r>
              <a:rPr lang="en-GB" sz="1700" b="1" spc="-10" dirty="0">
                <a:solidFill>
                  <a:srgbClr val="FFFFFF"/>
                </a:solidFill>
                <a:latin typeface="Arial Narrow"/>
                <a:cs typeface="Arial Narrow"/>
              </a:rPr>
              <a:t>he</a:t>
            </a:r>
            <a:r>
              <a:rPr lang="en-GB" sz="1700" b="1" spc="-125" dirty="0">
                <a:solidFill>
                  <a:srgbClr val="FFFFFF"/>
                </a:solidFill>
                <a:latin typeface="Arial Narrow"/>
                <a:cs typeface="Arial Narrow"/>
              </a:rPr>
              <a:t> </a:t>
            </a:r>
            <a:r>
              <a:rPr lang="en-GB" sz="1700" b="1" spc="-20" dirty="0">
                <a:solidFill>
                  <a:srgbClr val="FFFFFF"/>
                </a:solidFill>
                <a:latin typeface="Arial Narrow"/>
                <a:cs typeface="Arial Narrow"/>
              </a:rPr>
              <a:t>is  cheating!</a:t>
            </a:r>
            <a:endParaRPr lang="en-GB" sz="1700" dirty="0">
              <a:latin typeface="Arial Narrow"/>
              <a:cs typeface="Arial Narrow"/>
            </a:endParaRPr>
          </a:p>
        </p:txBody>
      </p:sp>
      <p:sp>
        <p:nvSpPr>
          <p:cNvPr id="43" name="object 43"/>
          <p:cNvSpPr/>
          <p:nvPr/>
        </p:nvSpPr>
        <p:spPr>
          <a:xfrm>
            <a:off x="7931340" y="4156786"/>
            <a:ext cx="1940664" cy="1940661"/>
          </a:xfrm>
          <a:prstGeom prst="rect">
            <a:avLst/>
          </a:prstGeom>
          <a:blipFill>
            <a:blip r:embed="rId6" cstate="print"/>
            <a:stretch>
              <a:fillRect/>
            </a:stretch>
          </a:blipFill>
        </p:spPr>
        <p:txBody>
          <a:bodyPr wrap="square" lIns="0" tIns="0" rIns="0" bIns="0" rtlCol="0"/>
          <a:lstStyle/>
          <a:p>
            <a:endParaRPr/>
          </a:p>
        </p:txBody>
      </p:sp>
      <p:sp>
        <p:nvSpPr>
          <p:cNvPr id="44" name="object 44"/>
          <p:cNvSpPr/>
          <p:nvPr/>
        </p:nvSpPr>
        <p:spPr>
          <a:xfrm>
            <a:off x="4667036" y="1792466"/>
            <a:ext cx="1394460" cy="1394460"/>
          </a:xfrm>
          <a:custGeom>
            <a:avLst/>
            <a:gdLst/>
            <a:ahLst/>
            <a:cxnLst/>
            <a:rect l="l" t="t" r="r" b="b"/>
            <a:pathLst>
              <a:path w="1394460" h="1394460">
                <a:moveTo>
                  <a:pt x="696963" y="0"/>
                </a:moveTo>
                <a:lnTo>
                  <a:pt x="649244" y="1607"/>
                </a:lnTo>
                <a:lnTo>
                  <a:pt x="602389" y="6362"/>
                </a:lnTo>
                <a:lnTo>
                  <a:pt x="556500" y="14159"/>
                </a:lnTo>
                <a:lnTo>
                  <a:pt x="511682" y="24895"/>
                </a:lnTo>
                <a:lnTo>
                  <a:pt x="468038" y="38467"/>
                </a:lnTo>
                <a:lnTo>
                  <a:pt x="425672" y="54770"/>
                </a:lnTo>
                <a:lnTo>
                  <a:pt x="384689" y="73700"/>
                </a:lnTo>
                <a:lnTo>
                  <a:pt x="345191" y="95154"/>
                </a:lnTo>
                <a:lnTo>
                  <a:pt x="307283" y="119029"/>
                </a:lnTo>
                <a:lnTo>
                  <a:pt x="271068" y="145219"/>
                </a:lnTo>
                <a:lnTo>
                  <a:pt x="236651" y="173622"/>
                </a:lnTo>
                <a:lnTo>
                  <a:pt x="204135" y="204133"/>
                </a:lnTo>
                <a:lnTo>
                  <a:pt x="173623" y="236649"/>
                </a:lnTo>
                <a:lnTo>
                  <a:pt x="145220" y="271066"/>
                </a:lnTo>
                <a:lnTo>
                  <a:pt x="119029" y="307280"/>
                </a:lnTo>
                <a:lnTo>
                  <a:pt x="95155" y="345187"/>
                </a:lnTo>
                <a:lnTo>
                  <a:pt x="73701" y="384684"/>
                </a:lnTo>
                <a:lnTo>
                  <a:pt x="54770" y="425667"/>
                </a:lnTo>
                <a:lnTo>
                  <a:pt x="38467" y="468032"/>
                </a:lnTo>
                <a:lnTo>
                  <a:pt x="24896" y="511674"/>
                </a:lnTo>
                <a:lnTo>
                  <a:pt x="14159" y="556491"/>
                </a:lnTo>
                <a:lnTo>
                  <a:pt x="6362" y="602379"/>
                </a:lnTo>
                <a:lnTo>
                  <a:pt x="1607" y="649233"/>
                </a:lnTo>
                <a:lnTo>
                  <a:pt x="0" y="696950"/>
                </a:lnTo>
                <a:lnTo>
                  <a:pt x="1607" y="744669"/>
                </a:lnTo>
                <a:lnTo>
                  <a:pt x="6362" y="791524"/>
                </a:lnTo>
                <a:lnTo>
                  <a:pt x="14159" y="837413"/>
                </a:lnTo>
                <a:lnTo>
                  <a:pt x="24896" y="882231"/>
                </a:lnTo>
                <a:lnTo>
                  <a:pt x="38467" y="925875"/>
                </a:lnTo>
                <a:lnTo>
                  <a:pt x="54770" y="968241"/>
                </a:lnTo>
                <a:lnTo>
                  <a:pt x="73701" y="1009224"/>
                </a:lnTo>
                <a:lnTo>
                  <a:pt x="95155" y="1048722"/>
                </a:lnTo>
                <a:lnTo>
                  <a:pt x="119029" y="1086630"/>
                </a:lnTo>
                <a:lnTo>
                  <a:pt x="145220" y="1122844"/>
                </a:lnTo>
                <a:lnTo>
                  <a:pt x="173623" y="1157262"/>
                </a:lnTo>
                <a:lnTo>
                  <a:pt x="204135" y="1189778"/>
                </a:lnTo>
                <a:lnTo>
                  <a:pt x="236651" y="1220290"/>
                </a:lnTo>
                <a:lnTo>
                  <a:pt x="271068" y="1248693"/>
                </a:lnTo>
                <a:lnTo>
                  <a:pt x="307283" y="1274884"/>
                </a:lnTo>
                <a:lnTo>
                  <a:pt x="345191" y="1298758"/>
                </a:lnTo>
                <a:lnTo>
                  <a:pt x="384689" y="1320212"/>
                </a:lnTo>
                <a:lnTo>
                  <a:pt x="425672" y="1339143"/>
                </a:lnTo>
                <a:lnTo>
                  <a:pt x="468038" y="1355446"/>
                </a:lnTo>
                <a:lnTo>
                  <a:pt x="511682" y="1369017"/>
                </a:lnTo>
                <a:lnTo>
                  <a:pt x="556500" y="1379754"/>
                </a:lnTo>
                <a:lnTo>
                  <a:pt x="602389" y="1387551"/>
                </a:lnTo>
                <a:lnTo>
                  <a:pt x="649244" y="1392305"/>
                </a:lnTo>
                <a:lnTo>
                  <a:pt x="696963" y="1393913"/>
                </a:lnTo>
                <a:lnTo>
                  <a:pt x="744681" y="1392305"/>
                </a:lnTo>
                <a:lnTo>
                  <a:pt x="791537" y="1387551"/>
                </a:lnTo>
                <a:lnTo>
                  <a:pt x="837426" y="1379754"/>
                </a:lnTo>
                <a:lnTo>
                  <a:pt x="882244" y="1369017"/>
                </a:lnTo>
                <a:lnTo>
                  <a:pt x="925888" y="1355446"/>
                </a:lnTo>
                <a:lnTo>
                  <a:pt x="968253" y="1339143"/>
                </a:lnTo>
                <a:lnTo>
                  <a:pt x="1009237" y="1320212"/>
                </a:lnTo>
                <a:lnTo>
                  <a:pt x="1048734" y="1298758"/>
                </a:lnTo>
                <a:lnTo>
                  <a:pt x="1086643" y="1274884"/>
                </a:lnTo>
                <a:lnTo>
                  <a:pt x="1122857" y="1248693"/>
                </a:lnTo>
                <a:lnTo>
                  <a:pt x="1157275" y="1220290"/>
                </a:lnTo>
                <a:lnTo>
                  <a:pt x="1189791" y="1189778"/>
                </a:lnTo>
                <a:lnTo>
                  <a:pt x="1220303" y="1157262"/>
                </a:lnTo>
                <a:lnTo>
                  <a:pt x="1248706" y="1122844"/>
                </a:lnTo>
                <a:lnTo>
                  <a:pt x="1274896" y="1086630"/>
                </a:lnTo>
                <a:lnTo>
                  <a:pt x="1298771" y="1048722"/>
                </a:lnTo>
                <a:lnTo>
                  <a:pt x="1320225" y="1009224"/>
                </a:lnTo>
                <a:lnTo>
                  <a:pt x="1339156" y="968241"/>
                </a:lnTo>
                <a:lnTo>
                  <a:pt x="1355459" y="925875"/>
                </a:lnTo>
                <a:lnTo>
                  <a:pt x="1369030" y="882231"/>
                </a:lnTo>
                <a:lnTo>
                  <a:pt x="1379766" y="837413"/>
                </a:lnTo>
                <a:lnTo>
                  <a:pt x="1387564" y="791524"/>
                </a:lnTo>
                <a:lnTo>
                  <a:pt x="1392318" y="744669"/>
                </a:lnTo>
                <a:lnTo>
                  <a:pt x="1393926" y="696950"/>
                </a:lnTo>
                <a:lnTo>
                  <a:pt x="1392318" y="649233"/>
                </a:lnTo>
                <a:lnTo>
                  <a:pt x="1387564" y="602379"/>
                </a:lnTo>
                <a:lnTo>
                  <a:pt x="1379766" y="556491"/>
                </a:lnTo>
                <a:lnTo>
                  <a:pt x="1369030" y="511674"/>
                </a:lnTo>
                <a:lnTo>
                  <a:pt x="1355459" y="468032"/>
                </a:lnTo>
                <a:lnTo>
                  <a:pt x="1339156" y="425667"/>
                </a:lnTo>
                <a:lnTo>
                  <a:pt x="1320225" y="384684"/>
                </a:lnTo>
                <a:lnTo>
                  <a:pt x="1298771" y="345187"/>
                </a:lnTo>
                <a:lnTo>
                  <a:pt x="1274896" y="307280"/>
                </a:lnTo>
                <a:lnTo>
                  <a:pt x="1248706" y="271066"/>
                </a:lnTo>
                <a:lnTo>
                  <a:pt x="1220303" y="236649"/>
                </a:lnTo>
                <a:lnTo>
                  <a:pt x="1189791" y="204133"/>
                </a:lnTo>
                <a:lnTo>
                  <a:pt x="1157275" y="173622"/>
                </a:lnTo>
                <a:lnTo>
                  <a:pt x="1122857" y="145219"/>
                </a:lnTo>
                <a:lnTo>
                  <a:pt x="1086643" y="119029"/>
                </a:lnTo>
                <a:lnTo>
                  <a:pt x="1048734" y="95154"/>
                </a:lnTo>
                <a:lnTo>
                  <a:pt x="1009237" y="73700"/>
                </a:lnTo>
                <a:lnTo>
                  <a:pt x="968253" y="54770"/>
                </a:lnTo>
                <a:lnTo>
                  <a:pt x="925888" y="38467"/>
                </a:lnTo>
                <a:lnTo>
                  <a:pt x="882244" y="24895"/>
                </a:lnTo>
                <a:lnTo>
                  <a:pt x="837426" y="14159"/>
                </a:lnTo>
                <a:lnTo>
                  <a:pt x="791537" y="6362"/>
                </a:lnTo>
                <a:lnTo>
                  <a:pt x="744681" y="1607"/>
                </a:lnTo>
                <a:lnTo>
                  <a:pt x="696963" y="0"/>
                </a:lnTo>
                <a:close/>
              </a:path>
            </a:pathLst>
          </a:custGeom>
          <a:solidFill>
            <a:srgbClr val="71BF44"/>
          </a:solidFill>
        </p:spPr>
        <p:txBody>
          <a:bodyPr wrap="square" lIns="0" tIns="0" rIns="0" bIns="0" rtlCol="0"/>
          <a:lstStyle/>
          <a:p>
            <a:endParaRPr/>
          </a:p>
        </p:txBody>
      </p:sp>
      <p:sp>
        <p:nvSpPr>
          <p:cNvPr id="45" name="object 45"/>
          <p:cNvSpPr/>
          <p:nvPr/>
        </p:nvSpPr>
        <p:spPr>
          <a:xfrm>
            <a:off x="5004723" y="1791004"/>
            <a:ext cx="825500" cy="823594"/>
          </a:xfrm>
          <a:custGeom>
            <a:avLst/>
            <a:gdLst/>
            <a:ahLst/>
            <a:cxnLst/>
            <a:rect l="l" t="t" r="r" b="b"/>
            <a:pathLst>
              <a:path w="825500" h="823594">
                <a:moveTo>
                  <a:pt x="676211" y="343573"/>
                </a:moveTo>
                <a:lnTo>
                  <a:pt x="658152" y="343573"/>
                </a:lnTo>
                <a:lnTo>
                  <a:pt x="658152" y="557098"/>
                </a:lnTo>
                <a:lnTo>
                  <a:pt x="624263" y="577942"/>
                </a:lnTo>
                <a:lnTo>
                  <a:pt x="597765" y="607339"/>
                </a:lnTo>
                <a:lnTo>
                  <a:pt x="580508" y="643451"/>
                </a:lnTo>
                <a:lnTo>
                  <a:pt x="574344" y="684441"/>
                </a:lnTo>
                <a:lnTo>
                  <a:pt x="581416" y="728278"/>
                </a:lnTo>
                <a:lnTo>
                  <a:pt x="601106" y="766355"/>
                </a:lnTo>
                <a:lnTo>
                  <a:pt x="631129" y="796383"/>
                </a:lnTo>
                <a:lnTo>
                  <a:pt x="669198" y="816077"/>
                </a:lnTo>
                <a:lnTo>
                  <a:pt x="713028" y="823150"/>
                </a:lnTo>
                <a:lnTo>
                  <a:pt x="735404" y="821352"/>
                </a:lnTo>
                <a:lnTo>
                  <a:pt x="776427" y="807827"/>
                </a:lnTo>
                <a:lnTo>
                  <a:pt x="811076" y="781743"/>
                </a:lnTo>
                <a:lnTo>
                  <a:pt x="824890" y="757771"/>
                </a:lnTo>
                <a:lnTo>
                  <a:pt x="823336" y="754684"/>
                </a:lnTo>
                <a:lnTo>
                  <a:pt x="812063" y="754684"/>
                </a:lnTo>
                <a:lnTo>
                  <a:pt x="771402" y="746474"/>
                </a:lnTo>
                <a:lnTo>
                  <a:pt x="738190" y="724084"/>
                </a:lnTo>
                <a:lnTo>
                  <a:pt x="715794" y="690873"/>
                </a:lnTo>
                <a:lnTo>
                  <a:pt x="707580" y="650201"/>
                </a:lnTo>
                <a:lnTo>
                  <a:pt x="708650" y="635217"/>
                </a:lnTo>
                <a:lnTo>
                  <a:pt x="711761" y="620899"/>
                </a:lnTo>
                <a:lnTo>
                  <a:pt x="716794" y="607339"/>
                </a:lnTo>
                <a:lnTo>
                  <a:pt x="723506" y="594855"/>
                </a:lnTo>
                <a:lnTo>
                  <a:pt x="735425" y="576504"/>
                </a:lnTo>
                <a:lnTo>
                  <a:pt x="743831" y="562508"/>
                </a:lnTo>
                <a:lnTo>
                  <a:pt x="746243" y="553075"/>
                </a:lnTo>
                <a:lnTo>
                  <a:pt x="743317" y="550824"/>
                </a:lnTo>
                <a:lnTo>
                  <a:pt x="676211" y="550824"/>
                </a:lnTo>
                <a:lnTo>
                  <a:pt x="676211" y="343573"/>
                </a:lnTo>
                <a:close/>
              </a:path>
              <a:path w="825500" h="823594">
                <a:moveTo>
                  <a:pt x="823061" y="754138"/>
                </a:moveTo>
                <a:lnTo>
                  <a:pt x="819467" y="754506"/>
                </a:lnTo>
                <a:lnTo>
                  <a:pt x="815809" y="754684"/>
                </a:lnTo>
                <a:lnTo>
                  <a:pt x="823336" y="754684"/>
                </a:lnTo>
                <a:lnTo>
                  <a:pt x="823061" y="754138"/>
                </a:lnTo>
                <a:close/>
              </a:path>
              <a:path w="825500" h="823594">
                <a:moveTo>
                  <a:pt x="617376" y="172694"/>
                </a:moveTo>
                <a:lnTo>
                  <a:pt x="217982" y="172694"/>
                </a:lnTo>
                <a:lnTo>
                  <a:pt x="195409" y="187522"/>
                </a:lnTo>
                <a:lnTo>
                  <a:pt x="149333" y="222320"/>
                </a:lnTo>
                <a:lnTo>
                  <a:pt x="117285" y="253981"/>
                </a:lnTo>
                <a:lnTo>
                  <a:pt x="113884" y="267457"/>
                </a:lnTo>
                <a:lnTo>
                  <a:pt x="115783" y="281230"/>
                </a:lnTo>
                <a:lnTo>
                  <a:pt x="123075" y="293649"/>
                </a:lnTo>
                <a:lnTo>
                  <a:pt x="128028" y="299186"/>
                </a:lnTo>
                <a:lnTo>
                  <a:pt x="134340" y="302704"/>
                </a:lnTo>
                <a:lnTo>
                  <a:pt x="141020" y="304418"/>
                </a:lnTo>
                <a:lnTo>
                  <a:pt x="141020" y="641578"/>
                </a:lnTo>
                <a:lnTo>
                  <a:pt x="159143" y="641540"/>
                </a:lnTo>
                <a:lnTo>
                  <a:pt x="159143" y="304418"/>
                </a:lnTo>
                <a:lnTo>
                  <a:pt x="164592" y="303009"/>
                </a:lnTo>
                <a:lnTo>
                  <a:pt x="169799" y="300456"/>
                </a:lnTo>
                <a:lnTo>
                  <a:pt x="174256" y="296456"/>
                </a:lnTo>
                <a:lnTo>
                  <a:pt x="223605" y="256422"/>
                </a:lnTo>
                <a:lnTo>
                  <a:pt x="271065" y="225424"/>
                </a:lnTo>
                <a:lnTo>
                  <a:pt x="316292" y="202447"/>
                </a:lnTo>
                <a:lnTo>
                  <a:pt x="358940" y="186474"/>
                </a:lnTo>
                <a:lnTo>
                  <a:pt x="541517" y="186474"/>
                </a:lnTo>
                <a:lnTo>
                  <a:pt x="532714" y="181114"/>
                </a:lnTo>
                <a:lnTo>
                  <a:pt x="526300" y="177482"/>
                </a:lnTo>
                <a:lnTo>
                  <a:pt x="614989" y="177482"/>
                </a:lnTo>
                <a:lnTo>
                  <a:pt x="616585" y="175488"/>
                </a:lnTo>
                <a:lnTo>
                  <a:pt x="617376" y="172694"/>
                </a:lnTo>
                <a:close/>
              </a:path>
              <a:path w="825500" h="823594">
                <a:moveTo>
                  <a:pt x="712978" y="545744"/>
                </a:moveTo>
                <a:lnTo>
                  <a:pt x="703504" y="546084"/>
                </a:lnTo>
                <a:lnTo>
                  <a:pt x="694213" y="547074"/>
                </a:lnTo>
                <a:lnTo>
                  <a:pt x="685113" y="548669"/>
                </a:lnTo>
                <a:lnTo>
                  <a:pt x="676211" y="550824"/>
                </a:lnTo>
                <a:lnTo>
                  <a:pt x="743317" y="550824"/>
                </a:lnTo>
                <a:lnTo>
                  <a:pt x="712978" y="545744"/>
                </a:lnTo>
                <a:close/>
              </a:path>
              <a:path w="825500" h="823594">
                <a:moveTo>
                  <a:pt x="631961" y="530186"/>
                </a:moveTo>
                <a:lnTo>
                  <a:pt x="564756" y="530186"/>
                </a:lnTo>
                <a:lnTo>
                  <a:pt x="574657" y="537953"/>
                </a:lnTo>
                <a:lnTo>
                  <a:pt x="586217" y="542859"/>
                </a:lnTo>
                <a:lnTo>
                  <a:pt x="598823" y="544572"/>
                </a:lnTo>
                <a:lnTo>
                  <a:pt x="611860" y="542759"/>
                </a:lnTo>
                <a:lnTo>
                  <a:pt x="628671" y="534087"/>
                </a:lnTo>
                <a:lnTo>
                  <a:pt x="631961" y="530186"/>
                </a:lnTo>
                <a:close/>
              </a:path>
              <a:path w="825500" h="823594">
                <a:moveTo>
                  <a:pt x="564090" y="530758"/>
                </a:moveTo>
                <a:lnTo>
                  <a:pt x="492582" y="530758"/>
                </a:lnTo>
                <a:lnTo>
                  <a:pt x="503776" y="537977"/>
                </a:lnTo>
                <a:lnTo>
                  <a:pt x="516377" y="542385"/>
                </a:lnTo>
                <a:lnTo>
                  <a:pt x="529856" y="543677"/>
                </a:lnTo>
                <a:lnTo>
                  <a:pt x="543687" y="541553"/>
                </a:lnTo>
                <a:lnTo>
                  <a:pt x="551726" y="539292"/>
                </a:lnTo>
                <a:lnTo>
                  <a:pt x="558812" y="535292"/>
                </a:lnTo>
                <a:lnTo>
                  <a:pt x="564090" y="530758"/>
                </a:lnTo>
                <a:close/>
              </a:path>
              <a:path w="825500" h="823594">
                <a:moveTo>
                  <a:pt x="529469" y="431401"/>
                </a:moveTo>
                <a:lnTo>
                  <a:pt x="489369" y="447140"/>
                </a:lnTo>
                <a:lnTo>
                  <a:pt x="475221" y="469531"/>
                </a:lnTo>
                <a:lnTo>
                  <a:pt x="464247" y="475423"/>
                </a:lnTo>
                <a:lnTo>
                  <a:pt x="456585" y="484712"/>
                </a:lnTo>
                <a:lnTo>
                  <a:pt x="452916" y="496190"/>
                </a:lnTo>
                <a:lnTo>
                  <a:pt x="453923" y="508647"/>
                </a:lnTo>
                <a:lnTo>
                  <a:pt x="459604" y="519755"/>
                </a:lnTo>
                <a:lnTo>
                  <a:pt x="468752" y="527594"/>
                </a:lnTo>
                <a:lnTo>
                  <a:pt x="480149" y="531488"/>
                </a:lnTo>
                <a:lnTo>
                  <a:pt x="492582" y="530758"/>
                </a:lnTo>
                <a:lnTo>
                  <a:pt x="564090" y="530758"/>
                </a:lnTo>
                <a:lnTo>
                  <a:pt x="564756" y="530186"/>
                </a:lnTo>
                <a:lnTo>
                  <a:pt x="631961" y="530186"/>
                </a:lnTo>
                <a:lnTo>
                  <a:pt x="640449" y="520122"/>
                </a:lnTo>
                <a:lnTo>
                  <a:pt x="646134" y="502765"/>
                </a:lnTo>
                <a:lnTo>
                  <a:pt x="644664" y="483920"/>
                </a:lnTo>
                <a:lnTo>
                  <a:pt x="639426" y="471963"/>
                </a:lnTo>
                <a:lnTo>
                  <a:pt x="631445" y="462189"/>
                </a:lnTo>
                <a:lnTo>
                  <a:pt x="621324" y="454936"/>
                </a:lnTo>
                <a:lnTo>
                  <a:pt x="609663" y="450545"/>
                </a:lnTo>
                <a:lnTo>
                  <a:pt x="609854" y="446912"/>
                </a:lnTo>
                <a:lnTo>
                  <a:pt x="609447" y="443229"/>
                </a:lnTo>
                <a:lnTo>
                  <a:pt x="608444" y="439559"/>
                </a:lnTo>
                <a:lnTo>
                  <a:pt x="605580" y="433997"/>
                </a:lnTo>
                <a:lnTo>
                  <a:pt x="545249" y="433997"/>
                </a:lnTo>
                <a:lnTo>
                  <a:pt x="537491" y="432142"/>
                </a:lnTo>
                <a:lnTo>
                  <a:pt x="529469" y="431401"/>
                </a:lnTo>
                <a:close/>
              </a:path>
              <a:path w="825500" h="823594">
                <a:moveTo>
                  <a:pt x="246716" y="99281"/>
                </a:moveTo>
                <a:lnTo>
                  <a:pt x="176416" y="104498"/>
                </a:lnTo>
                <a:lnTo>
                  <a:pt x="122274" y="116120"/>
                </a:lnTo>
                <a:lnTo>
                  <a:pt x="71361" y="135013"/>
                </a:lnTo>
                <a:lnTo>
                  <a:pt x="61036" y="143116"/>
                </a:lnTo>
                <a:lnTo>
                  <a:pt x="56172" y="143281"/>
                </a:lnTo>
                <a:lnTo>
                  <a:pt x="52247" y="147231"/>
                </a:lnTo>
                <a:lnTo>
                  <a:pt x="52247" y="161848"/>
                </a:lnTo>
                <a:lnTo>
                  <a:pt x="51765" y="165214"/>
                </a:lnTo>
                <a:lnTo>
                  <a:pt x="51803" y="168605"/>
                </a:lnTo>
                <a:lnTo>
                  <a:pt x="52247" y="172034"/>
                </a:lnTo>
                <a:lnTo>
                  <a:pt x="52247" y="393420"/>
                </a:lnTo>
                <a:lnTo>
                  <a:pt x="31627" y="400384"/>
                </a:lnTo>
                <a:lnTo>
                  <a:pt x="15051" y="413729"/>
                </a:lnTo>
                <a:lnTo>
                  <a:pt x="4011" y="432020"/>
                </a:lnTo>
                <a:lnTo>
                  <a:pt x="0" y="453821"/>
                </a:lnTo>
                <a:lnTo>
                  <a:pt x="4819" y="477680"/>
                </a:lnTo>
                <a:lnTo>
                  <a:pt x="17960" y="497171"/>
                </a:lnTo>
                <a:lnTo>
                  <a:pt x="37451" y="510316"/>
                </a:lnTo>
                <a:lnTo>
                  <a:pt x="61315" y="515137"/>
                </a:lnTo>
                <a:lnTo>
                  <a:pt x="85184" y="510316"/>
                </a:lnTo>
                <a:lnTo>
                  <a:pt x="104682" y="497171"/>
                </a:lnTo>
                <a:lnTo>
                  <a:pt x="117833" y="477680"/>
                </a:lnTo>
                <a:lnTo>
                  <a:pt x="122656" y="453821"/>
                </a:lnTo>
                <a:lnTo>
                  <a:pt x="118641" y="432020"/>
                </a:lnTo>
                <a:lnTo>
                  <a:pt x="107592" y="413729"/>
                </a:lnTo>
                <a:lnTo>
                  <a:pt x="91008" y="400384"/>
                </a:lnTo>
                <a:lnTo>
                  <a:pt x="70383" y="393420"/>
                </a:lnTo>
                <a:lnTo>
                  <a:pt x="70383" y="198856"/>
                </a:lnTo>
                <a:lnTo>
                  <a:pt x="106001" y="198856"/>
                </a:lnTo>
                <a:lnTo>
                  <a:pt x="114316" y="195186"/>
                </a:lnTo>
                <a:lnTo>
                  <a:pt x="137293" y="187153"/>
                </a:lnTo>
                <a:lnTo>
                  <a:pt x="172224" y="178606"/>
                </a:lnTo>
                <a:lnTo>
                  <a:pt x="217982" y="172694"/>
                </a:lnTo>
                <a:lnTo>
                  <a:pt x="617376" y="172694"/>
                </a:lnTo>
                <a:lnTo>
                  <a:pt x="620510" y="161634"/>
                </a:lnTo>
                <a:lnTo>
                  <a:pt x="600938" y="126644"/>
                </a:lnTo>
                <a:lnTo>
                  <a:pt x="543267" y="107141"/>
                </a:lnTo>
                <a:lnTo>
                  <a:pt x="537699" y="106362"/>
                </a:lnTo>
                <a:lnTo>
                  <a:pt x="330949" y="106362"/>
                </a:lnTo>
                <a:lnTo>
                  <a:pt x="246716" y="99281"/>
                </a:lnTo>
                <a:close/>
              </a:path>
              <a:path w="825500" h="823594">
                <a:moveTo>
                  <a:pt x="541517" y="186474"/>
                </a:moveTo>
                <a:lnTo>
                  <a:pt x="358940" y="186474"/>
                </a:lnTo>
                <a:lnTo>
                  <a:pt x="402370" y="199947"/>
                </a:lnTo>
                <a:lnTo>
                  <a:pt x="448132" y="218819"/>
                </a:lnTo>
                <a:lnTo>
                  <a:pt x="495989" y="243775"/>
                </a:lnTo>
                <a:lnTo>
                  <a:pt x="545706" y="275501"/>
                </a:lnTo>
                <a:lnTo>
                  <a:pt x="545585" y="433501"/>
                </a:lnTo>
                <a:lnTo>
                  <a:pt x="545350" y="433717"/>
                </a:lnTo>
                <a:lnTo>
                  <a:pt x="545249" y="433997"/>
                </a:lnTo>
                <a:lnTo>
                  <a:pt x="605580" y="433997"/>
                </a:lnTo>
                <a:lnTo>
                  <a:pt x="602268" y="427562"/>
                </a:lnTo>
                <a:lnTo>
                  <a:pt x="592315" y="419160"/>
                </a:lnTo>
                <a:lnTo>
                  <a:pt x="586467" y="417245"/>
                </a:lnTo>
                <a:lnTo>
                  <a:pt x="563829" y="417245"/>
                </a:lnTo>
                <a:lnTo>
                  <a:pt x="563829" y="288696"/>
                </a:lnTo>
                <a:lnTo>
                  <a:pt x="676062" y="288696"/>
                </a:lnTo>
                <a:lnTo>
                  <a:pt x="675817" y="288213"/>
                </a:lnTo>
                <a:lnTo>
                  <a:pt x="675106" y="285013"/>
                </a:lnTo>
                <a:lnTo>
                  <a:pt x="672807" y="282524"/>
                </a:lnTo>
                <a:lnTo>
                  <a:pt x="669658" y="281609"/>
                </a:lnTo>
                <a:lnTo>
                  <a:pt x="642748" y="258475"/>
                </a:lnTo>
                <a:lnTo>
                  <a:pt x="616116" y="237309"/>
                </a:lnTo>
                <a:lnTo>
                  <a:pt x="589782" y="217994"/>
                </a:lnTo>
                <a:lnTo>
                  <a:pt x="563765" y="200418"/>
                </a:lnTo>
                <a:lnTo>
                  <a:pt x="563765" y="189293"/>
                </a:lnTo>
                <a:lnTo>
                  <a:pt x="602907" y="189293"/>
                </a:lnTo>
                <a:lnTo>
                  <a:pt x="603436" y="189001"/>
                </a:lnTo>
                <a:lnTo>
                  <a:pt x="545668" y="189001"/>
                </a:lnTo>
                <a:lnTo>
                  <a:pt x="541517" y="186474"/>
                </a:lnTo>
                <a:close/>
              </a:path>
              <a:path w="825500" h="823594">
                <a:moveTo>
                  <a:pt x="579933" y="415106"/>
                </a:moveTo>
                <a:lnTo>
                  <a:pt x="566470" y="416153"/>
                </a:lnTo>
                <a:lnTo>
                  <a:pt x="565531" y="416432"/>
                </a:lnTo>
                <a:lnTo>
                  <a:pt x="564718" y="416902"/>
                </a:lnTo>
                <a:lnTo>
                  <a:pt x="563829" y="417245"/>
                </a:lnTo>
                <a:lnTo>
                  <a:pt x="586467" y="417245"/>
                </a:lnTo>
                <a:lnTo>
                  <a:pt x="579933" y="415106"/>
                </a:lnTo>
                <a:close/>
              </a:path>
              <a:path w="825500" h="823594">
                <a:moveTo>
                  <a:pt x="676062" y="288696"/>
                </a:moveTo>
                <a:lnTo>
                  <a:pt x="563829" y="288696"/>
                </a:lnTo>
                <a:lnTo>
                  <a:pt x="578291" y="299697"/>
                </a:lnTo>
                <a:lnTo>
                  <a:pt x="592858" y="311286"/>
                </a:lnTo>
                <a:lnTo>
                  <a:pt x="607534" y="323518"/>
                </a:lnTo>
                <a:lnTo>
                  <a:pt x="622325" y="336448"/>
                </a:lnTo>
                <a:lnTo>
                  <a:pt x="627808" y="340500"/>
                </a:lnTo>
                <a:lnTo>
                  <a:pt x="633769" y="343384"/>
                </a:lnTo>
                <a:lnTo>
                  <a:pt x="640047" y="345108"/>
                </a:lnTo>
                <a:lnTo>
                  <a:pt x="646480" y="345681"/>
                </a:lnTo>
                <a:lnTo>
                  <a:pt x="650455" y="345681"/>
                </a:lnTo>
                <a:lnTo>
                  <a:pt x="654367" y="344855"/>
                </a:lnTo>
                <a:lnTo>
                  <a:pt x="658152" y="343573"/>
                </a:lnTo>
                <a:lnTo>
                  <a:pt x="676211" y="343573"/>
                </a:lnTo>
                <a:lnTo>
                  <a:pt x="676211" y="329831"/>
                </a:lnTo>
                <a:lnTo>
                  <a:pt x="681064" y="319726"/>
                </a:lnTo>
                <a:lnTo>
                  <a:pt x="682605" y="308894"/>
                </a:lnTo>
                <a:lnTo>
                  <a:pt x="680851" y="298125"/>
                </a:lnTo>
                <a:lnTo>
                  <a:pt x="676062" y="288696"/>
                </a:lnTo>
                <a:close/>
              </a:path>
              <a:path w="825500" h="823594">
                <a:moveTo>
                  <a:pt x="106001" y="198856"/>
                </a:moveTo>
                <a:lnTo>
                  <a:pt x="70383" y="198856"/>
                </a:lnTo>
                <a:lnTo>
                  <a:pt x="78421" y="202142"/>
                </a:lnTo>
                <a:lnTo>
                  <a:pt x="87025" y="203439"/>
                </a:lnTo>
                <a:lnTo>
                  <a:pt x="95816" y="202619"/>
                </a:lnTo>
                <a:lnTo>
                  <a:pt x="104419" y="199555"/>
                </a:lnTo>
                <a:lnTo>
                  <a:pt x="106001" y="198856"/>
                </a:lnTo>
                <a:close/>
              </a:path>
              <a:path w="825500" h="823594">
                <a:moveTo>
                  <a:pt x="602907" y="189293"/>
                </a:moveTo>
                <a:lnTo>
                  <a:pt x="563765" y="189293"/>
                </a:lnTo>
                <a:lnTo>
                  <a:pt x="565886" y="190233"/>
                </a:lnTo>
                <a:lnTo>
                  <a:pt x="567905" y="191185"/>
                </a:lnTo>
                <a:lnTo>
                  <a:pt x="581721" y="195060"/>
                </a:lnTo>
                <a:lnTo>
                  <a:pt x="595479" y="193390"/>
                </a:lnTo>
                <a:lnTo>
                  <a:pt x="602907" y="189293"/>
                </a:lnTo>
                <a:close/>
              </a:path>
              <a:path w="825500" h="823594">
                <a:moveTo>
                  <a:pt x="614989" y="177482"/>
                </a:moveTo>
                <a:lnTo>
                  <a:pt x="526300" y="177482"/>
                </a:lnTo>
                <a:lnTo>
                  <a:pt x="533666" y="179146"/>
                </a:lnTo>
                <a:lnTo>
                  <a:pt x="540169" y="180924"/>
                </a:lnTo>
                <a:lnTo>
                  <a:pt x="545668" y="182664"/>
                </a:lnTo>
                <a:lnTo>
                  <a:pt x="545668" y="189001"/>
                </a:lnTo>
                <a:lnTo>
                  <a:pt x="603436" y="189001"/>
                </a:lnTo>
                <a:lnTo>
                  <a:pt x="607619" y="186694"/>
                </a:lnTo>
                <a:lnTo>
                  <a:pt x="614989" y="177482"/>
                </a:lnTo>
                <a:close/>
              </a:path>
              <a:path w="825500" h="823594">
                <a:moveTo>
                  <a:pt x="367195" y="0"/>
                </a:moveTo>
                <a:lnTo>
                  <a:pt x="353093" y="2850"/>
                </a:lnTo>
                <a:lnTo>
                  <a:pt x="341571" y="10623"/>
                </a:lnTo>
                <a:lnTo>
                  <a:pt x="333799" y="22149"/>
                </a:lnTo>
                <a:lnTo>
                  <a:pt x="330949" y="36258"/>
                </a:lnTo>
                <a:lnTo>
                  <a:pt x="330949" y="106362"/>
                </a:lnTo>
                <a:lnTo>
                  <a:pt x="537699" y="106362"/>
                </a:lnTo>
                <a:lnTo>
                  <a:pt x="507303" y="102107"/>
                </a:lnTo>
                <a:lnTo>
                  <a:pt x="403453" y="102107"/>
                </a:lnTo>
                <a:lnTo>
                  <a:pt x="403453" y="36258"/>
                </a:lnTo>
                <a:lnTo>
                  <a:pt x="400602" y="22149"/>
                </a:lnTo>
                <a:lnTo>
                  <a:pt x="392830" y="10623"/>
                </a:lnTo>
                <a:lnTo>
                  <a:pt x="381304" y="2850"/>
                </a:lnTo>
                <a:lnTo>
                  <a:pt x="367195" y="0"/>
                </a:lnTo>
                <a:close/>
              </a:path>
              <a:path w="825500" h="823594">
                <a:moveTo>
                  <a:pt x="482009" y="98567"/>
                </a:moveTo>
                <a:lnTo>
                  <a:pt x="403453" y="102107"/>
                </a:lnTo>
                <a:lnTo>
                  <a:pt x="507303" y="102107"/>
                </a:lnTo>
                <a:lnTo>
                  <a:pt x="482009" y="98567"/>
                </a:lnTo>
                <a:close/>
              </a:path>
            </a:pathLst>
          </a:custGeom>
          <a:solidFill>
            <a:srgbClr val="00A24E"/>
          </a:solidFill>
        </p:spPr>
        <p:txBody>
          <a:bodyPr wrap="square" lIns="0" tIns="0" rIns="0" bIns="0" rtlCol="0"/>
          <a:lstStyle/>
          <a:p>
            <a:endParaRPr/>
          </a:p>
        </p:txBody>
      </p:sp>
      <p:sp>
        <p:nvSpPr>
          <p:cNvPr id="46" name="object 46"/>
          <p:cNvSpPr/>
          <p:nvPr/>
        </p:nvSpPr>
        <p:spPr>
          <a:xfrm>
            <a:off x="5151327" y="2627671"/>
            <a:ext cx="346075" cy="565150"/>
          </a:xfrm>
          <a:custGeom>
            <a:avLst/>
            <a:gdLst/>
            <a:ahLst/>
            <a:cxnLst/>
            <a:rect l="l" t="t" r="r" b="b"/>
            <a:pathLst>
              <a:path w="346075" h="565150">
                <a:moveTo>
                  <a:pt x="10585" y="155719"/>
                </a:moveTo>
                <a:lnTo>
                  <a:pt x="6605" y="158205"/>
                </a:lnTo>
                <a:lnTo>
                  <a:pt x="1893" y="164064"/>
                </a:lnTo>
                <a:lnTo>
                  <a:pt x="0" y="172129"/>
                </a:lnTo>
                <a:lnTo>
                  <a:pt x="2652" y="181470"/>
                </a:lnTo>
                <a:lnTo>
                  <a:pt x="7176" y="189953"/>
                </a:lnTo>
                <a:lnTo>
                  <a:pt x="10897" y="195446"/>
                </a:lnTo>
                <a:lnTo>
                  <a:pt x="10326" y="195738"/>
                </a:lnTo>
                <a:lnTo>
                  <a:pt x="19959" y="245920"/>
                </a:lnTo>
                <a:lnTo>
                  <a:pt x="37480" y="285278"/>
                </a:lnTo>
                <a:lnTo>
                  <a:pt x="54622" y="319529"/>
                </a:lnTo>
                <a:lnTo>
                  <a:pt x="88480" y="370193"/>
                </a:lnTo>
                <a:lnTo>
                  <a:pt x="106564" y="411139"/>
                </a:lnTo>
                <a:lnTo>
                  <a:pt x="118856" y="456241"/>
                </a:lnTo>
                <a:lnTo>
                  <a:pt x="127616" y="504728"/>
                </a:lnTo>
                <a:lnTo>
                  <a:pt x="135103" y="555834"/>
                </a:lnTo>
                <a:lnTo>
                  <a:pt x="149493" y="558247"/>
                </a:lnTo>
                <a:lnTo>
                  <a:pt x="168031" y="562273"/>
                </a:lnTo>
                <a:lnTo>
                  <a:pt x="195261" y="565117"/>
                </a:lnTo>
                <a:lnTo>
                  <a:pt x="235725" y="563987"/>
                </a:lnTo>
                <a:lnTo>
                  <a:pt x="284399" y="559124"/>
                </a:lnTo>
                <a:lnTo>
                  <a:pt x="313922" y="554867"/>
                </a:lnTo>
                <a:lnTo>
                  <a:pt x="331344" y="551570"/>
                </a:lnTo>
                <a:lnTo>
                  <a:pt x="343713" y="549586"/>
                </a:lnTo>
                <a:lnTo>
                  <a:pt x="328260" y="511147"/>
                </a:lnTo>
                <a:lnTo>
                  <a:pt x="306538" y="461382"/>
                </a:lnTo>
                <a:lnTo>
                  <a:pt x="285267" y="410449"/>
                </a:lnTo>
                <a:lnTo>
                  <a:pt x="271163" y="368502"/>
                </a:lnTo>
                <a:lnTo>
                  <a:pt x="270942" y="345700"/>
                </a:lnTo>
                <a:lnTo>
                  <a:pt x="271755" y="344798"/>
                </a:lnTo>
                <a:lnTo>
                  <a:pt x="272568" y="343731"/>
                </a:lnTo>
                <a:lnTo>
                  <a:pt x="292940" y="292646"/>
                </a:lnTo>
                <a:lnTo>
                  <a:pt x="301854" y="258400"/>
                </a:lnTo>
                <a:lnTo>
                  <a:pt x="312186" y="232987"/>
                </a:lnTo>
                <a:lnTo>
                  <a:pt x="77369" y="232987"/>
                </a:lnTo>
                <a:lnTo>
                  <a:pt x="67455" y="211652"/>
                </a:lnTo>
                <a:lnTo>
                  <a:pt x="61585" y="199129"/>
                </a:lnTo>
                <a:lnTo>
                  <a:pt x="36000" y="164218"/>
                </a:lnTo>
                <a:lnTo>
                  <a:pt x="16000" y="156126"/>
                </a:lnTo>
                <a:lnTo>
                  <a:pt x="10585" y="155719"/>
                </a:lnTo>
                <a:close/>
              </a:path>
              <a:path w="346075" h="565150">
                <a:moveTo>
                  <a:pt x="115725" y="21291"/>
                </a:moveTo>
                <a:lnTo>
                  <a:pt x="90312" y="58183"/>
                </a:lnTo>
                <a:lnTo>
                  <a:pt x="89221" y="98826"/>
                </a:lnTo>
                <a:lnTo>
                  <a:pt x="88947" y="131339"/>
                </a:lnTo>
                <a:lnTo>
                  <a:pt x="84673" y="179108"/>
                </a:lnTo>
                <a:lnTo>
                  <a:pt x="79735" y="217342"/>
                </a:lnTo>
                <a:lnTo>
                  <a:pt x="77369" y="232987"/>
                </a:lnTo>
                <a:lnTo>
                  <a:pt x="312186" y="232987"/>
                </a:lnTo>
                <a:lnTo>
                  <a:pt x="328253" y="196526"/>
                </a:lnTo>
                <a:lnTo>
                  <a:pt x="272263" y="196526"/>
                </a:lnTo>
                <a:lnTo>
                  <a:pt x="273061" y="149307"/>
                </a:lnTo>
                <a:lnTo>
                  <a:pt x="152451" y="149307"/>
                </a:lnTo>
                <a:lnTo>
                  <a:pt x="146538" y="118967"/>
                </a:lnTo>
                <a:lnTo>
                  <a:pt x="143295" y="102708"/>
                </a:lnTo>
                <a:lnTo>
                  <a:pt x="141575" y="94997"/>
                </a:lnTo>
                <a:lnTo>
                  <a:pt x="140234" y="90303"/>
                </a:lnTo>
                <a:lnTo>
                  <a:pt x="138861" y="81164"/>
                </a:lnTo>
                <a:lnTo>
                  <a:pt x="132030" y="33699"/>
                </a:lnTo>
                <a:lnTo>
                  <a:pt x="124748" y="23088"/>
                </a:lnTo>
                <a:lnTo>
                  <a:pt x="115725" y="21291"/>
                </a:lnTo>
                <a:close/>
              </a:path>
              <a:path w="346075" h="565150">
                <a:moveTo>
                  <a:pt x="330327" y="98826"/>
                </a:moveTo>
                <a:lnTo>
                  <a:pt x="319925" y="101646"/>
                </a:lnTo>
                <a:lnTo>
                  <a:pt x="313787" y="111240"/>
                </a:lnTo>
                <a:lnTo>
                  <a:pt x="308314" y="126375"/>
                </a:lnTo>
                <a:lnTo>
                  <a:pt x="304682" y="136224"/>
                </a:lnTo>
                <a:lnTo>
                  <a:pt x="300995" y="145881"/>
                </a:lnTo>
                <a:lnTo>
                  <a:pt x="297371" y="154844"/>
                </a:lnTo>
                <a:lnTo>
                  <a:pt x="297219" y="155136"/>
                </a:lnTo>
                <a:lnTo>
                  <a:pt x="292659" y="162071"/>
                </a:lnTo>
                <a:lnTo>
                  <a:pt x="292545" y="162375"/>
                </a:lnTo>
                <a:lnTo>
                  <a:pt x="284961" y="178111"/>
                </a:lnTo>
                <a:lnTo>
                  <a:pt x="278480" y="188695"/>
                </a:lnTo>
                <a:lnTo>
                  <a:pt x="273961" y="194656"/>
                </a:lnTo>
                <a:lnTo>
                  <a:pt x="272263" y="196526"/>
                </a:lnTo>
                <a:lnTo>
                  <a:pt x="328253" y="196526"/>
                </a:lnTo>
                <a:lnTo>
                  <a:pt x="330920" y="190474"/>
                </a:lnTo>
                <a:lnTo>
                  <a:pt x="345899" y="145881"/>
                </a:lnTo>
                <a:lnTo>
                  <a:pt x="345879" y="141059"/>
                </a:lnTo>
                <a:lnTo>
                  <a:pt x="345136" y="113557"/>
                </a:lnTo>
                <a:lnTo>
                  <a:pt x="330327" y="98826"/>
                </a:lnTo>
                <a:close/>
              </a:path>
              <a:path w="346075" h="565150">
                <a:moveTo>
                  <a:pt x="184270" y="0"/>
                </a:moveTo>
                <a:lnTo>
                  <a:pt x="164716" y="32721"/>
                </a:lnTo>
                <a:lnTo>
                  <a:pt x="158562" y="81759"/>
                </a:lnTo>
                <a:lnTo>
                  <a:pt x="154144" y="128487"/>
                </a:lnTo>
                <a:lnTo>
                  <a:pt x="152451" y="149307"/>
                </a:lnTo>
                <a:lnTo>
                  <a:pt x="273061" y="149307"/>
                </a:lnTo>
                <a:lnTo>
                  <a:pt x="273099" y="147059"/>
                </a:lnTo>
                <a:lnTo>
                  <a:pt x="206617" y="147059"/>
                </a:lnTo>
                <a:lnTo>
                  <a:pt x="205881" y="120462"/>
                </a:lnTo>
                <a:lnTo>
                  <a:pt x="204261" y="77006"/>
                </a:lnTo>
                <a:lnTo>
                  <a:pt x="201905" y="18535"/>
                </a:lnTo>
                <a:lnTo>
                  <a:pt x="194370" y="3193"/>
                </a:lnTo>
                <a:lnTo>
                  <a:pt x="184270" y="0"/>
                </a:lnTo>
                <a:close/>
              </a:path>
              <a:path w="346075" h="565150">
                <a:moveTo>
                  <a:pt x="253277" y="14306"/>
                </a:moveTo>
                <a:lnTo>
                  <a:pt x="236308" y="21442"/>
                </a:lnTo>
                <a:lnTo>
                  <a:pt x="230007" y="44199"/>
                </a:lnTo>
                <a:lnTo>
                  <a:pt x="229674" y="68313"/>
                </a:lnTo>
                <a:lnTo>
                  <a:pt x="230607" y="79521"/>
                </a:lnTo>
                <a:lnTo>
                  <a:pt x="227716" y="103731"/>
                </a:lnTo>
                <a:lnTo>
                  <a:pt x="219374" y="125429"/>
                </a:lnTo>
                <a:lnTo>
                  <a:pt x="210651" y="141059"/>
                </a:lnTo>
                <a:lnTo>
                  <a:pt x="206617" y="147059"/>
                </a:lnTo>
                <a:lnTo>
                  <a:pt x="273099" y="147059"/>
                </a:lnTo>
                <a:lnTo>
                  <a:pt x="274283" y="77006"/>
                </a:lnTo>
                <a:lnTo>
                  <a:pt x="271670" y="45751"/>
                </a:lnTo>
                <a:lnTo>
                  <a:pt x="264375" y="26582"/>
                </a:lnTo>
                <a:lnTo>
                  <a:pt x="256782" y="16950"/>
                </a:lnTo>
                <a:lnTo>
                  <a:pt x="253277" y="14306"/>
                </a:lnTo>
                <a:close/>
              </a:path>
            </a:pathLst>
          </a:custGeom>
          <a:solidFill>
            <a:srgbClr val="00A24E"/>
          </a:solidFill>
        </p:spPr>
        <p:txBody>
          <a:bodyPr wrap="square" lIns="0" tIns="0" rIns="0" bIns="0" rtlCol="0"/>
          <a:lstStyle/>
          <a:p>
            <a:endParaRPr/>
          </a:p>
        </p:txBody>
      </p:sp>
      <p:sp>
        <p:nvSpPr>
          <p:cNvPr id="47" name="object 47"/>
          <p:cNvSpPr/>
          <p:nvPr/>
        </p:nvSpPr>
        <p:spPr>
          <a:xfrm>
            <a:off x="4874971" y="2350852"/>
            <a:ext cx="553085" cy="277495"/>
          </a:xfrm>
          <a:custGeom>
            <a:avLst/>
            <a:gdLst/>
            <a:ahLst/>
            <a:cxnLst/>
            <a:rect l="l" t="t" r="r" b="b"/>
            <a:pathLst>
              <a:path w="553085" h="277494">
                <a:moveTo>
                  <a:pt x="355031" y="202844"/>
                </a:moveTo>
                <a:lnTo>
                  <a:pt x="133870" y="202844"/>
                </a:lnTo>
                <a:lnTo>
                  <a:pt x="394385" y="277139"/>
                </a:lnTo>
                <a:lnTo>
                  <a:pt x="355031" y="202844"/>
                </a:lnTo>
                <a:close/>
              </a:path>
              <a:path w="553085" h="277494">
                <a:moveTo>
                  <a:pt x="171653" y="90233"/>
                </a:moveTo>
                <a:lnTo>
                  <a:pt x="0" y="124015"/>
                </a:lnTo>
                <a:lnTo>
                  <a:pt x="30081" y="155112"/>
                </a:lnTo>
                <a:lnTo>
                  <a:pt x="63584" y="187740"/>
                </a:lnTo>
                <a:lnTo>
                  <a:pt x="129235" y="249656"/>
                </a:lnTo>
                <a:lnTo>
                  <a:pt x="133870" y="202844"/>
                </a:lnTo>
                <a:lnTo>
                  <a:pt x="355031" y="202844"/>
                </a:lnTo>
                <a:lnTo>
                  <a:pt x="346292" y="186347"/>
                </a:lnTo>
                <a:lnTo>
                  <a:pt x="289039" y="186347"/>
                </a:lnTo>
                <a:lnTo>
                  <a:pt x="150304" y="132422"/>
                </a:lnTo>
                <a:lnTo>
                  <a:pt x="171653" y="90233"/>
                </a:lnTo>
                <a:close/>
              </a:path>
              <a:path w="553085" h="277494">
                <a:moveTo>
                  <a:pt x="511263" y="107416"/>
                </a:moveTo>
                <a:lnTo>
                  <a:pt x="304482" y="107416"/>
                </a:lnTo>
                <a:lnTo>
                  <a:pt x="510146" y="208318"/>
                </a:lnTo>
                <a:lnTo>
                  <a:pt x="552576" y="120599"/>
                </a:lnTo>
                <a:lnTo>
                  <a:pt x="511263" y="107416"/>
                </a:lnTo>
                <a:close/>
              </a:path>
              <a:path w="553085" h="277494">
                <a:moveTo>
                  <a:pt x="174624" y="0"/>
                </a:moveTo>
                <a:lnTo>
                  <a:pt x="289039" y="186347"/>
                </a:lnTo>
                <a:lnTo>
                  <a:pt x="346292" y="186347"/>
                </a:lnTo>
                <a:lnTo>
                  <a:pt x="304482" y="107416"/>
                </a:lnTo>
                <a:lnTo>
                  <a:pt x="511263" y="107416"/>
                </a:lnTo>
                <a:lnTo>
                  <a:pt x="174624" y="0"/>
                </a:lnTo>
                <a:close/>
              </a:path>
            </a:pathLst>
          </a:custGeom>
          <a:solidFill>
            <a:srgbClr val="00A24E"/>
          </a:solidFill>
        </p:spPr>
        <p:txBody>
          <a:bodyPr wrap="square" lIns="0" tIns="0" rIns="0" bIns="0" rtlCol="0"/>
          <a:lstStyle/>
          <a:p>
            <a:endParaRPr/>
          </a:p>
        </p:txBody>
      </p:sp>
      <p:sp>
        <p:nvSpPr>
          <p:cNvPr id="48" name="object 48"/>
          <p:cNvSpPr/>
          <p:nvPr/>
        </p:nvSpPr>
        <p:spPr>
          <a:xfrm>
            <a:off x="5745966" y="2442079"/>
            <a:ext cx="1564640" cy="1615440"/>
          </a:xfrm>
          <a:custGeom>
            <a:avLst/>
            <a:gdLst/>
            <a:ahLst/>
            <a:cxnLst/>
            <a:rect l="l" t="t" r="r" b="b"/>
            <a:pathLst>
              <a:path w="1564640" h="1615439">
                <a:moveTo>
                  <a:pt x="782129" y="0"/>
                </a:moveTo>
                <a:lnTo>
                  <a:pt x="734483" y="1473"/>
                </a:lnTo>
                <a:lnTo>
                  <a:pt x="687592" y="5839"/>
                </a:lnTo>
                <a:lnTo>
                  <a:pt x="641538" y="13011"/>
                </a:lnTo>
                <a:lnTo>
                  <a:pt x="596403" y="22906"/>
                </a:lnTo>
                <a:lnTo>
                  <a:pt x="552268" y="35439"/>
                </a:lnTo>
                <a:lnTo>
                  <a:pt x="509216" y="50526"/>
                </a:lnTo>
                <a:lnTo>
                  <a:pt x="467327" y="68082"/>
                </a:lnTo>
                <a:lnTo>
                  <a:pt x="426685" y="88022"/>
                </a:lnTo>
                <a:lnTo>
                  <a:pt x="387370" y="110263"/>
                </a:lnTo>
                <a:lnTo>
                  <a:pt x="349465" y="134719"/>
                </a:lnTo>
                <a:lnTo>
                  <a:pt x="313051" y="161307"/>
                </a:lnTo>
                <a:lnTo>
                  <a:pt x="278210" y="189941"/>
                </a:lnTo>
                <a:lnTo>
                  <a:pt x="245024" y="220537"/>
                </a:lnTo>
                <a:lnTo>
                  <a:pt x="213575" y="253012"/>
                </a:lnTo>
                <a:lnTo>
                  <a:pt x="183944" y="287279"/>
                </a:lnTo>
                <a:lnTo>
                  <a:pt x="156214" y="323255"/>
                </a:lnTo>
                <a:lnTo>
                  <a:pt x="130466" y="360856"/>
                </a:lnTo>
                <a:lnTo>
                  <a:pt x="106782" y="399997"/>
                </a:lnTo>
                <a:lnTo>
                  <a:pt x="85243" y="440593"/>
                </a:lnTo>
                <a:lnTo>
                  <a:pt x="65932" y="482560"/>
                </a:lnTo>
                <a:lnTo>
                  <a:pt x="48931" y="525813"/>
                </a:lnTo>
                <a:lnTo>
                  <a:pt x="34320" y="570268"/>
                </a:lnTo>
                <a:lnTo>
                  <a:pt x="22183" y="615841"/>
                </a:lnTo>
                <a:lnTo>
                  <a:pt x="12600" y="662447"/>
                </a:lnTo>
                <a:lnTo>
                  <a:pt x="5654" y="710001"/>
                </a:lnTo>
                <a:lnTo>
                  <a:pt x="1427" y="758420"/>
                </a:lnTo>
                <a:lnTo>
                  <a:pt x="0" y="807618"/>
                </a:lnTo>
                <a:lnTo>
                  <a:pt x="1427" y="856816"/>
                </a:lnTo>
                <a:lnTo>
                  <a:pt x="5654" y="905234"/>
                </a:lnTo>
                <a:lnTo>
                  <a:pt x="12600" y="952789"/>
                </a:lnTo>
                <a:lnTo>
                  <a:pt x="22183" y="999395"/>
                </a:lnTo>
                <a:lnTo>
                  <a:pt x="34320" y="1044967"/>
                </a:lnTo>
                <a:lnTo>
                  <a:pt x="48931" y="1089423"/>
                </a:lnTo>
                <a:lnTo>
                  <a:pt x="65932" y="1132676"/>
                </a:lnTo>
                <a:lnTo>
                  <a:pt x="85243" y="1174643"/>
                </a:lnTo>
                <a:lnTo>
                  <a:pt x="106782" y="1215239"/>
                </a:lnTo>
                <a:lnTo>
                  <a:pt x="130466" y="1254380"/>
                </a:lnTo>
                <a:lnTo>
                  <a:pt x="156214" y="1291980"/>
                </a:lnTo>
                <a:lnTo>
                  <a:pt x="183944" y="1327957"/>
                </a:lnTo>
                <a:lnTo>
                  <a:pt x="213575" y="1362224"/>
                </a:lnTo>
                <a:lnTo>
                  <a:pt x="245024" y="1394699"/>
                </a:lnTo>
                <a:lnTo>
                  <a:pt x="278210" y="1425295"/>
                </a:lnTo>
                <a:lnTo>
                  <a:pt x="313051" y="1453929"/>
                </a:lnTo>
                <a:lnTo>
                  <a:pt x="349465" y="1480517"/>
                </a:lnTo>
                <a:lnTo>
                  <a:pt x="387370" y="1504973"/>
                </a:lnTo>
                <a:lnTo>
                  <a:pt x="426685" y="1527214"/>
                </a:lnTo>
                <a:lnTo>
                  <a:pt x="467327" y="1547154"/>
                </a:lnTo>
                <a:lnTo>
                  <a:pt x="509216" y="1564710"/>
                </a:lnTo>
                <a:lnTo>
                  <a:pt x="552268" y="1579796"/>
                </a:lnTo>
                <a:lnTo>
                  <a:pt x="596403" y="1592330"/>
                </a:lnTo>
                <a:lnTo>
                  <a:pt x="641538" y="1602225"/>
                </a:lnTo>
                <a:lnTo>
                  <a:pt x="687592" y="1609397"/>
                </a:lnTo>
                <a:lnTo>
                  <a:pt x="734483" y="1613762"/>
                </a:lnTo>
                <a:lnTo>
                  <a:pt x="782129" y="1615236"/>
                </a:lnTo>
                <a:lnTo>
                  <a:pt x="829775" y="1613762"/>
                </a:lnTo>
                <a:lnTo>
                  <a:pt x="876666" y="1609397"/>
                </a:lnTo>
                <a:lnTo>
                  <a:pt x="922720" y="1602225"/>
                </a:lnTo>
                <a:lnTo>
                  <a:pt x="967855" y="1592330"/>
                </a:lnTo>
                <a:lnTo>
                  <a:pt x="1011990" y="1579796"/>
                </a:lnTo>
                <a:lnTo>
                  <a:pt x="1055042" y="1564710"/>
                </a:lnTo>
                <a:lnTo>
                  <a:pt x="1096931" y="1547154"/>
                </a:lnTo>
                <a:lnTo>
                  <a:pt x="1137573" y="1527214"/>
                </a:lnTo>
                <a:lnTo>
                  <a:pt x="1176888" y="1504973"/>
                </a:lnTo>
                <a:lnTo>
                  <a:pt x="1214793" y="1480517"/>
                </a:lnTo>
                <a:lnTo>
                  <a:pt x="1251207" y="1453929"/>
                </a:lnTo>
                <a:lnTo>
                  <a:pt x="1286048" y="1425295"/>
                </a:lnTo>
                <a:lnTo>
                  <a:pt x="1319234" y="1394699"/>
                </a:lnTo>
                <a:lnTo>
                  <a:pt x="1350683" y="1362224"/>
                </a:lnTo>
                <a:lnTo>
                  <a:pt x="1380314" y="1327957"/>
                </a:lnTo>
                <a:lnTo>
                  <a:pt x="1408044" y="1291980"/>
                </a:lnTo>
                <a:lnTo>
                  <a:pt x="1433792" y="1254380"/>
                </a:lnTo>
                <a:lnTo>
                  <a:pt x="1457476" y="1215239"/>
                </a:lnTo>
                <a:lnTo>
                  <a:pt x="1479015" y="1174643"/>
                </a:lnTo>
                <a:lnTo>
                  <a:pt x="1498326" y="1132676"/>
                </a:lnTo>
                <a:lnTo>
                  <a:pt x="1515327" y="1089423"/>
                </a:lnTo>
                <a:lnTo>
                  <a:pt x="1529938" y="1044967"/>
                </a:lnTo>
                <a:lnTo>
                  <a:pt x="1542075" y="999395"/>
                </a:lnTo>
                <a:lnTo>
                  <a:pt x="1551658" y="952789"/>
                </a:lnTo>
                <a:lnTo>
                  <a:pt x="1558604" y="905234"/>
                </a:lnTo>
                <a:lnTo>
                  <a:pt x="1562831" y="856816"/>
                </a:lnTo>
                <a:lnTo>
                  <a:pt x="1564258" y="807618"/>
                </a:lnTo>
                <a:lnTo>
                  <a:pt x="1562831" y="758420"/>
                </a:lnTo>
                <a:lnTo>
                  <a:pt x="1558604" y="710001"/>
                </a:lnTo>
                <a:lnTo>
                  <a:pt x="1551658" y="662447"/>
                </a:lnTo>
                <a:lnTo>
                  <a:pt x="1542075" y="615841"/>
                </a:lnTo>
                <a:lnTo>
                  <a:pt x="1529938" y="570268"/>
                </a:lnTo>
                <a:lnTo>
                  <a:pt x="1515327" y="525813"/>
                </a:lnTo>
                <a:lnTo>
                  <a:pt x="1498326" y="482560"/>
                </a:lnTo>
                <a:lnTo>
                  <a:pt x="1479015" y="440593"/>
                </a:lnTo>
                <a:lnTo>
                  <a:pt x="1457476" y="399997"/>
                </a:lnTo>
                <a:lnTo>
                  <a:pt x="1433792" y="360856"/>
                </a:lnTo>
                <a:lnTo>
                  <a:pt x="1408044" y="323255"/>
                </a:lnTo>
                <a:lnTo>
                  <a:pt x="1380314" y="287279"/>
                </a:lnTo>
                <a:lnTo>
                  <a:pt x="1350683" y="253012"/>
                </a:lnTo>
                <a:lnTo>
                  <a:pt x="1319234" y="220537"/>
                </a:lnTo>
                <a:lnTo>
                  <a:pt x="1286048" y="189941"/>
                </a:lnTo>
                <a:lnTo>
                  <a:pt x="1251207" y="161307"/>
                </a:lnTo>
                <a:lnTo>
                  <a:pt x="1214793" y="134719"/>
                </a:lnTo>
                <a:lnTo>
                  <a:pt x="1176888" y="110263"/>
                </a:lnTo>
                <a:lnTo>
                  <a:pt x="1137573" y="88022"/>
                </a:lnTo>
                <a:lnTo>
                  <a:pt x="1096931" y="68082"/>
                </a:lnTo>
                <a:lnTo>
                  <a:pt x="1055042" y="50526"/>
                </a:lnTo>
                <a:lnTo>
                  <a:pt x="1011990" y="35439"/>
                </a:lnTo>
                <a:lnTo>
                  <a:pt x="967855" y="22906"/>
                </a:lnTo>
                <a:lnTo>
                  <a:pt x="922720" y="13011"/>
                </a:lnTo>
                <a:lnTo>
                  <a:pt x="876666" y="5839"/>
                </a:lnTo>
                <a:lnTo>
                  <a:pt x="829775" y="1473"/>
                </a:lnTo>
                <a:lnTo>
                  <a:pt x="782129" y="0"/>
                </a:lnTo>
                <a:close/>
              </a:path>
            </a:pathLst>
          </a:custGeom>
          <a:solidFill>
            <a:srgbClr val="F47E44"/>
          </a:solidFill>
        </p:spPr>
        <p:txBody>
          <a:bodyPr wrap="square" lIns="0" tIns="0" rIns="0" bIns="0" rtlCol="0"/>
          <a:lstStyle/>
          <a:p>
            <a:endParaRPr/>
          </a:p>
        </p:txBody>
      </p:sp>
      <p:sp>
        <p:nvSpPr>
          <p:cNvPr id="49" name="object 49"/>
          <p:cNvSpPr txBox="1"/>
          <p:nvPr/>
        </p:nvSpPr>
        <p:spPr>
          <a:xfrm>
            <a:off x="5978798" y="2786862"/>
            <a:ext cx="1062355" cy="954405"/>
          </a:xfrm>
          <a:prstGeom prst="rect">
            <a:avLst/>
          </a:prstGeom>
        </p:spPr>
        <p:txBody>
          <a:bodyPr vert="horz" wrap="square" lIns="0" tIns="0" rIns="0" bIns="0" rtlCol="0">
            <a:spAutoFit/>
          </a:bodyPr>
          <a:lstStyle/>
          <a:p>
            <a:pPr algn="ctr">
              <a:lnSpc>
                <a:spcPts val="1920"/>
              </a:lnSpc>
            </a:pPr>
            <a:r>
              <a:rPr sz="1700" b="1" spc="-15" dirty="0">
                <a:solidFill>
                  <a:srgbClr val="FFFFFF"/>
                </a:solidFill>
                <a:latin typeface="Arial Narrow"/>
                <a:cs typeface="Arial Narrow"/>
              </a:rPr>
              <a:t>Born </a:t>
            </a:r>
            <a:r>
              <a:rPr sz="1700" b="1" spc="-10" dirty="0">
                <a:solidFill>
                  <a:srgbClr val="FFFFFF"/>
                </a:solidFill>
                <a:latin typeface="Arial Narrow"/>
                <a:cs typeface="Arial Narrow"/>
              </a:rPr>
              <a:t>10</a:t>
            </a:r>
            <a:r>
              <a:rPr sz="1700" b="1" spc="-160" dirty="0">
                <a:solidFill>
                  <a:srgbClr val="FFFFFF"/>
                </a:solidFill>
                <a:latin typeface="Arial Narrow"/>
                <a:cs typeface="Arial Narrow"/>
              </a:rPr>
              <a:t> </a:t>
            </a:r>
            <a:r>
              <a:rPr sz="1700" b="1" spc="-20" dirty="0">
                <a:solidFill>
                  <a:srgbClr val="FFFFFF"/>
                </a:solidFill>
                <a:latin typeface="Arial Narrow"/>
                <a:cs typeface="Arial Narrow"/>
              </a:rPr>
              <a:t>July</a:t>
            </a:r>
            <a:endParaRPr sz="1700" dirty="0">
              <a:latin typeface="Arial Narrow"/>
              <a:cs typeface="Arial Narrow"/>
            </a:endParaRPr>
          </a:p>
          <a:p>
            <a:pPr marL="22225" marR="14604" algn="ctr">
              <a:lnSpc>
                <a:spcPts val="1800"/>
              </a:lnSpc>
              <a:spcBef>
                <a:spcPts val="140"/>
              </a:spcBef>
            </a:pPr>
            <a:r>
              <a:rPr sz="1700" b="1" spc="-20" dirty="0">
                <a:solidFill>
                  <a:srgbClr val="FFFFFF"/>
                </a:solidFill>
                <a:latin typeface="Arial Narrow"/>
                <a:cs typeface="Arial Narrow"/>
              </a:rPr>
              <a:t>1856,</a:t>
            </a:r>
            <a:r>
              <a:rPr sz="1700" b="1" spc="-110" dirty="0">
                <a:solidFill>
                  <a:srgbClr val="FFFFFF"/>
                </a:solidFill>
                <a:latin typeface="Arial Narrow"/>
                <a:cs typeface="Arial Narrow"/>
              </a:rPr>
              <a:t> </a:t>
            </a:r>
            <a:r>
              <a:rPr sz="1700" b="1" spc="-20" dirty="0">
                <a:solidFill>
                  <a:srgbClr val="FFFFFF"/>
                </a:solidFill>
                <a:latin typeface="Arial Narrow"/>
                <a:cs typeface="Arial Narrow"/>
              </a:rPr>
              <a:t>during  </a:t>
            </a:r>
            <a:r>
              <a:rPr sz="1700" b="1" dirty="0">
                <a:solidFill>
                  <a:srgbClr val="FFFFFF"/>
                </a:solidFill>
                <a:latin typeface="Arial Narrow"/>
                <a:cs typeface="Arial Narrow"/>
              </a:rPr>
              <a:t>a </a:t>
            </a:r>
            <a:r>
              <a:rPr sz="1700" b="1" spc="-20" dirty="0">
                <a:solidFill>
                  <a:srgbClr val="FFFFFF"/>
                </a:solidFill>
                <a:latin typeface="Arial Narrow"/>
                <a:cs typeface="Arial Narrow"/>
              </a:rPr>
              <a:t>lightning  storm</a:t>
            </a:r>
            <a:endParaRPr sz="1700" dirty="0">
              <a:latin typeface="Arial Narrow"/>
              <a:cs typeface="Arial Narrow"/>
            </a:endParaRPr>
          </a:p>
        </p:txBody>
      </p:sp>
      <p:sp>
        <p:nvSpPr>
          <p:cNvPr id="50" name="object 50"/>
          <p:cNvSpPr/>
          <p:nvPr/>
        </p:nvSpPr>
        <p:spPr>
          <a:xfrm>
            <a:off x="6665074" y="4355537"/>
            <a:ext cx="1567815" cy="1581785"/>
          </a:xfrm>
          <a:custGeom>
            <a:avLst/>
            <a:gdLst/>
            <a:ahLst/>
            <a:cxnLst/>
            <a:rect l="l" t="t" r="r" b="b"/>
            <a:pathLst>
              <a:path w="1567815" h="1581785">
                <a:moveTo>
                  <a:pt x="783894" y="0"/>
                </a:moveTo>
                <a:lnTo>
                  <a:pt x="736142" y="1442"/>
                </a:lnTo>
                <a:lnTo>
                  <a:pt x="689146" y="5716"/>
                </a:lnTo>
                <a:lnTo>
                  <a:pt x="642989" y="12738"/>
                </a:lnTo>
                <a:lnTo>
                  <a:pt x="597752" y="22424"/>
                </a:lnTo>
                <a:lnTo>
                  <a:pt x="553518" y="34694"/>
                </a:lnTo>
                <a:lnTo>
                  <a:pt x="510369" y="49463"/>
                </a:lnTo>
                <a:lnTo>
                  <a:pt x="468386" y="66650"/>
                </a:lnTo>
                <a:lnTo>
                  <a:pt x="427652" y="86171"/>
                </a:lnTo>
                <a:lnTo>
                  <a:pt x="388249" y="107943"/>
                </a:lnTo>
                <a:lnTo>
                  <a:pt x="350258" y="131885"/>
                </a:lnTo>
                <a:lnTo>
                  <a:pt x="313762" y="157914"/>
                </a:lnTo>
                <a:lnTo>
                  <a:pt x="278842" y="185946"/>
                </a:lnTo>
                <a:lnTo>
                  <a:pt x="245581" y="215899"/>
                </a:lnTo>
                <a:lnTo>
                  <a:pt x="214061" y="247690"/>
                </a:lnTo>
                <a:lnTo>
                  <a:pt x="184363" y="281237"/>
                </a:lnTo>
                <a:lnTo>
                  <a:pt x="156569" y="316457"/>
                </a:lnTo>
                <a:lnTo>
                  <a:pt x="130763" y="353267"/>
                </a:lnTo>
                <a:lnTo>
                  <a:pt x="107025" y="391585"/>
                </a:lnTo>
                <a:lnTo>
                  <a:pt x="85437" y="431327"/>
                </a:lnTo>
                <a:lnTo>
                  <a:pt x="66082" y="472412"/>
                </a:lnTo>
                <a:lnTo>
                  <a:pt x="49042" y="514756"/>
                </a:lnTo>
                <a:lnTo>
                  <a:pt x="34399" y="558277"/>
                </a:lnTo>
                <a:lnTo>
                  <a:pt x="22234" y="602892"/>
                </a:lnTo>
                <a:lnTo>
                  <a:pt x="12629" y="648518"/>
                </a:lnTo>
                <a:lnTo>
                  <a:pt x="5667" y="695073"/>
                </a:lnTo>
                <a:lnTo>
                  <a:pt x="1430" y="742474"/>
                </a:lnTo>
                <a:lnTo>
                  <a:pt x="0" y="790638"/>
                </a:lnTo>
                <a:lnTo>
                  <a:pt x="1430" y="838801"/>
                </a:lnTo>
                <a:lnTo>
                  <a:pt x="5667" y="886200"/>
                </a:lnTo>
                <a:lnTo>
                  <a:pt x="12629" y="932754"/>
                </a:lnTo>
                <a:lnTo>
                  <a:pt x="22234" y="978379"/>
                </a:lnTo>
                <a:lnTo>
                  <a:pt x="34399" y="1022993"/>
                </a:lnTo>
                <a:lnTo>
                  <a:pt x="49042" y="1066513"/>
                </a:lnTo>
                <a:lnTo>
                  <a:pt x="66082" y="1108857"/>
                </a:lnTo>
                <a:lnTo>
                  <a:pt x="85437" y="1149940"/>
                </a:lnTo>
                <a:lnTo>
                  <a:pt x="107025" y="1189682"/>
                </a:lnTo>
                <a:lnTo>
                  <a:pt x="130763" y="1227999"/>
                </a:lnTo>
                <a:lnTo>
                  <a:pt x="156569" y="1264809"/>
                </a:lnTo>
                <a:lnTo>
                  <a:pt x="184363" y="1300028"/>
                </a:lnTo>
                <a:lnTo>
                  <a:pt x="214061" y="1333575"/>
                </a:lnTo>
                <a:lnTo>
                  <a:pt x="245581" y="1365366"/>
                </a:lnTo>
                <a:lnTo>
                  <a:pt x="278842" y="1395319"/>
                </a:lnTo>
                <a:lnTo>
                  <a:pt x="313762" y="1423351"/>
                </a:lnTo>
                <a:lnTo>
                  <a:pt x="350258" y="1449379"/>
                </a:lnTo>
                <a:lnTo>
                  <a:pt x="388249" y="1473320"/>
                </a:lnTo>
                <a:lnTo>
                  <a:pt x="427652" y="1495093"/>
                </a:lnTo>
                <a:lnTo>
                  <a:pt x="468386" y="1514614"/>
                </a:lnTo>
                <a:lnTo>
                  <a:pt x="510369" y="1531800"/>
                </a:lnTo>
                <a:lnTo>
                  <a:pt x="553518" y="1546570"/>
                </a:lnTo>
                <a:lnTo>
                  <a:pt x="597752" y="1558839"/>
                </a:lnTo>
                <a:lnTo>
                  <a:pt x="642989" y="1568526"/>
                </a:lnTo>
                <a:lnTo>
                  <a:pt x="689146" y="1575547"/>
                </a:lnTo>
                <a:lnTo>
                  <a:pt x="736142" y="1579821"/>
                </a:lnTo>
                <a:lnTo>
                  <a:pt x="783894" y="1581264"/>
                </a:lnTo>
                <a:lnTo>
                  <a:pt x="831647" y="1579821"/>
                </a:lnTo>
                <a:lnTo>
                  <a:pt x="878642" y="1575547"/>
                </a:lnTo>
                <a:lnTo>
                  <a:pt x="924800" y="1568526"/>
                </a:lnTo>
                <a:lnTo>
                  <a:pt x="970036" y="1558839"/>
                </a:lnTo>
                <a:lnTo>
                  <a:pt x="1014270" y="1546570"/>
                </a:lnTo>
                <a:lnTo>
                  <a:pt x="1057419" y="1531800"/>
                </a:lnTo>
                <a:lnTo>
                  <a:pt x="1099402" y="1514614"/>
                </a:lnTo>
                <a:lnTo>
                  <a:pt x="1140136" y="1495093"/>
                </a:lnTo>
                <a:lnTo>
                  <a:pt x="1179540" y="1473320"/>
                </a:lnTo>
                <a:lnTo>
                  <a:pt x="1217531" y="1449379"/>
                </a:lnTo>
                <a:lnTo>
                  <a:pt x="1254027" y="1423351"/>
                </a:lnTo>
                <a:lnTo>
                  <a:pt x="1288947" y="1395319"/>
                </a:lnTo>
                <a:lnTo>
                  <a:pt x="1322208" y="1365366"/>
                </a:lnTo>
                <a:lnTo>
                  <a:pt x="1353728" y="1333575"/>
                </a:lnTo>
                <a:lnTo>
                  <a:pt x="1383426" y="1300028"/>
                </a:lnTo>
                <a:lnTo>
                  <a:pt x="1411219" y="1264809"/>
                </a:lnTo>
                <a:lnTo>
                  <a:pt x="1437026" y="1227999"/>
                </a:lnTo>
                <a:lnTo>
                  <a:pt x="1460764" y="1189682"/>
                </a:lnTo>
                <a:lnTo>
                  <a:pt x="1482351" y="1149940"/>
                </a:lnTo>
                <a:lnTo>
                  <a:pt x="1501706" y="1108857"/>
                </a:lnTo>
                <a:lnTo>
                  <a:pt x="1518746" y="1066513"/>
                </a:lnTo>
                <a:lnTo>
                  <a:pt x="1533390" y="1022993"/>
                </a:lnTo>
                <a:lnTo>
                  <a:pt x="1545555" y="978379"/>
                </a:lnTo>
                <a:lnTo>
                  <a:pt x="1555159" y="932754"/>
                </a:lnTo>
                <a:lnTo>
                  <a:pt x="1562121" y="886200"/>
                </a:lnTo>
                <a:lnTo>
                  <a:pt x="1566358" y="838801"/>
                </a:lnTo>
                <a:lnTo>
                  <a:pt x="1567789" y="790638"/>
                </a:lnTo>
                <a:lnTo>
                  <a:pt x="1566358" y="742474"/>
                </a:lnTo>
                <a:lnTo>
                  <a:pt x="1562121" y="695073"/>
                </a:lnTo>
                <a:lnTo>
                  <a:pt x="1555159" y="648518"/>
                </a:lnTo>
                <a:lnTo>
                  <a:pt x="1545555" y="602892"/>
                </a:lnTo>
                <a:lnTo>
                  <a:pt x="1533390" y="558277"/>
                </a:lnTo>
                <a:lnTo>
                  <a:pt x="1518746" y="514756"/>
                </a:lnTo>
                <a:lnTo>
                  <a:pt x="1501706" y="472412"/>
                </a:lnTo>
                <a:lnTo>
                  <a:pt x="1482351" y="431327"/>
                </a:lnTo>
                <a:lnTo>
                  <a:pt x="1460764" y="391585"/>
                </a:lnTo>
                <a:lnTo>
                  <a:pt x="1437026" y="353267"/>
                </a:lnTo>
                <a:lnTo>
                  <a:pt x="1411219" y="316457"/>
                </a:lnTo>
                <a:lnTo>
                  <a:pt x="1383426" y="281237"/>
                </a:lnTo>
                <a:lnTo>
                  <a:pt x="1353728" y="247690"/>
                </a:lnTo>
                <a:lnTo>
                  <a:pt x="1322208" y="215899"/>
                </a:lnTo>
                <a:lnTo>
                  <a:pt x="1288947" y="185946"/>
                </a:lnTo>
                <a:lnTo>
                  <a:pt x="1254027" y="157914"/>
                </a:lnTo>
                <a:lnTo>
                  <a:pt x="1217531" y="131885"/>
                </a:lnTo>
                <a:lnTo>
                  <a:pt x="1179540" y="107943"/>
                </a:lnTo>
                <a:lnTo>
                  <a:pt x="1140136" y="86171"/>
                </a:lnTo>
                <a:lnTo>
                  <a:pt x="1099402" y="66650"/>
                </a:lnTo>
                <a:lnTo>
                  <a:pt x="1057419" y="49463"/>
                </a:lnTo>
                <a:lnTo>
                  <a:pt x="1014270" y="34694"/>
                </a:lnTo>
                <a:lnTo>
                  <a:pt x="970036" y="22424"/>
                </a:lnTo>
                <a:lnTo>
                  <a:pt x="924800" y="12738"/>
                </a:lnTo>
                <a:lnTo>
                  <a:pt x="878642" y="5716"/>
                </a:lnTo>
                <a:lnTo>
                  <a:pt x="831647" y="1442"/>
                </a:lnTo>
                <a:lnTo>
                  <a:pt x="783894" y="0"/>
                </a:lnTo>
                <a:close/>
              </a:path>
            </a:pathLst>
          </a:custGeom>
          <a:solidFill>
            <a:srgbClr val="F47E44"/>
          </a:solidFill>
        </p:spPr>
        <p:txBody>
          <a:bodyPr wrap="square" lIns="0" tIns="0" rIns="0" bIns="0" rtlCol="0"/>
          <a:lstStyle/>
          <a:p>
            <a:endParaRPr/>
          </a:p>
        </p:txBody>
      </p:sp>
      <p:sp>
        <p:nvSpPr>
          <p:cNvPr id="52" name="object 52"/>
          <p:cNvSpPr txBox="1"/>
          <p:nvPr/>
        </p:nvSpPr>
        <p:spPr>
          <a:xfrm>
            <a:off x="6794500" y="4619625"/>
            <a:ext cx="1310005" cy="1046440"/>
          </a:xfrm>
          <a:prstGeom prst="rect">
            <a:avLst/>
          </a:prstGeom>
        </p:spPr>
        <p:txBody>
          <a:bodyPr vert="horz" wrap="square" lIns="0" tIns="0" rIns="0" bIns="0" rtlCol="0">
            <a:spAutoFit/>
          </a:bodyPr>
          <a:lstStyle/>
          <a:p>
            <a:pPr marL="12700" algn="ctr"/>
            <a:r>
              <a:rPr lang="en-US" sz="1700" b="1" spc="-20" dirty="0">
                <a:solidFill>
                  <a:srgbClr val="FFFFFF"/>
                </a:solidFill>
                <a:latin typeface="Arial Narrow"/>
                <a:cs typeface="Arial Narrow"/>
              </a:rPr>
              <a:t>Nikola is  </a:t>
            </a:r>
            <a:br>
              <a:rPr lang="en-US" sz="1700" b="1" spc="-20" dirty="0">
                <a:solidFill>
                  <a:srgbClr val="FFFFFF"/>
                </a:solidFill>
                <a:latin typeface="Arial Narrow"/>
                <a:cs typeface="Arial Narrow"/>
              </a:rPr>
            </a:br>
            <a:r>
              <a:rPr lang="en-US" sz="1700" b="1" spc="-20" dirty="0">
                <a:solidFill>
                  <a:srgbClr val="FFFFFF"/>
                </a:solidFill>
                <a:latin typeface="Arial Narrow"/>
                <a:cs typeface="Arial Narrow"/>
              </a:rPr>
              <a:t>given </a:t>
            </a:r>
            <a:r>
              <a:rPr lang="en-US" sz="1700" b="1" dirty="0">
                <a:solidFill>
                  <a:srgbClr val="FFFFFF"/>
                </a:solidFill>
                <a:latin typeface="Arial Narrow"/>
                <a:cs typeface="Arial Narrow"/>
              </a:rPr>
              <a:t>a</a:t>
            </a:r>
            <a:r>
              <a:rPr lang="en-US" sz="1700" b="1" spc="-130" dirty="0">
                <a:solidFill>
                  <a:srgbClr val="FFFFFF"/>
                </a:solidFill>
                <a:latin typeface="Arial Narrow"/>
                <a:cs typeface="Arial Narrow"/>
              </a:rPr>
              <a:t> </a:t>
            </a:r>
            <a:r>
              <a:rPr lang="en-US" sz="1700" b="1" spc="-20" dirty="0">
                <a:solidFill>
                  <a:srgbClr val="FFFFFF"/>
                </a:solidFill>
                <a:latin typeface="Arial Narrow"/>
                <a:cs typeface="Arial Narrow"/>
              </a:rPr>
              <a:t>picture</a:t>
            </a:r>
            <a:endParaRPr lang="en-US" sz="1700" dirty="0">
              <a:latin typeface="Arial Narrow"/>
              <a:cs typeface="Arial Narrow"/>
            </a:endParaRPr>
          </a:p>
          <a:p>
            <a:pPr marL="12700" algn="ctr">
              <a:lnSpc>
                <a:spcPct val="100000"/>
              </a:lnSpc>
            </a:pPr>
            <a:r>
              <a:rPr lang="en-GB" sz="1700" b="1" spc="-10" dirty="0">
                <a:solidFill>
                  <a:srgbClr val="FFFFFF"/>
                </a:solidFill>
                <a:latin typeface="Arial Narrow"/>
                <a:cs typeface="Arial Narrow"/>
              </a:rPr>
              <a:t> </a:t>
            </a:r>
            <a:r>
              <a:rPr sz="1700" b="1" spc="-10" dirty="0">
                <a:solidFill>
                  <a:srgbClr val="FFFFFF"/>
                </a:solidFill>
                <a:latin typeface="Arial Narrow"/>
                <a:cs typeface="Arial Narrow"/>
              </a:rPr>
              <a:t>of </a:t>
            </a:r>
            <a:r>
              <a:rPr sz="1700" b="1" spc="-20" dirty="0">
                <a:solidFill>
                  <a:srgbClr val="FFFFFF"/>
                </a:solidFill>
                <a:latin typeface="Arial Narrow"/>
                <a:cs typeface="Arial Narrow"/>
              </a:rPr>
              <a:t>Niagara</a:t>
            </a:r>
            <a:r>
              <a:rPr sz="1700" b="1" spc="-145" dirty="0">
                <a:solidFill>
                  <a:srgbClr val="FFFFFF"/>
                </a:solidFill>
                <a:latin typeface="Arial Narrow"/>
                <a:cs typeface="Arial Narrow"/>
              </a:rPr>
              <a:t> </a:t>
            </a:r>
            <a:r>
              <a:rPr sz="1700" b="1" spc="-20" dirty="0">
                <a:solidFill>
                  <a:srgbClr val="FFFFFF"/>
                </a:solidFill>
                <a:latin typeface="Arial Narrow"/>
                <a:cs typeface="Arial Narrow"/>
              </a:rPr>
              <a:t>Falls</a:t>
            </a:r>
            <a:endParaRPr sz="1700" dirty="0">
              <a:latin typeface="Arial Narrow"/>
              <a:cs typeface="Arial Narrow"/>
            </a:endParaRPr>
          </a:p>
        </p:txBody>
      </p:sp>
      <p:sp>
        <p:nvSpPr>
          <p:cNvPr id="53" name="object 53"/>
          <p:cNvSpPr/>
          <p:nvPr/>
        </p:nvSpPr>
        <p:spPr>
          <a:xfrm>
            <a:off x="8748849" y="5731051"/>
            <a:ext cx="1403350" cy="1403350"/>
          </a:xfrm>
          <a:custGeom>
            <a:avLst/>
            <a:gdLst/>
            <a:ahLst/>
            <a:cxnLst/>
            <a:rect l="l" t="t" r="r" b="b"/>
            <a:pathLst>
              <a:path w="1403350" h="1403350">
                <a:moveTo>
                  <a:pt x="701573" y="0"/>
                </a:moveTo>
                <a:lnTo>
                  <a:pt x="653539" y="1618"/>
                </a:lnTo>
                <a:lnTo>
                  <a:pt x="606374" y="6404"/>
                </a:lnTo>
                <a:lnTo>
                  <a:pt x="560183" y="14253"/>
                </a:lnTo>
                <a:lnTo>
                  <a:pt x="515068" y="25060"/>
                </a:lnTo>
                <a:lnTo>
                  <a:pt x="471136" y="38721"/>
                </a:lnTo>
                <a:lnTo>
                  <a:pt x="428491" y="55131"/>
                </a:lnTo>
                <a:lnTo>
                  <a:pt x="387236" y="74187"/>
                </a:lnTo>
                <a:lnTo>
                  <a:pt x="347477" y="95783"/>
                </a:lnTo>
                <a:lnTo>
                  <a:pt x="309318" y="119815"/>
                </a:lnTo>
                <a:lnTo>
                  <a:pt x="272864" y="146178"/>
                </a:lnTo>
                <a:lnTo>
                  <a:pt x="238219" y="174769"/>
                </a:lnTo>
                <a:lnTo>
                  <a:pt x="205487" y="205482"/>
                </a:lnTo>
                <a:lnTo>
                  <a:pt x="174773" y="238214"/>
                </a:lnTo>
                <a:lnTo>
                  <a:pt x="146182" y="272859"/>
                </a:lnTo>
                <a:lnTo>
                  <a:pt x="119818" y="309313"/>
                </a:lnTo>
                <a:lnTo>
                  <a:pt x="95786" y="347472"/>
                </a:lnTo>
                <a:lnTo>
                  <a:pt x="74189" y="387230"/>
                </a:lnTo>
                <a:lnTo>
                  <a:pt x="55133" y="428485"/>
                </a:lnTo>
                <a:lnTo>
                  <a:pt x="38722" y="471131"/>
                </a:lnTo>
                <a:lnTo>
                  <a:pt x="25061" y="515064"/>
                </a:lnTo>
                <a:lnTo>
                  <a:pt x="14253" y="560179"/>
                </a:lnTo>
                <a:lnTo>
                  <a:pt x="6404" y="606372"/>
                </a:lnTo>
                <a:lnTo>
                  <a:pt x="1618" y="653538"/>
                </a:lnTo>
                <a:lnTo>
                  <a:pt x="0" y="701573"/>
                </a:lnTo>
                <a:lnTo>
                  <a:pt x="1618" y="749606"/>
                </a:lnTo>
                <a:lnTo>
                  <a:pt x="6404" y="796771"/>
                </a:lnTo>
                <a:lnTo>
                  <a:pt x="14253" y="842963"/>
                </a:lnTo>
                <a:lnTo>
                  <a:pt x="25061" y="888078"/>
                </a:lnTo>
                <a:lnTo>
                  <a:pt x="38722" y="932010"/>
                </a:lnTo>
                <a:lnTo>
                  <a:pt x="55133" y="974655"/>
                </a:lnTo>
                <a:lnTo>
                  <a:pt x="74189" y="1015910"/>
                </a:lnTo>
                <a:lnTo>
                  <a:pt x="95786" y="1055669"/>
                </a:lnTo>
                <a:lnTo>
                  <a:pt x="119818" y="1093828"/>
                </a:lnTo>
                <a:lnTo>
                  <a:pt x="146182" y="1130282"/>
                </a:lnTo>
                <a:lnTo>
                  <a:pt x="174773" y="1164927"/>
                </a:lnTo>
                <a:lnTo>
                  <a:pt x="205487" y="1197659"/>
                </a:lnTo>
                <a:lnTo>
                  <a:pt x="238219" y="1228372"/>
                </a:lnTo>
                <a:lnTo>
                  <a:pt x="272864" y="1256963"/>
                </a:lnTo>
                <a:lnTo>
                  <a:pt x="309318" y="1283328"/>
                </a:lnTo>
                <a:lnTo>
                  <a:pt x="347477" y="1307360"/>
                </a:lnTo>
                <a:lnTo>
                  <a:pt x="387236" y="1328957"/>
                </a:lnTo>
                <a:lnTo>
                  <a:pt x="428491" y="1348013"/>
                </a:lnTo>
                <a:lnTo>
                  <a:pt x="471136" y="1364424"/>
                </a:lnTo>
                <a:lnTo>
                  <a:pt x="515068" y="1378085"/>
                </a:lnTo>
                <a:lnTo>
                  <a:pt x="560183" y="1388893"/>
                </a:lnTo>
                <a:lnTo>
                  <a:pt x="606374" y="1396742"/>
                </a:lnTo>
                <a:lnTo>
                  <a:pt x="653539" y="1401528"/>
                </a:lnTo>
                <a:lnTo>
                  <a:pt x="701573" y="1403146"/>
                </a:lnTo>
                <a:lnTo>
                  <a:pt x="749606" y="1401528"/>
                </a:lnTo>
                <a:lnTo>
                  <a:pt x="796771" y="1396742"/>
                </a:lnTo>
                <a:lnTo>
                  <a:pt x="842963" y="1388893"/>
                </a:lnTo>
                <a:lnTo>
                  <a:pt x="888078" y="1378085"/>
                </a:lnTo>
                <a:lnTo>
                  <a:pt x="932010" y="1364424"/>
                </a:lnTo>
                <a:lnTo>
                  <a:pt x="974655" y="1348013"/>
                </a:lnTo>
                <a:lnTo>
                  <a:pt x="1015910" y="1328957"/>
                </a:lnTo>
                <a:lnTo>
                  <a:pt x="1055669" y="1307360"/>
                </a:lnTo>
                <a:lnTo>
                  <a:pt x="1093828" y="1283328"/>
                </a:lnTo>
                <a:lnTo>
                  <a:pt x="1130282" y="1256963"/>
                </a:lnTo>
                <a:lnTo>
                  <a:pt x="1164927" y="1228372"/>
                </a:lnTo>
                <a:lnTo>
                  <a:pt x="1197659" y="1197659"/>
                </a:lnTo>
                <a:lnTo>
                  <a:pt x="1228372" y="1164927"/>
                </a:lnTo>
                <a:lnTo>
                  <a:pt x="1256963" y="1130282"/>
                </a:lnTo>
                <a:lnTo>
                  <a:pt x="1283328" y="1093828"/>
                </a:lnTo>
                <a:lnTo>
                  <a:pt x="1307360" y="1055669"/>
                </a:lnTo>
                <a:lnTo>
                  <a:pt x="1328957" y="1015910"/>
                </a:lnTo>
                <a:lnTo>
                  <a:pt x="1348013" y="974655"/>
                </a:lnTo>
                <a:lnTo>
                  <a:pt x="1364424" y="932010"/>
                </a:lnTo>
                <a:lnTo>
                  <a:pt x="1378085" y="888078"/>
                </a:lnTo>
                <a:lnTo>
                  <a:pt x="1388893" y="842963"/>
                </a:lnTo>
                <a:lnTo>
                  <a:pt x="1396742" y="796771"/>
                </a:lnTo>
                <a:lnTo>
                  <a:pt x="1401528" y="749606"/>
                </a:lnTo>
                <a:lnTo>
                  <a:pt x="1403146" y="701573"/>
                </a:lnTo>
                <a:lnTo>
                  <a:pt x="1401528" y="653538"/>
                </a:lnTo>
                <a:lnTo>
                  <a:pt x="1396742" y="606372"/>
                </a:lnTo>
                <a:lnTo>
                  <a:pt x="1388893" y="560179"/>
                </a:lnTo>
                <a:lnTo>
                  <a:pt x="1378085" y="515064"/>
                </a:lnTo>
                <a:lnTo>
                  <a:pt x="1364424" y="471131"/>
                </a:lnTo>
                <a:lnTo>
                  <a:pt x="1348013" y="428485"/>
                </a:lnTo>
                <a:lnTo>
                  <a:pt x="1328957" y="387230"/>
                </a:lnTo>
                <a:lnTo>
                  <a:pt x="1307360" y="347472"/>
                </a:lnTo>
                <a:lnTo>
                  <a:pt x="1283328" y="309313"/>
                </a:lnTo>
                <a:lnTo>
                  <a:pt x="1256963" y="272859"/>
                </a:lnTo>
                <a:lnTo>
                  <a:pt x="1228372" y="238214"/>
                </a:lnTo>
                <a:lnTo>
                  <a:pt x="1197659" y="205482"/>
                </a:lnTo>
                <a:lnTo>
                  <a:pt x="1164927" y="174769"/>
                </a:lnTo>
                <a:lnTo>
                  <a:pt x="1130282" y="146178"/>
                </a:lnTo>
                <a:lnTo>
                  <a:pt x="1093828" y="119815"/>
                </a:lnTo>
                <a:lnTo>
                  <a:pt x="1055669" y="95783"/>
                </a:lnTo>
                <a:lnTo>
                  <a:pt x="1015910" y="74187"/>
                </a:lnTo>
                <a:lnTo>
                  <a:pt x="974655" y="55131"/>
                </a:lnTo>
                <a:lnTo>
                  <a:pt x="932010" y="38721"/>
                </a:lnTo>
                <a:lnTo>
                  <a:pt x="888078" y="25060"/>
                </a:lnTo>
                <a:lnTo>
                  <a:pt x="842963" y="14253"/>
                </a:lnTo>
                <a:lnTo>
                  <a:pt x="796771" y="6404"/>
                </a:lnTo>
                <a:lnTo>
                  <a:pt x="749606" y="1618"/>
                </a:lnTo>
                <a:lnTo>
                  <a:pt x="701573" y="0"/>
                </a:lnTo>
                <a:close/>
              </a:path>
            </a:pathLst>
          </a:custGeom>
          <a:solidFill>
            <a:srgbClr val="FBB891"/>
          </a:solidFill>
        </p:spPr>
        <p:txBody>
          <a:bodyPr wrap="square" lIns="0" tIns="0" rIns="0" bIns="0" rtlCol="0"/>
          <a:lstStyle/>
          <a:p>
            <a:endParaRPr/>
          </a:p>
        </p:txBody>
      </p:sp>
      <p:sp>
        <p:nvSpPr>
          <p:cNvPr id="54" name="object 54"/>
          <p:cNvSpPr txBox="1"/>
          <p:nvPr/>
        </p:nvSpPr>
        <p:spPr>
          <a:xfrm>
            <a:off x="9037863" y="6071745"/>
            <a:ext cx="822960" cy="692785"/>
          </a:xfrm>
          <a:prstGeom prst="rect">
            <a:avLst/>
          </a:prstGeom>
        </p:spPr>
        <p:txBody>
          <a:bodyPr vert="horz" wrap="square" lIns="0" tIns="0" rIns="0" bIns="0" rtlCol="0">
            <a:spAutoFit/>
          </a:bodyPr>
          <a:lstStyle/>
          <a:p>
            <a:pPr marL="12700" marR="5080" algn="ctr">
              <a:lnSpc>
                <a:spcPts val="1800"/>
              </a:lnSpc>
            </a:pPr>
            <a:r>
              <a:rPr sz="1700" b="1" spc="-20" dirty="0">
                <a:solidFill>
                  <a:srgbClr val="F15F22"/>
                </a:solidFill>
                <a:latin typeface="Arial Narrow"/>
                <a:cs typeface="Arial Narrow"/>
              </a:rPr>
              <a:t>Moving  water</a:t>
            </a:r>
            <a:r>
              <a:rPr sz="1700" b="1" spc="-114" dirty="0">
                <a:solidFill>
                  <a:srgbClr val="F15F22"/>
                </a:solidFill>
                <a:latin typeface="Arial Narrow"/>
                <a:cs typeface="Arial Narrow"/>
              </a:rPr>
              <a:t> </a:t>
            </a:r>
            <a:r>
              <a:rPr sz="1700" b="1" spc="-20" dirty="0">
                <a:solidFill>
                  <a:srgbClr val="F15F22"/>
                </a:solidFill>
                <a:latin typeface="Arial Narrow"/>
                <a:cs typeface="Arial Narrow"/>
              </a:rPr>
              <a:t>has  energy</a:t>
            </a:r>
            <a:endParaRPr sz="1700">
              <a:latin typeface="Arial Narrow"/>
              <a:cs typeface="Arial Narrow"/>
            </a:endParaRPr>
          </a:p>
        </p:txBody>
      </p:sp>
      <p:sp>
        <p:nvSpPr>
          <p:cNvPr id="55" name="object 55"/>
          <p:cNvSpPr/>
          <p:nvPr/>
        </p:nvSpPr>
        <p:spPr>
          <a:xfrm>
            <a:off x="9656173" y="8"/>
            <a:ext cx="635000" cy="1433195"/>
          </a:xfrm>
          <a:custGeom>
            <a:avLst/>
            <a:gdLst/>
            <a:ahLst/>
            <a:cxnLst/>
            <a:rect l="l" t="t" r="r" b="b"/>
            <a:pathLst>
              <a:path w="635000" h="1433195">
                <a:moveTo>
                  <a:pt x="635012" y="0"/>
                </a:moveTo>
                <a:lnTo>
                  <a:pt x="386206" y="0"/>
                </a:lnTo>
                <a:lnTo>
                  <a:pt x="0" y="988161"/>
                </a:lnTo>
                <a:lnTo>
                  <a:pt x="199961" y="988161"/>
                </a:lnTo>
                <a:lnTo>
                  <a:pt x="103416" y="1432661"/>
                </a:lnTo>
                <a:lnTo>
                  <a:pt x="526186" y="797648"/>
                </a:lnTo>
                <a:lnTo>
                  <a:pt x="294665" y="797648"/>
                </a:lnTo>
                <a:lnTo>
                  <a:pt x="635012" y="0"/>
                </a:lnTo>
                <a:close/>
              </a:path>
            </a:pathLst>
          </a:custGeom>
          <a:solidFill>
            <a:srgbClr val="F89C6C"/>
          </a:solidFill>
        </p:spPr>
        <p:txBody>
          <a:bodyPr wrap="square" lIns="0" tIns="0" rIns="0" bIns="0" rtlCol="0"/>
          <a:lstStyle/>
          <a:p>
            <a:endParaRPr/>
          </a:p>
        </p:txBody>
      </p:sp>
      <p:sp>
        <p:nvSpPr>
          <p:cNvPr id="56" name="object 56"/>
          <p:cNvSpPr/>
          <p:nvPr/>
        </p:nvSpPr>
        <p:spPr>
          <a:xfrm>
            <a:off x="9048997" y="749305"/>
            <a:ext cx="526415" cy="965200"/>
          </a:xfrm>
          <a:custGeom>
            <a:avLst/>
            <a:gdLst/>
            <a:ahLst/>
            <a:cxnLst/>
            <a:rect l="l" t="t" r="r" b="b"/>
            <a:pathLst>
              <a:path w="526415" h="965200">
                <a:moveTo>
                  <a:pt x="441998" y="0"/>
                </a:moveTo>
                <a:lnTo>
                  <a:pt x="231521" y="0"/>
                </a:lnTo>
                <a:lnTo>
                  <a:pt x="0" y="520699"/>
                </a:lnTo>
                <a:lnTo>
                  <a:pt x="199948" y="520699"/>
                </a:lnTo>
                <a:lnTo>
                  <a:pt x="103403" y="965199"/>
                </a:lnTo>
                <a:lnTo>
                  <a:pt x="526186" y="330199"/>
                </a:lnTo>
                <a:lnTo>
                  <a:pt x="294665" y="330199"/>
                </a:lnTo>
                <a:lnTo>
                  <a:pt x="441998" y="0"/>
                </a:lnTo>
                <a:close/>
              </a:path>
            </a:pathLst>
          </a:custGeom>
          <a:solidFill>
            <a:srgbClr val="F89C6C"/>
          </a:solidFill>
        </p:spPr>
        <p:txBody>
          <a:bodyPr wrap="square" lIns="0" tIns="0" rIns="0" bIns="0" rtlCol="0"/>
          <a:lstStyle/>
          <a:p>
            <a:endParaRPr/>
          </a:p>
        </p:txBody>
      </p:sp>
      <p:sp>
        <p:nvSpPr>
          <p:cNvPr id="57" name="object 57"/>
          <p:cNvSpPr/>
          <p:nvPr/>
        </p:nvSpPr>
        <p:spPr>
          <a:xfrm>
            <a:off x="8856000" y="150004"/>
            <a:ext cx="1016000" cy="736600"/>
          </a:xfrm>
          <a:custGeom>
            <a:avLst/>
            <a:gdLst/>
            <a:ahLst/>
            <a:cxnLst/>
            <a:rect l="l" t="t" r="r" b="b"/>
            <a:pathLst>
              <a:path w="1016000" h="736600">
                <a:moveTo>
                  <a:pt x="342900" y="101600"/>
                </a:moveTo>
                <a:lnTo>
                  <a:pt x="299008" y="107497"/>
                </a:lnTo>
                <a:lnTo>
                  <a:pt x="259569" y="124140"/>
                </a:lnTo>
                <a:lnTo>
                  <a:pt x="226155" y="149955"/>
                </a:lnTo>
                <a:lnTo>
                  <a:pt x="200340" y="183369"/>
                </a:lnTo>
                <a:lnTo>
                  <a:pt x="183697" y="222808"/>
                </a:lnTo>
                <a:lnTo>
                  <a:pt x="177800" y="266700"/>
                </a:lnTo>
                <a:lnTo>
                  <a:pt x="178670" y="283585"/>
                </a:lnTo>
                <a:lnTo>
                  <a:pt x="181213" y="299988"/>
                </a:lnTo>
                <a:lnTo>
                  <a:pt x="185322" y="315822"/>
                </a:lnTo>
                <a:lnTo>
                  <a:pt x="190893" y="331000"/>
                </a:lnTo>
                <a:lnTo>
                  <a:pt x="146809" y="338565"/>
                </a:lnTo>
                <a:lnTo>
                  <a:pt x="106506" y="355037"/>
                </a:lnTo>
                <a:lnTo>
                  <a:pt x="71080" y="379341"/>
                </a:lnTo>
                <a:lnTo>
                  <a:pt x="41622" y="410404"/>
                </a:lnTo>
                <a:lnTo>
                  <a:pt x="19228" y="447150"/>
                </a:lnTo>
                <a:lnTo>
                  <a:pt x="4989" y="488507"/>
                </a:lnTo>
                <a:lnTo>
                  <a:pt x="0" y="533400"/>
                </a:lnTo>
                <a:lnTo>
                  <a:pt x="5366" y="579993"/>
                </a:lnTo>
                <a:lnTo>
                  <a:pt x="20652" y="622764"/>
                </a:lnTo>
                <a:lnTo>
                  <a:pt x="44638" y="660493"/>
                </a:lnTo>
                <a:lnTo>
                  <a:pt x="76106" y="691961"/>
                </a:lnTo>
                <a:lnTo>
                  <a:pt x="113835" y="715947"/>
                </a:lnTo>
                <a:lnTo>
                  <a:pt x="156606" y="731233"/>
                </a:lnTo>
                <a:lnTo>
                  <a:pt x="203200" y="736600"/>
                </a:lnTo>
                <a:lnTo>
                  <a:pt x="787400" y="736600"/>
                </a:lnTo>
                <a:lnTo>
                  <a:pt x="833470" y="731955"/>
                </a:lnTo>
                <a:lnTo>
                  <a:pt x="876380" y="718635"/>
                </a:lnTo>
                <a:lnTo>
                  <a:pt x="915211" y="697558"/>
                </a:lnTo>
                <a:lnTo>
                  <a:pt x="949044" y="669644"/>
                </a:lnTo>
                <a:lnTo>
                  <a:pt x="976958" y="635811"/>
                </a:lnTo>
                <a:lnTo>
                  <a:pt x="998035" y="596980"/>
                </a:lnTo>
                <a:lnTo>
                  <a:pt x="1011355" y="554070"/>
                </a:lnTo>
                <a:lnTo>
                  <a:pt x="1016000" y="508000"/>
                </a:lnTo>
                <a:lnTo>
                  <a:pt x="1009243" y="452724"/>
                </a:lnTo>
                <a:lnTo>
                  <a:pt x="990079" y="402321"/>
                </a:lnTo>
                <a:lnTo>
                  <a:pt x="960160" y="358422"/>
                </a:lnTo>
                <a:lnTo>
                  <a:pt x="921143" y="322656"/>
                </a:lnTo>
                <a:lnTo>
                  <a:pt x="923708" y="308989"/>
                </a:lnTo>
                <a:lnTo>
                  <a:pt x="925574" y="295111"/>
                </a:lnTo>
                <a:lnTo>
                  <a:pt x="926714" y="281017"/>
                </a:lnTo>
                <a:lnTo>
                  <a:pt x="927100" y="266700"/>
                </a:lnTo>
                <a:lnTo>
                  <a:pt x="922803" y="218760"/>
                </a:lnTo>
                <a:lnTo>
                  <a:pt x="910414" y="173639"/>
                </a:lnTo>
                <a:lnTo>
                  <a:pt x="890687" y="132091"/>
                </a:lnTo>
                <a:lnTo>
                  <a:pt x="887932" y="128193"/>
                </a:lnTo>
                <a:lnTo>
                  <a:pt x="432993" y="128193"/>
                </a:lnTo>
                <a:lnTo>
                  <a:pt x="412664" y="116928"/>
                </a:lnTo>
                <a:lnTo>
                  <a:pt x="390685" y="108577"/>
                </a:lnTo>
                <a:lnTo>
                  <a:pt x="367337" y="103385"/>
                </a:lnTo>
                <a:lnTo>
                  <a:pt x="342900" y="101600"/>
                </a:lnTo>
                <a:close/>
              </a:path>
              <a:path w="1016000" h="736600">
                <a:moveTo>
                  <a:pt x="660400" y="0"/>
                </a:moveTo>
                <a:lnTo>
                  <a:pt x="613310" y="4167"/>
                </a:lnTo>
                <a:lnTo>
                  <a:pt x="568973" y="16183"/>
                </a:lnTo>
                <a:lnTo>
                  <a:pt x="528080" y="35321"/>
                </a:lnTo>
                <a:lnTo>
                  <a:pt x="491324" y="60854"/>
                </a:lnTo>
                <a:lnTo>
                  <a:pt x="459398" y="92054"/>
                </a:lnTo>
                <a:lnTo>
                  <a:pt x="432993" y="128193"/>
                </a:lnTo>
                <a:lnTo>
                  <a:pt x="887932" y="128193"/>
                </a:lnTo>
                <a:lnTo>
                  <a:pt x="864375" y="94868"/>
                </a:lnTo>
                <a:lnTo>
                  <a:pt x="832231" y="62724"/>
                </a:lnTo>
                <a:lnTo>
                  <a:pt x="795008" y="36412"/>
                </a:lnTo>
                <a:lnTo>
                  <a:pt x="753460" y="16685"/>
                </a:lnTo>
                <a:lnTo>
                  <a:pt x="708339" y="4296"/>
                </a:lnTo>
                <a:lnTo>
                  <a:pt x="660400" y="0"/>
                </a:lnTo>
                <a:close/>
              </a:path>
            </a:pathLst>
          </a:custGeom>
          <a:solidFill>
            <a:srgbClr val="929793"/>
          </a:solidFill>
        </p:spPr>
        <p:txBody>
          <a:bodyPr wrap="square" lIns="0" tIns="0" rIns="0" bIns="0" rtlCol="0"/>
          <a:lstStyle/>
          <a:p>
            <a:endParaRPr/>
          </a:p>
        </p:txBody>
      </p:sp>
      <p:sp>
        <p:nvSpPr>
          <p:cNvPr id="58" name="object 58"/>
          <p:cNvSpPr/>
          <p:nvPr/>
        </p:nvSpPr>
        <p:spPr>
          <a:xfrm>
            <a:off x="2997732" y="5750096"/>
            <a:ext cx="2348865" cy="0"/>
          </a:xfrm>
          <a:custGeom>
            <a:avLst/>
            <a:gdLst/>
            <a:ahLst/>
            <a:cxnLst/>
            <a:rect l="l" t="t" r="r" b="b"/>
            <a:pathLst>
              <a:path w="2348865">
                <a:moveTo>
                  <a:pt x="2348268" y="0"/>
                </a:moveTo>
                <a:lnTo>
                  <a:pt x="0" y="0"/>
                </a:lnTo>
              </a:path>
            </a:pathLst>
          </a:custGeom>
          <a:ln w="38100">
            <a:solidFill>
              <a:srgbClr val="535953"/>
            </a:solidFill>
          </a:ln>
        </p:spPr>
        <p:txBody>
          <a:bodyPr wrap="square" lIns="0" tIns="0" rIns="0" bIns="0" rtlCol="0"/>
          <a:lstStyle/>
          <a:p>
            <a:endParaRPr/>
          </a:p>
        </p:txBody>
      </p:sp>
      <p:sp>
        <p:nvSpPr>
          <p:cNvPr id="59" name="object 59"/>
          <p:cNvSpPr/>
          <p:nvPr/>
        </p:nvSpPr>
        <p:spPr>
          <a:xfrm>
            <a:off x="1698037" y="4852569"/>
            <a:ext cx="1742439" cy="1757045"/>
          </a:xfrm>
          <a:custGeom>
            <a:avLst/>
            <a:gdLst/>
            <a:ahLst/>
            <a:cxnLst/>
            <a:rect l="l" t="t" r="r" b="b"/>
            <a:pathLst>
              <a:path w="1742439" h="1757045">
                <a:moveTo>
                  <a:pt x="871004" y="0"/>
                </a:moveTo>
                <a:lnTo>
                  <a:pt x="823214" y="1299"/>
                </a:lnTo>
                <a:lnTo>
                  <a:pt x="776099" y="5154"/>
                </a:lnTo>
                <a:lnTo>
                  <a:pt x="729723" y="11497"/>
                </a:lnTo>
                <a:lnTo>
                  <a:pt x="684154" y="20261"/>
                </a:lnTo>
                <a:lnTo>
                  <a:pt x="639458" y="31379"/>
                </a:lnTo>
                <a:lnTo>
                  <a:pt x="595701" y="44785"/>
                </a:lnTo>
                <a:lnTo>
                  <a:pt x="552949" y="60410"/>
                </a:lnTo>
                <a:lnTo>
                  <a:pt x="511270" y="78189"/>
                </a:lnTo>
                <a:lnTo>
                  <a:pt x="470729" y="98053"/>
                </a:lnTo>
                <a:lnTo>
                  <a:pt x="431393" y="119937"/>
                </a:lnTo>
                <a:lnTo>
                  <a:pt x="393329" y="143773"/>
                </a:lnTo>
                <a:lnTo>
                  <a:pt x="356602" y="169494"/>
                </a:lnTo>
                <a:lnTo>
                  <a:pt x="321279" y="197033"/>
                </a:lnTo>
                <a:lnTo>
                  <a:pt x="287427" y="226324"/>
                </a:lnTo>
                <a:lnTo>
                  <a:pt x="255112" y="257298"/>
                </a:lnTo>
                <a:lnTo>
                  <a:pt x="224401" y="289890"/>
                </a:lnTo>
                <a:lnTo>
                  <a:pt x="195359" y="324032"/>
                </a:lnTo>
                <a:lnTo>
                  <a:pt x="168054" y="359658"/>
                </a:lnTo>
                <a:lnTo>
                  <a:pt x="142551" y="396699"/>
                </a:lnTo>
                <a:lnTo>
                  <a:pt x="118918" y="435090"/>
                </a:lnTo>
                <a:lnTo>
                  <a:pt x="97220" y="474763"/>
                </a:lnTo>
                <a:lnTo>
                  <a:pt x="77524" y="515652"/>
                </a:lnTo>
                <a:lnTo>
                  <a:pt x="59897" y="557689"/>
                </a:lnTo>
                <a:lnTo>
                  <a:pt x="44404" y="600807"/>
                </a:lnTo>
                <a:lnTo>
                  <a:pt x="31113" y="644939"/>
                </a:lnTo>
                <a:lnTo>
                  <a:pt x="20089" y="690019"/>
                </a:lnTo>
                <a:lnTo>
                  <a:pt x="11400" y="735979"/>
                </a:lnTo>
                <a:lnTo>
                  <a:pt x="5110" y="782752"/>
                </a:lnTo>
                <a:lnTo>
                  <a:pt x="1288" y="830272"/>
                </a:lnTo>
                <a:lnTo>
                  <a:pt x="0" y="878471"/>
                </a:lnTo>
                <a:lnTo>
                  <a:pt x="1288" y="926672"/>
                </a:lnTo>
                <a:lnTo>
                  <a:pt x="5110" y="974193"/>
                </a:lnTo>
                <a:lnTo>
                  <a:pt x="11400" y="1020967"/>
                </a:lnTo>
                <a:lnTo>
                  <a:pt x="20089" y="1066928"/>
                </a:lnTo>
                <a:lnTo>
                  <a:pt x="31113" y="1112009"/>
                </a:lnTo>
                <a:lnTo>
                  <a:pt x="44404" y="1156142"/>
                </a:lnTo>
                <a:lnTo>
                  <a:pt x="59897" y="1199261"/>
                </a:lnTo>
                <a:lnTo>
                  <a:pt x="77524" y="1241298"/>
                </a:lnTo>
                <a:lnTo>
                  <a:pt x="97220" y="1282187"/>
                </a:lnTo>
                <a:lnTo>
                  <a:pt x="118918" y="1321861"/>
                </a:lnTo>
                <a:lnTo>
                  <a:pt x="142551" y="1360253"/>
                </a:lnTo>
                <a:lnTo>
                  <a:pt x="168054" y="1397295"/>
                </a:lnTo>
                <a:lnTo>
                  <a:pt x="195359" y="1432920"/>
                </a:lnTo>
                <a:lnTo>
                  <a:pt x="224401" y="1467063"/>
                </a:lnTo>
                <a:lnTo>
                  <a:pt x="255112" y="1499655"/>
                </a:lnTo>
                <a:lnTo>
                  <a:pt x="287427" y="1530630"/>
                </a:lnTo>
                <a:lnTo>
                  <a:pt x="321279" y="1559921"/>
                </a:lnTo>
                <a:lnTo>
                  <a:pt x="356602" y="1587460"/>
                </a:lnTo>
                <a:lnTo>
                  <a:pt x="393329" y="1613182"/>
                </a:lnTo>
                <a:lnTo>
                  <a:pt x="431393" y="1637018"/>
                </a:lnTo>
                <a:lnTo>
                  <a:pt x="470729" y="1658902"/>
                </a:lnTo>
                <a:lnTo>
                  <a:pt x="511270" y="1678766"/>
                </a:lnTo>
                <a:lnTo>
                  <a:pt x="552949" y="1696545"/>
                </a:lnTo>
                <a:lnTo>
                  <a:pt x="595701" y="1712170"/>
                </a:lnTo>
                <a:lnTo>
                  <a:pt x="639458" y="1725576"/>
                </a:lnTo>
                <a:lnTo>
                  <a:pt x="684154" y="1736694"/>
                </a:lnTo>
                <a:lnTo>
                  <a:pt x="729723" y="1745458"/>
                </a:lnTo>
                <a:lnTo>
                  <a:pt x="776099" y="1751801"/>
                </a:lnTo>
                <a:lnTo>
                  <a:pt x="823214" y="1755656"/>
                </a:lnTo>
                <a:lnTo>
                  <a:pt x="871004" y="1756956"/>
                </a:lnTo>
                <a:lnTo>
                  <a:pt x="918793" y="1755656"/>
                </a:lnTo>
                <a:lnTo>
                  <a:pt x="965908" y="1751801"/>
                </a:lnTo>
                <a:lnTo>
                  <a:pt x="1012284" y="1745458"/>
                </a:lnTo>
                <a:lnTo>
                  <a:pt x="1057853" y="1736694"/>
                </a:lnTo>
                <a:lnTo>
                  <a:pt x="1102549" y="1725576"/>
                </a:lnTo>
                <a:lnTo>
                  <a:pt x="1146307" y="1712170"/>
                </a:lnTo>
                <a:lnTo>
                  <a:pt x="1189058" y="1696545"/>
                </a:lnTo>
                <a:lnTo>
                  <a:pt x="1230737" y="1678766"/>
                </a:lnTo>
                <a:lnTo>
                  <a:pt x="1271278" y="1658902"/>
                </a:lnTo>
                <a:lnTo>
                  <a:pt x="1310614" y="1637018"/>
                </a:lnTo>
                <a:lnTo>
                  <a:pt x="1348679" y="1613182"/>
                </a:lnTo>
                <a:lnTo>
                  <a:pt x="1385405" y="1587460"/>
                </a:lnTo>
                <a:lnTo>
                  <a:pt x="1420728" y="1559921"/>
                </a:lnTo>
                <a:lnTo>
                  <a:pt x="1454580" y="1530630"/>
                </a:lnTo>
                <a:lnTo>
                  <a:pt x="1486895" y="1499655"/>
                </a:lnTo>
                <a:lnTo>
                  <a:pt x="1517606" y="1467063"/>
                </a:lnTo>
                <a:lnTo>
                  <a:pt x="1546648" y="1432920"/>
                </a:lnTo>
                <a:lnTo>
                  <a:pt x="1573953" y="1397295"/>
                </a:lnTo>
                <a:lnTo>
                  <a:pt x="1599456" y="1360253"/>
                </a:lnTo>
                <a:lnTo>
                  <a:pt x="1623089" y="1321861"/>
                </a:lnTo>
                <a:lnTo>
                  <a:pt x="1644787" y="1282187"/>
                </a:lnTo>
                <a:lnTo>
                  <a:pt x="1664483" y="1241298"/>
                </a:lnTo>
                <a:lnTo>
                  <a:pt x="1682110" y="1199261"/>
                </a:lnTo>
                <a:lnTo>
                  <a:pt x="1697603" y="1156142"/>
                </a:lnTo>
                <a:lnTo>
                  <a:pt x="1710894" y="1112009"/>
                </a:lnTo>
                <a:lnTo>
                  <a:pt x="1721918" y="1066928"/>
                </a:lnTo>
                <a:lnTo>
                  <a:pt x="1730608" y="1020967"/>
                </a:lnTo>
                <a:lnTo>
                  <a:pt x="1736897" y="974193"/>
                </a:lnTo>
                <a:lnTo>
                  <a:pt x="1740719" y="926672"/>
                </a:lnTo>
                <a:lnTo>
                  <a:pt x="1742008" y="878471"/>
                </a:lnTo>
                <a:lnTo>
                  <a:pt x="1740719" y="830272"/>
                </a:lnTo>
                <a:lnTo>
                  <a:pt x="1736897" y="782752"/>
                </a:lnTo>
                <a:lnTo>
                  <a:pt x="1730608" y="735979"/>
                </a:lnTo>
                <a:lnTo>
                  <a:pt x="1721918" y="690019"/>
                </a:lnTo>
                <a:lnTo>
                  <a:pt x="1710894" y="644939"/>
                </a:lnTo>
                <a:lnTo>
                  <a:pt x="1697603" y="600807"/>
                </a:lnTo>
                <a:lnTo>
                  <a:pt x="1682110" y="557689"/>
                </a:lnTo>
                <a:lnTo>
                  <a:pt x="1664483" y="515652"/>
                </a:lnTo>
                <a:lnTo>
                  <a:pt x="1644787" y="474763"/>
                </a:lnTo>
                <a:lnTo>
                  <a:pt x="1623089" y="435090"/>
                </a:lnTo>
                <a:lnTo>
                  <a:pt x="1599456" y="396699"/>
                </a:lnTo>
                <a:lnTo>
                  <a:pt x="1573953" y="359658"/>
                </a:lnTo>
                <a:lnTo>
                  <a:pt x="1546648" y="324032"/>
                </a:lnTo>
                <a:lnTo>
                  <a:pt x="1517606" y="289890"/>
                </a:lnTo>
                <a:lnTo>
                  <a:pt x="1486895" y="257298"/>
                </a:lnTo>
                <a:lnTo>
                  <a:pt x="1454580" y="226324"/>
                </a:lnTo>
                <a:lnTo>
                  <a:pt x="1420728" y="197033"/>
                </a:lnTo>
                <a:lnTo>
                  <a:pt x="1385405" y="169494"/>
                </a:lnTo>
                <a:lnTo>
                  <a:pt x="1348679" y="143773"/>
                </a:lnTo>
                <a:lnTo>
                  <a:pt x="1310614" y="119937"/>
                </a:lnTo>
                <a:lnTo>
                  <a:pt x="1271278" y="98053"/>
                </a:lnTo>
                <a:lnTo>
                  <a:pt x="1230737" y="78189"/>
                </a:lnTo>
                <a:lnTo>
                  <a:pt x="1189058" y="60410"/>
                </a:lnTo>
                <a:lnTo>
                  <a:pt x="1146307" y="44785"/>
                </a:lnTo>
                <a:lnTo>
                  <a:pt x="1102549" y="31379"/>
                </a:lnTo>
                <a:lnTo>
                  <a:pt x="1057853" y="20261"/>
                </a:lnTo>
                <a:lnTo>
                  <a:pt x="1012284" y="11497"/>
                </a:lnTo>
                <a:lnTo>
                  <a:pt x="965908" y="5154"/>
                </a:lnTo>
                <a:lnTo>
                  <a:pt x="918793" y="1299"/>
                </a:lnTo>
                <a:lnTo>
                  <a:pt x="871004" y="0"/>
                </a:lnTo>
                <a:close/>
              </a:path>
            </a:pathLst>
          </a:custGeom>
          <a:solidFill>
            <a:srgbClr val="F47E44"/>
          </a:solidFill>
        </p:spPr>
        <p:txBody>
          <a:bodyPr wrap="square" lIns="0" tIns="0" rIns="0" bIns="0" rtlCol="0"/>
          <a:lstStyle/>
          <a:p>
            <a:endParaRPr/>
          </a:p>
        </p:txBody>
      </p:sp>
      <p:sp>
        <p:nvSpPr>
          <p:cNvPr id="61" name="object 61"/>
          <p:cNvSpPr txBox="1"/>
          <p:nvPr/>
        </p:nvSpPr>
        <p:spPr>
          <a:xfrm>
            <a:off x="1917700" y="5229225"/>
            <a:ext cx="1295400" cy="995015"/>
          </a:xfrm>
          <a:prstGeom prst="rect">
            <a:avLst/>
          </a:prstGeom>
        </p:spPr>
        <p:txBody>
          <a:bodyPr vert="horz" wrap="square" lIns="0" tIns="33019" rIns="0" bIns="0" rtlCol="0">
            <a:spAutoFit/>
          </a:bodyPr>
          <a:lstStyle/>
          <a:p>
            <a:pPr marL="102235" marR="5080" indent="-90170" algn="ctr">
              <a:lnSpc>
                <a:spcPts val="1800"/>
              </a:lnSpc>
              <a:spcBef>
                <a:spcPts val="259"/>
              </a:spcBef>
            </a:pPr>
            <a:r>
              <a:rPr lang="en-US" sz="1700" b="1" spc="-10" dirty="0">
                <a:solidFill>
                  <a:srgbClr val="FFFFFF"/>
                </a:solidFill>
                <a:latin typeface="Arial Narrow"/>
                <a:cs typeface="Arial Narrow"/>
              </a:rPr>
              <a:t>He</a:t>
            </a:r>
            <a:r>
              <a:rPr lang="en-US" sz="1700" b="1" spc="-135" dirty="0">
                <a:solidFill>
                  <a:srgbClr val="FFFFFF"/>
                </a:solidFill>
                <a:latin typeface="Arial Narrow"/>
                <a:cs typeface="Arial Narrow"/>
              </a:rPr>
              <a:t> </a:t>
            </a:r>
            <a:r>
              <a:rPr lang="en-US" sz="1700" b="1" spc="-20" dirty="0">
                <a:solidFill>
                  <a:srgbClr val="FFFFFF"/>
                </a:solidFill>
                <a:latin typeface="Arial Narrow"/>
                <a:cs typeface="Arial Narrow"/>
              </a:rPr>
              <a:t>dreams</a:t>
            </a:r>
            <a:endParaRPr lang="en-US" sz="1700" dirty="0">
              <a:latin typeface="Arial Narrow"/>
              <a:cs typeface="Arial Narrow"/>
            </a:endParaRPr>
          </a:p>
          <a:p>
            <a:pPr marL="102235" marR="5080" indent="-90170" algn="ctr">
              <a:lnSpc>
                <a:spcPts val="1800"/>
              </a:lnSpc>
              <a:spcBef>
                <a:spcPts val="259"/>
              </a:spcBef>
            </a:pPr>
            <a:r>
              <a:rPr sz="1700" b="1" spc="-10" dirty="0">
                <a:solidFill>
                  <a:srgbClr val="FFFFFF"/>
                </a:solidFill>
                <a:latin typeface="Arial Narrow"/>
                <a:cs typeface="Arial Narrow"/>
              </a:rPr>
              <a:t>of </a:t>
            </a:r>
            <a:r>
              <a:rPr sz="1700" b="1" spc="-20" dirty="0">
                <a:solidFill>
                  <a:srgbClr val="FFFFFF"/>
                </a:solidFill>
                <a:latin typeface="Arial Narrow"/>
                <a:cs typeface="Arial Narrow"/>
              </a:rPr>
              <a:t>turning</a:t>
            </a:r>
            <a:r>
              <a:rPr sz="1700" b="1" spc="-135" dirty="0">
                <a:solidFill>
                  <a:srgbClr val="FFFFFF"/>
                </a:solidFill>
                <a:latin typeface="Arial Narrow"/>
                <a:cs typeface="Arial Narrow"/>
              </a:rPr>
              <a:t> </a:t>
            </a:r>
            <a:r>
              <a:rPr sz="1700" b="1" spc="-20" dirty="0">
                <a:solidFill>
                  <a:srgbClr val="FFFFFF"/>
                </a:solidFill>
                <a:latin typeface="Arial Narrow"/>
                <a:cs typeface="Arial Narrow"/>
              </a:rPr>
              <a:t>the  energy</a:t>
            </a:r>
            <a:r>
              <a:rPr sz="1700" b="1" spc="-114" dirty="0">
                <a:solidFill>
                  <a:srgbClr val="FFFFFF"/>
                </a:solidFill>
                <a:latin typeface="Arial Narrow"/>
                <a:cs typeface="Arial Narrow"/>
              </a:rPr>
              <a:t> </a:t>
            </a:r>
            <a:r>
              <a:rPr sz="1700" b="1" spc="-20" dirty="0">
                <a:solidFill>
                  <a:srgbClr val="FFFFFF"/>
                </a:solidFill>
                <a:latin typeface="Arial Narrow"/>
                <a:cs typeface="Arial Narrow"/>
              </a:rPr>
              <a:t>into</a:t>
            </a:r>
            <a:r>
              <a:rPr lang="en-GB" sz="1700" b="1" spc="-20" dirty="0">
                <a:solidFill>
                  <a:srgbClr val="FFFFFF"/>
                </a:solidFill>
                <a:latin typeface="Arial Narrow"/>
                <a:cs typeface="Arial Narrow"/>
              </a:rPr>
              <a:t> electricity</a:t>
            </a:r>
            <a:endParaRPr lang="en-GB" sz="1700" dirty="0">
              <a:latin typeface="Arial Narrow"/>
              <a:cs typeface="Arial Narrow"/>
            </a:endParaRPr>
          </a:p>
        </p:txBody>
      </p:sp>
      <p:pic>
        <p:nvPicPr>
          <p:cNvPr id="51" name="Picture 50"/>
          <p:cNvPicPr>
            <a:picLocks noChangeAspect="1"/>
          </p:cNvPicPr>
          <p:nvPr/>
        </p:nvPicPr>
        <p:blipFill>
          <a:blip r:embed="rId7"/>
          <a:stretch>
            <a:fillRect/>
          </a:stretch>
        </p:blipFill>
        <p:spPr>
          <a:xfrm>
            <a:off x="622300" y="4543425"/>
            <a:ext cx="1003300" cy="1422400"/>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 name="bk object 16"/>
          <p:cNvSpPr/>
          <p:nvPr/>
        </p:nvSpPr>
        <p:spPr>
          <a:xfrm>
            <a:off x="0" y="12"/>
            <a:ext cx="10692130" cy="7560309"/>
          </a:xfrm>
          <a:custGeom>
            <a:avLst/>
            <a:gdLst/>
            <a:ahLst/>
            <a:cxnLst/>
            <a:rect l="l" t="t" r="r" b="b"/>
            <a:pathLst>
              <a:path w="10692130" h="7560309">
                <a:moveTo>
                  <a:pt x="0" y="7559992"/>
                </a:moveTo>
                <a:lnTo>
                  <a:pt x="10692003" y="7559992"/>
                </a:lnTo>
                <a:lnTo>
                  <a:pt x="10692003" y="0"/>
                </a:lnTo>
                <a:lnTo>
                  <a:pt x="0" y="0"/>
                </a:lnTo>
                <a:lnTo>
                  <a:pt x="0" y="7559992"/>
                </a:lnTo>
                <a:close/>
              </a:path>
            </a:pathLst>
          </a:custGeom>
          <a:solidFill>
            <a:srgbClr val="FFD431"/>
          </a:solidFill>
        </p:spPr>
        <p:txBody>
          <a:bodyPr wrap="square" lIns="0" tIns="0" rIns="0" bIns="0" rtlCol="0"/>
          <a:lstStyle/>
          <a:p>
            <a:endParaRPr/>
          </a:p>
        </p:txBody>
      </p:sp>
      <p:pic>
        <p:nvPicPr>
          <p:cNvPr id="5" name="Picture 4"/>
          <p:cNvPicPr>
            <a:picLocks noChangeAspect="1"/>
          </p:cNvPicPr>
          <p:nvPr/>
        </p:nvPicPr>
        <p:blipFill>
          <a:blip r:embed="rId3"/>
          <a:stretch>
            <a:fillRect/>
          </a:stretch>
        </p:blipFill>
        <p:spPr>
          <a:xfrm>
            <a:off x="7251700" y="1495425"/>
            <a:ext cx="2019300" cy="2019300"/>
          </a:xfrm>
          <a:prstGeom prst="rect">
            <a:avLst/>
          </a:prstGeom>
        </p:spPr>
      </p:pic>
      <p:pic>
        <p:nvPicPr>
          <p:cNvPr id="47" name="Picture 46"/>
          <p:cNvPicPr>
            <a:picLocks noChangeAspect="1"/>
          </p:cNvPicPr>
          <p:nvPr/>
        </p:nvPicPr>
        <p:blipFill>
          <a:blip r:embed="rId4"/>
          <a:stretch>
            <a:fillRect/>
          </a:stretch>
        </p:blipFill>
        <p:spPr>
          <a:xfrm>
            <a:off x="3441700" y="-28575"/>
            <a:ext cx="4114800" cy="7480300"/>
          </a:xfrm>
          <a:prstGeom prst="rect">
            <a:avLst/>
          </a:prstGeom>
        </p:spPr>
      </p:pic>
      <p:sp>
        <p:nvSpPr>
          <p:cNvPr id="2" name="object 2"/>
          <p:cNvSpPr/>
          <p:nvPr/>
        </p:nvSpPr>
        <p:spPr>
          <a:xfrm>
            <a:off x="209867" y="2126120"/>
            <a:ext cx="2672710" cy="1472112"/>
          </a:xfrm>
          <a:prstGeom prst="rect">
            <a:avLst/>
          </a:prstGeom>
          <a:blipFill>
            <a:blip r:embed="rId5" cstate="print"/>
            <a:stretch>
              <a:fillRect/>
            </a:stretch>
          </a:blipFill>
        </p:spPr>
        <p:txBody>
          <a:bodyPr wrap="square" lIns="0" tIns="0" rIns="0" bIns="0" rtlCol="0"/>
          <a:lstStyle/>
          <a:p>
            <a:endParaRPr/>
          </a:p>
        </p:txBody>
      </p:sp>
      <p:sp>
        <p:nvSpPr>
          <p:cNvPr id="3" name="object 3"/>
          <p:cNvSpPr/>
          <p:nvPr/>
        </p:nvSpPr>
        <p:spPr>
          <a:xfrm>
            <a:off x="0" y="308419"/>
            <a:ext cx="1533798" cy="1816100"/>
          </a:xfrm>
          <a:prstGeom prst="rect">
            <a:avLst/>
          </a:prstGeom>
          <a:blipFill>
            <a:blip r:embed="rId6" cstate="print"/>
            <a:stretch>
              <a:fillRect/>
            </a:stretch>
          </a:blipFill>
        </p:spPr>
        <p:txBody>
          <a:bodyPr wrap="square" lIns="0" tIns="0" rIns="0" bIns="0" rtlCol="0"/>
          <a:lstStyle/>
          <a:p>
            <a:endParaRPr/>
          </a:p>
        </p:txBody>
      </p:sp>
      <p:sp>
        <p:nvSpPr>
          <p:cNvPr id="12" name="object 12"/>
          <p:cNvSpPr/>
          <p:nvPr/>
        </p:nvSpPr>
        <p:spPr>
          <a:xfrm>
            <a:off x="4859997" y="591285"/>
            <a:ext cx="1253490" cy="896619"/>
          </a:xfrm>
          <a:custGeom>
            <a:avLst/>
            <a:gdLst/>
            <a:ahLst/>
            <a:cxnLst/>
            <a:rect l="l" t="t" r="r" b="b"/>
            <a:pathLst>
              <a:path w="1253489" h="896619">
                <a:moveTo>
                  <a:pt x="0" y="896047"/>
                </a:moveTo>
                <a:lnTo>
                  <a:pt x="1253007" y="896047"/>
                </a:lnTo>
                <a:lnTo>
                  <a:pt x="1253007" y="0"/>
                </a:lnTo>
                <a:lnTo>
                  <a:pt x="0" y="0"/>
                </a:lnTo>
                <a:lnTo>
                  <a:pt x="0" y="896047"/>
                </a:lnTo>
                <a:close/>
              </a:path>
            </a:pathLst>
          </a:custGeom>
          <a:solidFill>
            <a:srgbClr val="FFD431"/>
          </a:solidFill>
        </p:spPr>
        <p:txBody>
          <a:bodyPr wrap="square" lIns="0" tIns="0" rIns="0" bIns="0" rtlCol="0"/>
          <a:lstStyle/>
          <a:p>
            <a:endParaRPr/>
          </a:p>
        </p:txBody>
      </p:sp>
      <p:sp>
        <p:nvSpPr>
          <p:cNvPr id="13" name="object 13"/>
          <p:cNvSpPr/>
          <p:nvPr/>
        </p:nvSpPr>
        <p:spPr>
          <a:xfrm>
            <a:off x="4250400" y="565644"/>
            <a:ext cx="2227580" cy="0"/>
          </a:xfrm>
          <a:custGeom>
            <a:avLst/>
            <a:gdLst/>
            <a:ahLst/>
            <a:cxnLst/>
            <a:rect l="l" t="t" r="r" b="b"/>
            <a:pathLst>
              <a:path w="2227579">
                <a:moveTo>
                  <a:pt x="0" y="0"/>
                </a:moveTo>
                <a:lnTo>
                  <a:pt x="2227199" y="0"/>
                </a:lnTo>
              </a:path>
            </a:pathLst>
          </a:custGeom>
          <a:ln w="51282">
            <a:solidFill>
              <a:srgbClr val="00A24E"/>
            </a:solidFill>
          </a:ln>
        </p:spPr>
        <p:txBody>
          <a:bodyPr wrap="square" lIns="0" tIns="0" rIns="0" bIns="0" rtlCol="0"/>
          <a:lstStyle/>
          <a:p>
            <a:endParaRPr/>
          </a:p>
        </p:txBody>
      </p:sp>
      <p:sp>
        <p:nvSpPr>
          <p:cNvPr id="14" name="object 14"/>
          <p:cNvSpPr/>
          <p:nvPr/>
        </p:nvSpPr>
        <p:spPr>
          <a:xfrm>
            <a:off x="4250400" y="1512973"/>
            <a:ext cx="2227580" cy="0"/>
          </a:xfrm>
          <a:custGeom>
            <a:avLst/>
            <a:gdLst/>
            <a:ahLst/>
            <a:cxnLst/>
            <a:rect l="l" t="t" r="r" b="b"/>
            <a:pathLst>
              <a:path w="2227579">
                <a:moveTo>
                  <a:pt x="0" y="0"/>
                </a:moveTo>
                <a:lnTo>
                  <a:pt x="2227199" y="0"/>
                </a:lnTo>
              </a:path>
            </a:pathLst>
          </a:custGeom>
          <a:ln w="51282">
            <a:solidFill>
              <a:srgbClr val="00A24E"/>
            </a:solidFill>
          </a:ln>
        </p:spPr>
        <p:txBody>
          <a:bodyPr wrap="square" lIns="0" tIns="0" rIns="0" bIns="0" rtlCol="0"/>
          <a:lstStyle/>
          <a:p>
            <a:endParaRPr/>
          </a:p>
        </p:txBody>
      </p:sp>
      <p:sp>
        <p:nvSpPr>
          <p:cNvPr id="15" name="object 15"/>
          <p:cNvSpPr/>
          <p:nvPr/>
        </p:nvSpPr>
        <p:spPr>
          <a:xfrm>
            <a:off x="4250400" y="1444945"/>
            <a:ext cx="2227580" cy="0"/>
          </a:xfrm>
          <a:custGeom>
            <a:avLst/>
            <a:gdLst/>
            <a:ahLst/>
            <a:cxnLst/>
            <a:rect l="l" t="t" r="r" b="b"/>
            <a:pathLst>
              <a:path w="2227579">
                <a:moveTo>
                  <a:pt x="0" y="0"/>
                </a:moveTo>
                <a:lnTo>
                  <a:pt x="2227199" y="0"/>
                </a:lnTo>
              </a:path>
            </a:pathLst>
          </a:custGeom>
          <a:ln w="17094">
            <a:solidFill>
              <a:srgbClr val="92CA6A"/>
            </a:solidFill>
          </a:ln>
        </p:spPr>
        <p:txBody>
          <a:bodyPr wrap="square" lIns="0" tIns="0" rIns="0" bIns="0" rtlCol="0"/>
          <a:lstStyle/>
          <a:p>
            <a:endParaRPr/>
          </a:p>
        </p:txBody>
      </p:sp>
      <p:sp>
        <p:nvSpPr>
          <p:cNvPr id="16" name="object 16"/>
          <p:cNvSpPr/>
          <p:nvPr/>
        </p:nvSpPr>
        <p:spPr>
          <a:xfrm>
            <a:off x="4250400" y="633672"/>
            <a:ext cx="2227580" cy="0"/>
          </a:xfrm>
          <a:custGeom>
            <a:avLst/>
            <a:gdLst/>
            <a:ahLst/>
            <a:cxnLst/>
            <a:rect l="l" t="t" r="r" b="b"/>
            <a:pathLst>
              <a:path w="2227579">
                <a:moveTo>
                  <a:pt x="0" y="0"/>
                </a:moveTo>
                <a:lnTo>
                  <a:pt x="2227199" y="0"/>
                </a:lnTo>
              </a:path>
            </a:pathLst>
          </a:custGeom>
          <a:ln w="17094">
            <a:solidFill>
              <a:srgbClr val="92CA6A"/>
            </a:solidFill>
          </a:ln>
        </p:spPr>
        <p:txBody>
          <a:bodyPr wrap="square" lIns="0" tIns="0" rIns="0" bIns="0" rtlCol="0"/>
          <a:lstStyle/>
          <a:p>
            <a:endParaRPr/>
          </a:p>
        </p:txBody>
      </p:sp>
      <p:sp>
        <p:nvSpPr>
          <p:cNvPr id="17" name="object 17"/>
          <p:cNvSpPr txBox="1">
            <a:spLocks noGrp="1"/>
          </p:cNvSpPr>
          <p:nvPr>
            <p:ph type="title"/>
          </p:nvPr>
        </p:nvSpPr>
        <p:spPr>
          <a:prstGeom prst="rect">
            <a:avLst/>
          </a:prstGeom>
        </p:spPr>
        <p:txBody>
          <a:bodyPr vert="horz" wrap="square" lIns="0" tIns="0" rIns="0" bIns="0" rtlCol="0">
            <a:spAutoFit/>
          </a:bodyPr>
          <a:lstStyle/>
          <a:p>
            <a:pPr marL="337820">
              <a:lnSpc>
                <a:spcPct val="100000"/>
              </a:lnSpc>
            </a:pPr>
            <a:r>
              <a:rPr dirty="0"/>
              <a:t>Nikola</a:t>
            </a:r>
            <a:r>
              <a:rPr spc="-125" dirty="0"/>
              <a:t> </a:t>
            </a:r>
            <a:r>
              <a:rPr dirty="0"/>
              <a:t>moves</a:t>
            </a:r>
          </a:p>
        </p:txBody>
      </p:sp>
      <p:sp>
        <p:nvSpPr>
          <p:cNvPr id="18" name="object 18"/>
          <p:cNvSpPr txBox="1"/>
          <p:nvPr/>
        </p:nvSpPr>
        <p:spPr>
          <a:xfrm>
            <a:off x="4614528" y="970525"/>
            <a:ext cx="1499870" cy="426720"/>
          </a:xfrm>
          <a:prstGeom prst="rect">
            <a:avLst/>
          </a:prstGeom>
        </p:spPr>
        <p:txBody>
          <a:bodyPr vert="horz" wrap="square" lIns="0" tIns="0" rIns="0" bIns="0" rtlCol="0">
            <a:spAutoFit/>
          </a:bodyPr>
          <a:lstStyle/>
          <a:p>
            <a:pPr marL="12700">
              <a:lnSpc>
                <a:spcPct val="100000"/>
              </a:lnSpc>
            </a:pPr>
            <a:r>
              <a:rPr sz="2750" b="1" dirty="0">
                <a:solidFill>
                  <a:srgbClr val="00A24E"/>
                </a:solidFill>
                <a:latin typeface="Arial Narrow"/>
                <a:cs typeface="Arial Narrow"/>
              </a:rPr>
              <a:t>to</a:t>
            </a:r>
            <a:r>
              <a:rPr sz="2750" b="1" spc="-160" dirty="0">
                <a:solidFill>
                  <a:srgbClr val="00A24E"/>
                </a:solidFill>
                <a:latin typeface="Arial Narrow"/>
                <a:cs typeface="Arial Narrow"/>
              </a:rPr>
              <a:t> </a:t>
            </a:r>
            <a:r>
              <a:rPr sz="2750" b="1" dirty="0">
                <a:solidFill>
                  <a:srgbClr val="00A24E"/>
                </a:solidFill>
                <a:latin typeface="Arial Narrow"/>
                <a:cs typeface="Arial Narrow"/>
              </a:rPr>
              <a:t>America</a:t>
            </a:r>
            <a:endParaRPr sz="2750">
              <a:latin typeface="Arial Narrow"/>
              <a:cs typeface="Arial Narrow"/>
            </a:endParaRPr>
          </a:p>
        </p:txBody>
      </p:sp>
      <p:sp>
        <p:nvSpPr>
          <p:cNvPr id="19" name="object 19"/>
          <p:cNvSpPr/>
          <p:nvPr/>
        </p:nvSpPr>
        <p:spPr>
          <a:xfrm>
            <a:off x="2818528" y="353441"/>
            <a:ext cx="1339164" cy="1339152"/>
          </a:xfrm>
          <a:prstGeom prst="rect">
            <a:avLst/>
          </a:prstGeom>
          <a:blipFill>
            <a:blip r:embed="rId7" cstate="print"/>
            <a:stretch>
              <a:fillRect/>
            </a:stretch>
          </a:blipFill>
        </p:spPr>
        <p:txBody>
          <a:bodyPr wrap="square" lIns="0" tIns="0" rIns="0" bIns="0" rtlCol="0"/>
          <a:lstStyle/>
          <a:p>
            <a:endParaRPr/>
          </a:p>
        </p:txBody>
      </p:sp>
      <p:sp>
        <p:nvSpPr>
          <p:cNvPr id="20" name="object 20"/>
          <p:cNvSpPr/>
          <p:nvPr/>
        </p:nvSpPr>
        <p:spPr>
          <a:xfrm>
            <a:off x="2818528" y="353442"/>
            <a:ext cx="1339215" cy="1339215"/>
          </a:xfrm>
          <a:custGeom>
            <a:avLst/>
            <a:gdLst/>
            <a:ahLst/>
            <a:cxnLst/>
            <a:rect l="l" t="t" r="r" b="b"/>
            <a:pathLst>
              <a:path w="1339214" h="1339214">
                <a:moveTo>
                  <a:pt x="669582" y="1339151"/>
                </a:moveTo>
                <a:lnTo>
                  <a:pt x="717400" y="1337470"/>
                </a:lnTo>
                <a:lnTo>
                  <a:pt x="764311" y="1332502"/>
                </a:lnTo>
                <a:lnTo>
                  <a:pt x="810202" y="1324360"/>
                </a:lnTo>
                <a:lnTo>
                  <a:pt x="854958" y="1313158"/>
                </a:lnTo>
                <a:lnTo>
                  <a:pt x="898468" y="1299009"/>
                </a:lnTo>
                <a:lnTo>
                  <a:pt x="940616" y="1282027"/>
                </a:lnTo>
                <a:lnTo>
                  <a:pt x="981290" y="1262324"/>
                </a:lnTo>
                <a:lnTo>
                  <a:pt x="1020378" y="1240014"/>
                </a:lnTo>
                <a:lnTo>
                  <a:pt x="1057764" y="1215210"/>
                </a:lnTo>
                <a:lnTo>
                  <a:pt x="1093337" y="1188026"/>
                </a:lnTo>
                <a:lnTo>
                  <a:pt x="1126982" y="1158575"/>
                </a:lnTo>
                <a:lnTo>
                  <a:pt x="1158587" y="1126970"/>
                </a:lnTo>
                <a:lnTo>
                  <a:pt x="1188039" y="1093324"/>
                </a:lnTo>
                <a:lnTo>
                  <a:pt x="1215223" y="1057752"/>
                </a:lnTo>
                <a:lnTo>
                  <a:pt x="1240026" y="1020365"/>
                </a:lnTo>
                <a:lnTo>
                  <a:pt x="1262336" y="981278"/>
                </a:lnTo>
                <a:lnTo>
                  <a:pt x="1282039" y="940603"/>
                </a:lnTo>
                <a:lnTo>
                  <a:pt x="1299022" y="898455"/>
                </a:lnTo>
                <a:lnTo>
                  <a:pt x="1313171" y="854946"/>
                </a:lnTo>
                <a:lnTo>
                  <a:pt x="1324373" y="810189"/>
                </a:lnTo>
                <a:lnTo>
                  <a:pt x="1332514" y="764299"/>
                </a:lnTo>
                <a:lnTo>
                  <a:pt x="1337482" y="717388"/>
                </a:lnTo>
                <a:lnTo>
                  <a:pt x="1339164" y="669569"/>
                </a:lnTo>
                <a:lnTo>
                  <a:pt x="1337482" y="621750"/>
                </a:lnTo>
                <a:lnTo>
                  <a:pt x="1332514" y="574839"/>
                </a:lnTo>
                <a:lnTo>
                  <a:pt x="1324373" y="528949"/>
                </a:lnTo>
                <a:lnTo>
                  <a:pt x="1313171" y="484193"/>
                </a:lnTo>
                <a:lnTo>
                  <a:pt x="1299022" y="440685"/>
                </a:lnTo>
                <a:lnTo>
                  <a:pt x="1282039" y="398537"/>
                </a:lnTo>
                <a:lnTo>
                  <a:pt x="1262336" y="357863"/>
                </a:lnTo>
                <a:lnTo>
                  <a:pt x="1240026" y="318776"/>
                </a:lnTo>
                <a:lnTo>
                  <a:pt x="1215223" y="281391"/>
                </a:lnTo>
                <a:lnTo>
                  <a:pt x="1188039" y="245819"/>
                </a:lnTo>
                <a:lnTo>
                  <a:pt x="1158587" y="212174"/>
                </a:lnTo>
                <a:lnTo>
                  <a:pt x="1126982" y="180570"/>
                </a:lnTo>
                <a:lnTo>
                  <a:pt x="1093337" y="151119"/>
                </a:lnTo>
                <a:lnTo>
                  <a:pt x="1057764" y="123936"/>
                </a:lnTo>
                <a:lnTo>
                  <a:pt x="1020378" y="99133"/>
                </a:lnTo>
                <a:lnTo>
                  <a:pt x="981290" y="76824"/>
                </a:lnTo>
                <a:lnTo>
                  <a:pt x="940616" y="57122"/>
                </a:lnTo>
                <a:lnTo>
                  <a:pt x="898468" y="40140"/>
                </a:lnTo>
                <a:lnTo>
                  <a:pt x="854958" y="25991"/>
                </a:lnTo>
                <a:lnTo>
                  <a:pt x="810202" y="14790"/>
                </a:lnTo>
                <a:lnTo>
                  <a:pt x="764311" y="6649"/>
                </a:lnTo>
                <a:lnTo>
                  <a:pt x="717400" y="1681"/>
                </a:lnTo>
                <a:lnTo>
                  <a:pt x="669582" y="0"/>
                </a:lnTo>
                <a:lnTo>
                  <a:pt x="621763" y="1681"/>
                </a:lnTo>
                <a:lnTo>
                  <a:pt x="574852" y="6649"/>
                </a:lnTo>
                <a:lnTo>
                  <a:pt x="528961" y="14790"/>
                </a:lnTo>
                <a:lnTo>
                  <a:pt x="484205" y="25991"/>
                </a:lnTo>
                <a:lnTo>
                  <a:pt x="440696" y="40140"/>
                </a:lnTo>
                <a:lnTo>
                  <a:pt x="398547" y="57122"/>
                </a:lnTo>
                <a:lnTo>
                  <a:pt x="357873" y="76824"/>
                </a:lnTo>
                <a:lnTo>
                  <a:pt x="318786" y="99133"/>
                </a:lnTo>
                <a:lnTo>
                  <a:pt x="281399" y="123936"/>
                </a:lnTo>
                <a:lnTo>
                  <a:pt x="245826" y="151119"/>
                </a:lnTo>
                <a:lnTo>
                  <a:pt x="212181" y="180570"/>
                </a:lnTo>
                <a:lnTo>
                  <a:pt x="180576" y="212174"/>
                </a:lnTo>
                <a:lnTo>
                  <a:pt x="151124" y="245819"/>
                </a:lnTo>
                <a:lnTo>
                  <a:pt x="123940" y="281391"/>
                </a:lnTo>
                <a:lnTo>
                  <a:pt x="99137" y="318776"/>
                </a:lnTo>
                <a:lnTo>
                  <a:pt x="76827" y="357863"/>
                </a:lnTo>
                <a:lnTo>
                  <a:pt x="57124" y="398537"/>
                </a:lnTo>
                <a:lnTo>
                  <a:pt x="40141" y="440685"/>
                </a:lnTo>
                <a:lnTo>
                  <a:pt x="25992" y="484193"/>
                </a:lnTo>
                <a:lnTo>
                  <a:pt x="14790" y="528949"/>
                </a:lnTo>
                <a:lnTo>
                  <a:pt x="6649" y="574839"/>
                </a:lnTo>
                <a:lnTo>
                  <a:pt x="1681" y="621750"/>
                </a:lnTo>
                <a:lnTo>
                  <a:pt x="0" y="669569"/>
                </a:lnTo>
                <a:lnTo>
                  <a:pt x="1681" y="717388"/>
                </a:lnTo>
                <a:lnTo>
                  <a:pt x="6649" y="764299"/>
                </a:lnTo>
                <a:lnTo>
                  <a:pt x="14790" y="810189"/>
                </a:lnTo>
                <a:lnTo>
                  <a:pt x="25992" y="854946"/>
                </a:lnTo>
                <a:lnTo>
                  <a:pt x="40141" y="898455"/>
                </a:lnTo>
                <a:lnTo>
                  <a:pt x="57124" y="940603"/>
                </a:lnTo>
                <a:lnTo>
                  <a:pt x="76827" y="981278"/>
                </a:lnTo>
                <a:lnTo>
                  <a:pt x="99137" y="1020365"/>
                </a:lnTo>
                <a:lnTo>
                  <a:pt x="123940" y="1057752"/>
                </a:lnTo>
                <a:lnTo>
                  <a:pt x="151124" y="1093324"/>
                </a:lnTo>
                <a:lnTo>
                  <a:pt x="180576" y="1126970"/>
                </a:lnTo>
                <a:lnTo>
                  <a:pt x="212181" y="1158575"/>
                </a:lnTo>
                <a:lnTo>
                  <a:pt x="245826" y="1188026"/>
                </a:lnTo>
                <a:lnTo>
                  <a:pt x="281399" y="1215210"/>
                </a:lnTo>
                <a:lnTo>
                  <a:pt x="318786" y="1240014"/>
                </a:lnTo>
                <a:lnTo>
                  <a:pt x="357873" y="1262324"/>
                </a:lnTo>
                <a:lnTo>
                  <a:pt x="398547" y="1282027"/>
                </a:lnTo>
                <a:lnTo>
                  <a:pt x="440696" y="1299009"/>
                </a:lnTo>
                <a:lnTo>
                  <a:pt x="484205" y="1313158"/>
                </a:lnTo>
                <a:lnTo>
                  <a:pt x="528961" y="1324360"/>
                </a:lnTo>
                <a:lnTo>
                  <a:pt x="574852" y="1332502"/>
                </a:lnTo>
                <a:lnTo>
                  <a:pt x="621763" y="1337470"/>
                </a:lnTo>
                <a:lnTo>
                  <a:pt x="669582" y="1339151"/>
                </a:lnTo>
                <a:close/>
              </a:path>
            </a:pathLst>
          </a:custGeom>
          <a:ln w="43827">
            <a:solidFill>
              <a:srgbClr val="00A24E"/>
            </a:solidFill>
          </a:ln>
        </p:spPr>
        <p:txBody>
          <a:bodyPr wrap="square" lIns="0" tIns="0" rIns="0" bIns="0" rtlCol="0"/>
          <a:lstStyle/>
          <a:p>
            <a:endParaRPr/>
          </a:p>
        </p:txBody>
      </p:sp>
      <p:sp>
        <p:nvSpPr>
          <p:cNvPr id="23" name="object 23"/>
          <p:cNvSpPr/>
          <p:nvPr/>
        </p:nvSpPr>
        <p:spPr>
          <a:xfrm>
            <a:off x="6341427" y="2840263"/>
            <a:ext cx="1626870" cy="1626870"/>
          </a:xfrm>
          <a:custGeom>
            <a:avLst/>
            <a:gdLst/>
            <a:ahLst/>
            <a:cxnLst/>
            <a:rect l="l" t="t" r="r" b="b"/>
            <a:pathLst>
              <a:path w="1626870" h="1626870">
                <a:moveTo>
                  <a:pt x="813422" y="0"/>
                </a:moveTo>
                <a:lnTo>
                  <a:pt x="765627" y="1380"/>
                </a:lnTo>
                <a:lnTo>
                  <a:pt x="718560" y="5472"/>
                </a:lnTo>
                <a:lnTo>
                  <a:pt x="672297" y="12198"/>
                </a:lnTo>
                <a:lnTo>
                  <a:pt x="626913" y="21483"/>
                </a:lnTo>
                <a:lnTo>
                  <a:pt x="582485" y="33249"/>
                </a:lnTo>
                <a:lnTo>
                  <a:pt x="539089" y="47421"/>
                </a:lnTo>
                <a:lnTo>
                  <a:pt x="496803" y="63923"/>
                </a:lnTo>
                <a:lnTo>
                  <a:pt x="455701" y="82677"/>
                </a:lnTo>
                <a:lnTo>
                  <a:pt x="415860" y="103609"/>
                </a:lnTo>
                <a:lnTo>
                  <a:pt x="377357" y="126640"/>
                </a:lnTo>
                <a:lnTo>
                  <a:pt x="340268" y="151696"/>
                </a:lnTo>
                <a:lnTo>
                  <a:pt x="304669" y="178700"/>
                </a:lnTo>
                <a:lnTo>
                  <a:pt x="270637" y="207576"/>
                </a:lnTo>
                <a:lnTo>
                  <a:pt x="238247" y="238247"/>
                </a:lnTo>
                <a:lnTo>
                  <a:pt x="207576" y="270637"/>
                </a:lnTo>
                <a:lnTo>
                  <a:pt x="178700" y="304669"/>
                </a:lnTo>
                <a:lnTo>
                  <a:pt x="151696" y="340268"/>
                </a:lnTo>
                <a:lnTo>
                  <a:pt x="126640" y="377357"/>
                </a:lnTo>
                <a:lnTo>
                  <a:pt x="103609" y="415860"/>
                </a:lnTo>
                <a:lnTo>
                  <a:pt x="82677" y="455701"/>
                </a:lnTo>
                <a:lnTo>
                  <a:pt x="63923" y="496803"/>
                </a:lnTo>
                <a:lnTo>
                  <a:pt x="47421" y="539089"/>
                </a:lnTo>
                <a:lnTo>
                  <a:pt x="33249" y="582485"/>
                </a:lnTo>
                <a:lnTo>
                  <a:pt x="21483" y="626913"/>
                </a:lnTo>
                <a:lnTo>
                  <a:pt x="12198" y="672297"/>
                </a:lnTo>
                <a:lnTo>
                  <a:pt x="5472" y="718560"/>
                </a:lnTo>
                <a:lnTo>
                  <a:pt x="1380" y="765627"/>
                </a:lnTo>
                <a:lnTo>
                  <a:pt x="0" y="813422"/>
                </a:lnTo>
                <a:lnTo>
                  <a:pt x="1380" y="861216"/>
                </a:lnTo>
                <a:lnTo>
                  <a:pt x="5472" y="908283"/>
                </a:lnTo>
                <a:lnTo>
                  <a:pt x="12198" y="954547"/>
                </a:lnTo>
                <a:lnTo>
                  <a:pt x="21483" y="999931"/>
                </a:lnTo>
                <a:lnTo>
                  <a:pt x="33249" y="1044359"/>
                </a:lnTo>
                <a:lnTo>
                  <a:pt x="47421" y="1087754"/>
                </a:lnTo>
                <a:lnTo>
                  <a:pt x="63923" y="1130041"/>
                </a:lnTo>
                <a:lnTo>
                  <a:pt x="82677" y="1171143"/>
                </a:lnTo>
                <a:lnTo>
                  <a:pt x="103609" y="1210983"/>
                </a:lnTo>
                <a:lnTo>
                  <a:pt x="126640" y="1249486"/>
                </a:lnTo>
                <a:lnTo>
                  <a:pt x="151696" y="1286575"/>
                </a:lnTo>
                <a:lnTo>
                  <a:pt x="178700" y="1322174"/>
                </a:lnTo>
                <a:lnTo>
                  <a:pt x="207576" y="1356207"/>
                </a:lnTo>
                <a:lnTo>
                  <a:pt x="238247" y="1388597"/>
                </a:lnTo>
                <a:lnTo>
                  <a:pt x="270637" y="1419268"/>
                </a:lnTo>
                <a:lnTo>
                  <a:pt x="304669" y="1448143"/>
                </a:lnTo>
                <a:lnTo>
                  <a:pt x="340268" y="1475147"/>
                </a:lnTo>
                <a:lnTo>
                  <a:pt x="377357" y="1500203"/>
                </a:lnTo>
                <a:lnTo>
                  <a:pt x="415860" y="1523235"/>
                </a:lnTo>
                <a:lnTo>
                  <a:pt x="455701" y="1544166"/>
                </a:lnTo>
                <a:lnTo>
                  <a:pt x="496803" y="1562921"/>
                </a:lnTo>
                <a:lnTo>
                  <a:pt x="539089" y="1579422"/>
                </a:lnTo>
                <a:lnTo>
                  <a:pt x="582485" y="1593594"/>
                </a:lnTo>
                <a:lnTo>
                  <a:pt x="626913" y="1605361"/>
                </a:lnTo>
                <a:lnTo>
                  <a:pt x="672297" y="1614645"/>
                </a:lnTo>
                <a:lnTo>
                  <a:pt x="718560" y="1621372"/>
                </a:lnTo>
                <a:lnTo>
                  <a:pt x="765627" y="1625463"/>
                </a:lnTo>
                <a:lnTo>
                  <a:pt x="813422" y="1626844"/>
                </a:lnTo>
                <a:lnTo>
                  <a:pt x="861216" y="1625463"/>
                </a:lnTo>
                <a:lnTo>
                  <a:pt x="908283" y="1621372"/>
                </a:lnTo>
                <a:lnTo>
                  <a:pt x="954547" y="1614645"/>
                </a:lnTo>
                <a:lnTo>
                  <a:pt x="999931" y="1605361"/>
                </a:lnTo>
                <a:lnTo>
                  <a:pt x="1044359" y="1593594"/>
                </a:lnTo>
                <a:lnTo>
                  <a:pt x="1087754" y="1579422"/>
                </a:lnTo>
                <a:lnTo>
                  <a:pt x="1130041" y="1562921"/>
                </a:lnTo>
                <a:lnTo>
                  <a:pt x="1171143" y="1544166"/>
                </a:lnTo>
                <a:lnTo>
                  <a:pt x="1210983" y="1523235"/>
                </a:lnTo>
                <a:lnTo>
                  <a:pt x="1249486" y="1500203"/>
                </a:lnTo>
                <a:lnTo>
                  <a:pt x="1286575" y="1475147"/>
                </a:lnTo>
                <a:lnTo>
                  <a:pt x="1322174" y="1448143"/>
                </a:lnTo>
                <a:lnTo>
                  <a:pt x="1356207" y="1419268"/>
                </a:lnTo>
                <a:lnTo>
                  <a:pt x="1388597" y="1388597"/>
                </a:lnTo>
                <a:lnTo>
                  <a:pt x="1419268" y="1356207"/>
                </a:lnTo>
                <a:lnTo>
                  <a:pt x="1448143" y="1322174"/>
                </a:lnTo>
                <a:lnTo>
                  <a:pt x="1475147" y="1286575"/>
                </a:lnTo>
                <a:lnTo>
                  <a:pt x="1500203" y="1249486"/>
                </a:lnTo>
                <a:lnTo>
                  <a:pt x="1523235" y="1210983"/>
                </a:lnTo>
                <a:lnTo>
                  <a:pt x="1544166" y="1171143"/>
                </a:lnTo>
                <a:lnTo>
                  <a:pt x="1562921" y="1130041"/>
                </a:lnTo>
                <a:lnTo>
                  <a:pt x="1579422" y="1087754"/>
                </a:lnTo>
                <a:lnTo>
                  <a:pt x="1593594" y="1044359"/>
                </a:lnTo>
                <a:lnTo>
                  <a:pt x="1605361" y="999931"/>
                </a:lnTo>
                <a:lnTo>
                  <a:pt x="1614645" y="954547"/>
                </a:lnTo>
                <a:lnTo>
                  <a:pt x="1621372" y="908283"/>
                </a:lnTo>
                <a:lnTo>
                  <a:pt x="1625463" y="861216"/>
                </a:lnTo>
                <a:lnTo>
                  <a:pt x="1626844" y="813422"/>
                </a:lnTo>
                <a:lnTo>
                  <a:pt x="1625463" y="765627"/>
                </a:lnTo>
                <a:lnTo>
                  <a:pt x="1621372" y="718560"/>
                </a:lnTo>
                <a:lnTo>
                  <a:pt x="1614645" y="672297"/>
                </a:lnTo>
                <a:lnTo>
                  <a:pt x="1605361" y="626913"/>
                </a:lnTo>
                <a:lnTo>
                  <a:pt x="1593594" y="582485"/>
                </a:lnTo>
                <a:lnTo>
                  <a:pt x="1579422" y="539089"/>
                </a:lnTo>
                <a:lnTo>
                  <a:pt x="1562921" y="496803"/>
                </a:lnTo>
                <a:lnTo>
                  <a:pt x="1544166" y="455701"/>
                </a:lnTo>
                <a:lnTo>
                  <a:pt x="1523235" y="415860"/>
                </a:lnTo>
                <a:lnTo>
                  <a:pt x="1500203" y="377357"/>
                </a:lnTo>
                <a:lnTo>
                  <a:pt x="1475147" y="340268"/>
                </a:lnTo>
                <a:lnTo>
                  <a:pt x="1448143" y="304669"/>
                </a:lnTo>
                <a:lnTo>
                  <a:pt x="1419268" y="270637"/>
                </a:lnTo>
                <a:lnTo>
                  <a:pt x="1388597" y="238247"/>
                </a:lnTo>
                <a:lnTo>
                  <a:pt x="1356207" y="207576"/>
                </a:lnTo>
                <a:lnTo>
                  <a:pt x="1322174" y="178700"/>
                </a:lnTo>
                <a:lnTo>
                  <a:pt x="1286575" y="151696"/>
                </a:lnTo>
                <a:lnTo>
                  <a:pt x="1249486" y="126640"/>
                </a:lnTo>
                <a:lnTo>
                  <a:pt x="1210983" y="103609"/>
                </a:lnTo>
                <a:lnTo>
                  <a:pt x="1171143" y="82677"/>
                </a:lnTo>
                <a:lnTo>
                  <a:pt x="1130041" y="63923"/>
                </a:lnTo>
                <a:lnTo>
                  <a:pt x="1087754" y="47421"/>
                </a:lnTo>
                <a:lnTo>
                  <a:pt x="1044359" y="33249"/>
                </a:lnTo>
                <a:lnTo>
                  <a:pt x="999931" y="21483"/>
                </a:lnTo>
                <a:lnTo>
                  <a:pt x="954547" y="12198"/>
                </a:lnTo>
                <a:lnTo>
                  <a:pt x="908283" y="5472"/>
                </a:lnTo>
                <a:lnTo>
                  <a:pt x="861216" y="1380"/>
                </a:lnTo>
                <a:lnTo>
                  <a:pt x="813422" y="0"/>
                </a:lnTo>
                <a:close/>
              </a:path>
            </a:pathLst>
          </a:custGeom>
          <a:solidFill>
            <a:srgbClr val="F47E44"/>
          </a:solidFill>
        </p:spPr>
        <p:txBody>
          <a:bodyPr wrap="square" lIns="0" tIns="0" rIns="0" bIns="0" rtlCol="0"/>
          <a:lstStyle/>
          <a:p>
            <a:endParaRPr/>
          </a:p>
        </p:txBody>
      </p:sp>
      <p:sp>
        <p:nvSpPr>
          <p:cNvPr id="24" name="object 24"/>
          <p:cNvSpPr txBox="1"/>
          <p:nvPr/>
        </p:nvSpPr>
        <p:spPr>
          <a:xfrm>
            <a:off x="6527210" y="3415264"/>
            <a:ext cx="1232535" cy="523220"/>
          </a:xfrm>
          <a:prstGeom prst="rect">
            <a:avLst/>
          </a:prstGeom>
        </p:spPr>
        <p:txBody>
          <a:bodyPr vert="horz" wrap="square" lIns="0" tIns="0" rIns="0" bIns="0" rtlCol="0">
            <a:spAutoFit/>
          </a:bodyPr>
          <a:lstStyle/>
          <a:p>
            <a:pPr marL="12700" algn="ctr"/>
            <a:r>
              <a:rPr sz="1700" b="1" spc="-10" dirty="0">
                <a:solidFill>
                  <a:srgbClr val="FFFFFF"/>
                </a:solidFill>
                <a:latin typeface="Arial Narrow"/>
                <a:cs typeface="Arial Narrow"/>
              </a:rPr>
              <a:t>He </a:t>
            </a:r>
            <a:r>
              <a:rPr sz="1700" b="1" spc="-20" dirty="0">
                <a:solidFill>
                  <a:srgbClr val="FFFFFF"/>
                </a:solidFill>
                <a:latin typeface="Arial Narrow"/>
                <a:cs typeface="Arial Narrow"/>
              </a:rPr>
              <a:t>can’t</a:t>
            </a:r>
            <a:r>
              <a:rPr sz="1700" b="1" spc="-140" dirty="0">
                <a:solidFill>
                  <a:srgbClr val="FFFFFF"/>
                </a:solidFill>
                <a:latin typeface="Arial Narrow"/>
                <a:cs typeface="Arial Narrow"/>
              </a:rPr>
              <a:t> </a:t>
            </a:r>
            <a:r>
              <a:rPr sz="1700" b="1" spc="-20" dirty="0">
                <a:solidFill>
                  <a:srgbClr val="FFFFFF"/>
                </a:solidFill>
                <a:latin typeface="Arial Narrow"/>
                <a:cs typeface="Arial Narrow"/>
              </a:rPr>
              <a:t>afford</a:t>
            </a:r>
            <a:r>
              <a:rPr lang="en-GB" sz="1700" b="1" spc="-20" dirty="0">
                <a:solidFill>
                  <a:srgbClr val="FFFFFF"/>
                </a:solidFill>
                <a:latin typeface="Arial Narrow"/>
                <a:cs typeface="Arial Narrow"/>
              </a:rPr>
              <a:t> </a:t>
            </a:r>
            <a:r>
              <a:rPr lang="en-GB" sz="1700" b="1" spc="-10" dirty="0">
                <a:solidFill>
                  <a:srgbClr val="FFFFFF"/>
                </a:solidFill>
                <a:latin typeface="Arial Narrow"/>
                <a:cs typeface="Arial Narrow"/>
              </a:rPr>
              <a:t>to </a:t>
            </a:r>
            <a:r>
              <a:rPr lang="en-GB" sz="1700" b="1" spc="-20" dirty="0">
                <a:solidFill>
                  <a:srgbClr val="FFFFFF"/>
                </a:solidFill>
                <a:latin typeface="Arial Narrow"/>
                <a:cs typeface="Arial Narrow"/>
              </a:rPr>
              <a:t>develop</a:t>
            </a:r>
            <a:r>
              <a:rPr lang="en-GB" sz="1700" b="1" spc="-140" dirty="0">
                <a:solidFill>
                  <a:srgbClr val="FFFFFF"/>
                </a:solidFill>
                <a:latin typeface="Arial Narrow"/>
                <a:cs typeface="Arial Narrow"/>
              </a:rPr>
              <a:t> </a:t>
            </a:r>
            <a:r>
              <a:rPr lang="en-GB" sz="1700" b="1" spc="-20" dirty="0">
                <a:solidFill>
                  <a:srgbClr val="FFFFFF"/>
                </a:solidFill>
                <a:latin typeface="Arial Narrow"/>
                <a:cs typeface="Arial Narrow"/>
              </a:rPr>
              <a:t>it</a:t>
            </a:r>
            <a:endParaRPr lang="en-GB" sz="1700" dirty="0">
              <a:latin typeface="Arial Narrow"/>
              <a:cs typeface="Arial Narrow"/>
            </a:endParaRPr>
          </a:p>
        </p:txBody>
      </p:sp>
      <p:sp>
        <p:nvSpPr>
          <p:cNvPr id="26" name="object 26"/>
          <p:cNvSpPr/>
          <p:nvPr/>
        </p:nvSpPr>
        <p:spPr>
          <a:xfrm>
            <a:off x="2859614" y="2246308"/>
            <a:ext cx="1833245" cy="1825625"/>
          </a:xfrm>
          <a:custGeom>
            <a:avLst/>
            <a:gdLst/>
            <a:ahLst/>
            <a:cxnLst/>
            <a:rect l="l" t="t" r="r" b="b"/>
            <a:pathLst>
              <a:path w="1833245" h="1825625">
                <a:moveTo>
                  <a:pt x="916495" y="0"/>
                </a:moveTo>
                <a:lnTo>
                  <a:pt x="867822" y="1265"/>
                </a:lnTo>
                <a:lnTo>
                  <a:pt x="819810" y="5018"/>
                </a:lnTo>
                <a:lnTo>
                  <a:pt x="772523" y="11197"/>
                </a:lnTo>
                <a:lnTo>
                  <a:pt x="726024" y="19738"/>
                </a:lnTo>
                <a:lnTo>
                  <a:pt x="680378" y="30579"/>
                </a:lnTo>
                <a:lnTo>
                  <a:pt x="635646" y="43655"/>
                </a:lnTo>
                <a:lnTo>
                  <a:pt x="591892" y="58904"/>
                </a:lnTo>
                <a:lnTo>
                  <a:pt x="549180" y="76264"/>
                </a:lnTo>
                <a:lnTo>
                  <a:pt x="507573" y="95670"/>
                </a:lnTo>
                <a:lnTo>
                  <a:pt x="467135" y="117060"/>
                </a:lnTo>
                <a:lnTo>
                  <a:pt x="427928" y="140370"/>
                </a:lnTo>
                <a:lnTo>
                  <a:pt x="390016" y="165538"/>
                </a:lnTo>
                <a:lnTo>
                  <a:pt x="353463" y="192501"/>
                </a:lnTo>
                <a:lnTo>
                  <a:pt x="318331" y="221195"/>
                </a:lnTo>
                <a:lnTo>
                  <a:pt x="284684" y="251557"/>
                </a:lnTo>
                <a:lnTo>
                  <a:pt x="252586" y="283525"/>
                </a:lnTo>
                <a:lnTo>
                  <a:pt x="222100" y="317034"/>
                </a:lnTo>
                <a:lnTo>
                  <a:pt x="193289" y="352023"/>
                </a:lnTo>
                <a:lnTo>
                  <a:pt x="166216" y="388428"/>
                </a:lnTo>
                <a:lnTo>
                  <a:pt x="140945" y="426186"/>
                </a:lnTo>
                <a:lnTo>
                  <a:pt x="117539" y="465233"/>
                </a:lnTo>
                <a:lnTo>
                  <a:pt x="96062" y="505508"/>
                </a:lnTo>
                <a:lnTo>
                  <a:pt x="76576" y="546946"/>
                </a:lnTo>
                <a:lnTo>
                  <a:pt x="59146" y="589485"/>
                </a:lnTo>
                <a:lnTo>
                  <a:pt x="43834" y="633061"/>
                </a:lnTo>
                <a:lnTo>
                  <a:pt x="30704" y="677612"/>
                </a:lnTo>
                <a:lnTo>
                  <a:pt x="19819" y="723074"/>
                </a:lnTo>
                <a:lnTo>
                  <a:pt x="11243" y="769384"/>
                </a:lnTo>
                <a:lnTo>
                  <a:pt x="5039" y="816480"/>
                </a:lnTo>
                <a:lnTo>
                  <a:pt x="1270" y="864297"/>
                </a:lnTo>
                <a:lnTo>
                  <a:pt x="0" y="912774"/>
                </a:lnTo>
                <a:lnTo>
                  <a:pt x="1270" y="961251"/>
                </a:lnTo>
                <a:lnTo>
                  <a:pt x="5039" y="1009068"/>
                </a:lnTo>
                <a:lnTo>
                  <a:pt x="11243" y="1056164"/>
                </a:lnTo>
                <a:lnTo>
                  <a:pt x="19819" y="1102474"/>
                </a:lnTo>
                <a:lnTo>
                  <a:pt x="30704" y="1147936"/>
                </a:lnTo>
                <a:lnTo>
                  <a:pt x="43834" y="1192487"/>
                </a:lnTo>
                <a:lnTo>
                  <a:pt x="59146" y="1236063"/>
                </a:lnTo>
                <a:lnTo>
                  <a:pt x="76576" y="1278602"/>
                </a:lnTo>
                <a:lnTo>
                  <a:pt x="96062" y="1320040"/>
                </a:lnTo>
                <a:lnTo>
                  <a:pt x="117539" y="1360314"/>
                </a:lnTo>
                <a:lnTo>
                  <a:pt x="140945" y="1399362"/>
                </a:lnTo>
                <a:lnTo>
                  <a:pt x="166216" y="1437120"/>
                </a:lnTo>
                <a:lnTo>
                  <a:pt x="193289" y="1473525"/>
                </a:lnTo>
                <a:lnTo>
                  <a:pt x="222100" y="1508514"/>
                </a:lnTo>
                <a:lnTo>
                  <a:pt x="252586" y="1542023"/>
                </a:lnTo>
                <a:lnTo>
                  <a:pt x="284684" y="1573991"/>
                </a:lnTo>
                <a:lnTo>
                  <a:pt x="318331" y="1604353"/>
                </a:lnTo>
                <a:lnTo>
                  <a:pt x="353463" y="1633047"/>
                </a:lnTo>
                <a:lnTo>
                  <a:pt x="390016" y="1660010"/>
                </a:lnTo>
                <a:lnTo>
                  <a:pt x="427928" y="1685178"/>
                </a:lnTo>
                <a:lnTo>
                  <a:pt x="467135" y="1708488"/>
                </a:lnTo>
                <a:lnTo>
                  <a:pt x="507573" y="1729878"/>
                </a:lnTo>
                <a:lnTo>
                  <a:pt x="549180" y="1749284"/>
                </a:lnTo>
                <a:lnTo>
                  <a:pt x="591892" y="1766643"/>
                </a:lnTo>
                <a:lnTo>
                  <a:pt x="635646" y="1781893"/>
                </a:lnTo>
                <a:lnTo>
                  <a:pt x="680378" y="1794969"/>
                </a:lnTo>
                <a:lnTo>
                  <a:pt x="726024" y="1805809"/>
                </a:lnTo>
                <a:lnTo>
                  <a:pt x="772523" y="1814351"/>
                </a:lnTo>
                <a:lnTo>
                  <a:pt x="819810" y="1820529"/>
                </a:lnTo>
                <a:lnTo>
                  <a:pt x="867822" y="1824283"/>
                </a:lnTo>
                <a:lnTo>
                  <a:pt x="916495" y="1825548"/>
                </a:lnTo>
                <a:lnTo>
                  <a:pt x="965168" y="1824283"/>
                </a:lnTo>
                <a:lnTo>
                  <a:pt x="1013180" y="1820529"/>
                </a:lnTo>
                <a:lnTo>
                  <a:pt x="1060467" y="1814351"/>
                </a:lnTo>
                <a:lnTo>
                  <a:pt x="1106965" y="1805809"/>
                </a:lnTo>
                <a:lnTo>
                  <a:pt x="1152612" y="1794969"/>
                </a:lnTo>
                <a:lnTo>
                  <a:pt x="1197343" y="1781893"/>
                </a:lnTo>
                <a:lnTo>
                  <a:pt x="1241096" y="1766643"/>
                </a:lnTo>
                <a:lnTo>
                  <a:pt x="1283808" y="1749284"/>
                </a:lnTo>
                <a:lnTo>
                  <a:pt x="1325414" y="1729878"/>
                </a:lnTo>
                <a:lnTo>
                  <a:pt x="1365852" y="1708488"/>
                </a:lnTo>
                <a:lnTo>
                  <a:pt x="1405059" y="1685178"/>
                </a:lnTo>
                <a:lnTo>
                  <a:pt x="1442970" y="1660010"/>
                </a:lnTo>
                <a:lnTo>
                  <a:pt x="1479523" y="1633047"/>
                </a:lnTo>
                <a:lnTo>
                  <a:pt x="1514654" y="1604353"/>
                </a:lnTo>
                <a:lnTo>
                  <a:pt x="1548300" y="1573991"/>
                </a:lnTo>
                <a:lnTo>
                  <a:pt x="1580397" y="1542023"/>
                </a:lnTo>
                <a:lnTo>
                  <a:pt x="1610883" y="1508514"/>
                </a:lnTo>
                <a:lnTo>
                  <a:pt x="1639694" y="1473525"/>
                </a:lnTo>
                <a:lnTo>
                  <a:pt x="1666766" y="1437120"/>
                </a:lnTo>
                <a:lnTo>
                  <a:pt x="1692036" y="1399362"/>
                </a:lnTo>
                <a:lnTo>
                  <a:pt x="1715441" y="1360314"/>
                </a:lnTo>
                <a:lnTo>
                  <a:pt x="1736918" y="1320040"/>
                </a:lnTo>
                <a:lnTo>
                  <a:pt x="1756403" y="1278602"/>
                </a:lnTo>
                <a:lnTo>
                  <a:pt x="1773833" y="1236063"/>
                </a:lnTo>
                <a:lnTo>
                  <a:pt x="1789145" y="1192487"/>
                </a:lnTo>
                <a:lnTo>
                  <a:pt x="1802274" y="1147936"/>
                </a:lnTo>
                <a:lnTo>
                  <a:pt x="1813159" y="1102474"/>
                </a:lnTo>
                <a:lnTo>
                  <a:pt x="1821734" y="1056164"/>
                </a:lnTo>
                <a:lnTo>
                  <a:pt x="1827939" y="1009068"/>
                </a:lnTo>
                <a:lnTo>
                  <a:pt x="1831707" y="961251"/>
                </a:lnTo>
                <a:lnTo>
                  <a:pt x="1832978" y="912774"/>
                </a:lnTo>
                <a:lnTo>
                  <a:pt x="1831707" y="864297"/>
                </a:lnTo>
                <a:lnTo>
                  <a:pt x="1827939" y="816480"/>
                </a:lnTo>
                <a:lnTo>
                  <a:pt x="1821734" y="769384"/>
                </a:lnTo>
                <a:lnTo>
                  <a:pt x="1813159" y="723074"/>
                </a:lnTo>
                <a:lnTo>
                  <a:pt x="1802274" y="677612"/>
                </a:lnTo>
                <a:lnTo>
                  <a:pt x="1789145" y="633061"/>
                </a:lnTo>
                <a:lnTo>
                  <a:pt x="1773833" y="589485"/>
                </a:lnTo>
                <a:lnTo>
                  <a:pt x="1756403" y="546946"/>
                </a:lnTo>
                <a:lnTo>
                  <a:pt x="1736918" y="505508"/>
                </a:lnTo>
                <a:lnTo>
                  <a:pt x="1715441" y="465233"/>
                </a:lnTo>
                <a:lnTo>
                  <a:pt x="1692036" y="426186"/>
                </a:lnTo>
                <a:lnTo>
                  <a:pt x="1666766" y="388428"/>
                </a:lnTo>
                <a:lnTo>
                  <a:pt x="1639694" y="352023"/>
                </a:lnTo>
                <a:lnTo>
                  <a:pt x="1610883" y="317034"/>
                </a:lnTo>
                <a:lnTo>
                  <a:pt x="1580397" y="283525"/>
                </a:lnTo>
                <a:lnTo>
                  <a:pt x="1548300" y="251557"/>
                </a:lnTo>
                <a:lnTo>
                  <a:pt x="1514654" y="221195"/>
                </a:lnTo>
                <a:lnTo>
                  <a:pt x="1479523" y="192501"/>
                </a:lnTo>
                <a:lnTo>
                  <a:pt x="1442970" y="165538"/>
                </a:lnTo>
                <a:lnTo>
                  <a:pt x="1405059" y="140370"/>
                </a:lnTo>
                <a:lnTo>
                  <a:pt x="1365852" y="117060"/>
                </a:lnTo>
                <a:lnTo>
                  <a:pt x="1325414" y="95670"/>
                </a:lnTo>
                <a:lnTo>
                  <a:pt x="1283808" y="76264"/>
                </a:lnTo>
                <a:lnTo>
                  <a:pt x="1241096" y="58904"/>
                </a:lnTo>
                <a:lnTo>
                  <a:pt x="1197343" y="43655"/>
                </a:lnTo>
                <a:lnTo>
                  <a:pt x="1152612" y="30579"/>
                </a:lnTo>
                <a:lnTo>
                  <a:pt x="1106965" y="19738"/>
                </a:lnTo>
                <a:lnTo>
                  <a:pt x="1060467" y="11197"/>
                </a:lnTo>
                <a:lnTo>
                  <a:pt x="1013180" y="5018"/>
                </a:lnTo>
                <a:lnTo>
                  <a:pt x="965168" y="1265"/>
                </a:lnTo>
                <a:lnTo>
                  <a:pt x="916495" y="0"/>
                </a:lnTo>
                <a:close/>
              </a:path>
            </a:pathLst>
          </a:custGeom>
          <a:solidFill>
            <a:srgbClr val="F47E44"/>
          </a:solidFill>
        </p:spPr>
        <p:txBody>
          <a:bodyPr wrap="square" lIns="0" tIns="0" rIns="0" bIns="0" rtlCol="0"/>
          <a:lstStyle/>
          <a:p>
            <a:endParaRPr/>
          </a:p>
        </p:txBody>
      </p:sp>
      <p:sp>
        <p:nvSpPr>
          <p:cNvPr id="27" name="object 27"/>
          <p:cNvSpPr txBox="1"/>
          <p:nvPr/>
        </p:nvSpPr>
        <p:spPr>
          <a:xfrm>
            <a:off x="3127535" y="2703167"/>
            <a:ext cx="1319530" cy="961802"/>
          </a:xfrm>
          <a:prstGeom prst="rect">
            <a:avLst/>
          </a:prstGeom>
        </p:spPr>
        <p:txBody>
          <a:bodyPr vert="horz" wrap="square" lIns="0" tIns="33020" rIns="0" bIns="0" rtlCol="0">
            <a:spAutoFit/>
          </a:bodyPr>
          <a:lstStyle/>
          <a:p>
            <a:pPr marL="12065" marR="5080" algn="ctr">
              <a:lnSpc>
                <a:spcPts val="1800"/>
              </a:lnSpc>
              <a:spcBef>
                <a:spcPts val="260"/>
              </a:spcBef>
            </a:pPr>
            <a:r>
              <a:rPr sz="1700" b="1" spc="-20" dirty="0">
                <a:solidFill>
                  <a:srgbClr val="FFFFFF"/>
                </a:solidFill>
                <a:latin typeface="Arial Narrow"/>
                <a:cs typeface="Arial Narrow"/>
              </a:rPr>
              <a:t>Nikola </a:t>
            </a:r>
            <a:r>
              <a:rPr sz="1700" b="1" spc="-15" dirty="0">
                <a:solidFill>
                  <a:srgbClr val="FFFFFF"/>
                </a:solidFill>
                <a:latin typeface="Arial Narrow"/>
                <a:cs typeface="Arial Narrow"/>
              </a:rPr>
              <a:t>has </a:t>
            </a:r>
            <a:r>
              <a:rPr sz="1700" b="1" spc="-20" dirty="0">
                <a:solidFill>
                  <a:srgbClr val="FFFFFF"/>
                </a:solidFill>
                <a:latin typeface="Arial Narrow"/>
                <a:cs typeface="Arial Narrow"/>
              </a:rPr>
              <a:t>an  </a:t>
            </a:r>
            <a:r>
              <a:rPr sz="1700" b="1" spc="-15" dirty="0">
                <a:solidFill>
                  <a:srgbClr val="FFFFFF"/>
                </a:solidFill>
                <a:latin typeface="Arial Narrow"/>
                <a:cs typeface="Arial Narrow"/>
              </a:rPr>
              <a:t>idea that </a:t>
            </a:r>
            <a:r>
              <a:rPr sz="1700" b="1" spc="-20" dirty="0">
                <a:solidFill>
                  <a:srgbClr val="FFFFFF"/>
                </a:solidFill>
                <a:latin typeface="Arial Narrow"/>
                <a:cs typeface="Arial Narrow"/>
              </a:rPr>
              <a:t>will  </a:t>
            </a:r>
            <a:r>
              <a:rPr sz="1700" b="1" spc="-15" dirty="0">
                <a:solidFill>
                  <a:srgbClr val="FFFFFF"/>
                </a:solidFill>
                <a:latin typeface="Arial Narrow"/>
                <a:cs typeface="Arial Narrow"/>
              </a:rPr>
              <a:t>make</a:t>
            </a:r>
            <a:r>
              <a:rPr sz="1700" b="1" spc="-135" dirty="0">
                <a:solidFill>
                  <a:srgbClr val="FFFFFF"/>
                </a:solidFill>
                <a:latin typeface="Arial Narrow"/>
                <a:cs typeface="Arial Narrow"/>
              </a:rPr>
              <a:t> </a:t>
            </a:r>
            <a:r>
              <a:rPr sz="1700" b="1" spc="-20" dirty="0">
                <a:solidFill>
                  <a:srgbClr val="FFFFFF"/>
                </a:solidFill>
                <a:latin typeface="Arial Narrow"/>
                <a:cs typeface="Arial Narrow"/>
              </a:rPr>
              <a:t>electricity</a:t>
            </a:r>
            <a:r>
              <a:rPr lang="en-GB" sz="1700" b="1" spc="-20" dirty="0">
                <a:solidFill>
                  <a:srgbClr val="FFFFFF"/>
                </a:solidFill>
                <a:latin typeface="Arial Narrow"/>
                <a:cs typeface="Arial Narrow"/>
              </a:rPr>
              <a:t> </a:t>
            </a:r>
            <a:r>
              <a:rPr lang="en-GB" sz="1700" b="1" spc="-10" dirty="0">
                <a:solidFill>
                  <a:srgbClr val="FFFFFF"/>
                </a:solidFill>
                <a:latin typeface="Arial Narrow"/>
                <a:cs typeface="Arial Narrow"/>
              </a:rPr>
              <a:t>flow</a:t>
            </a:r>
            <a:r>
              <a:rPr lang="en-GB" sz="1700" b="1" spc="-135" dirty="0">
                <a:solidFill>
                  <a:srgbClr val="FFFFFF"/>
                </a:solidFill>
                <a:latin typeface="Arial Narrow"/>
                <a:cs typeface="Arial Narrow"/>
              </a:rPr>
              <a:t> </a:t>
            </a:r>
            <a:r>
              <a:rPr lang="en-GB" sz="1700" b="1" spc="-20" dirty="0">
                <a:solidFill>
                  <a:srgbClr val="FFFFFF"/>
                </a:solidFill>
                <a:latin typeface="Arial Narrow"/>
                <a:cs typeface="Arial Narrow"/>
              </a:rPr>
              <a:t>better!</a:t>
            </a:r>
            <a:endParaRPr lang="en-GB" sz="1700" dirty="0">
              <a:latin typeface="Arial Narrow"/>
              <a:cs typeface="Arial Narrow"/>
            </a:endParaRPr>
          </a:p>
        </p:txBody>
      </p:sp>
      <p:sp>
        <p:nvSpPr>
          <p:cNvPr id="29" name="object 29"/>
          <p:cNvSpPr/>
          <p:nvPr/>
        </p:nvSpPr>
        <p:spPr>
          <a:xfrm>
            <a:off x="1756585" y="3230572"/>
            <a:ext cx="1449070" cy="1449070"/>
          </a:xfrm>
          <a:custGeom>
            <a:avLst/>
            <a:gdLst/>
            <a:ahLst/>
            <a:cxnLst/>
            <a:rect l="l" t="t" r="r" b="b"/>
            <a:pathLst>
              <a:path w="1449070" h="1449070">
                <a:moveTo>
                  <a:pt x="724293" y="0"/>
                </a:moveTo>
                <a:lnTo>
                  <a:pt x="676671" y="1540"/>
                </a:lnTo>
                <a:lnTo>
                  <a:pt x="629872" y="6098"/>
                </a:lnTo>
                <a:lnTo>
                  <a:pt x="583990" y="13578"/>
                </a:lnTo>
                <a:lnTo>
                  <a:pt x="539122" y="23885"/>
                </a:lnTo>
                <a:lnTo>
                  <a:pt x="495362" y="36924"/>
                </a:lnTo>
                <a:lnTo>
                  <a:pt x="452807" y="52598"/>
                </a:lnTo>
                <a:lnTo>
                  <a:pt x="411551" y="70812"/>
                </a:lnTo>
                <a:lnTo>
                  <a:pt x="371691" y="91471"/>
                </a:lnTo>
                <a:lnTo>
                  <a:pt x="333321" y="114480"/>
                </a:lnTo>
                <a:lnTo>
                  <a:pt x="296537" y="139743"/>
                </a:lnTo>
                <a:lnTo>
                  <a:pt x="261434" y="167165"/>
                </a:lnTo>
                <a:lnTo>
                  <a:pt x="228109" y="196649"/>
                </a:lnTo>
                <a:lnTo>
                  <a:pt x="196655" y="228102"/>
                </a:lnTo>
                <a:lnTo>
                  <a:pt x="167170" y="261427"/>
                </a:lnTo>
                <a:lnTo>
                  <a:pt x="139747" y="296528"/>
                </a:lnTo>
                <a:lnTo>
                  <a:pt x="114484" y="333312"/>
                </a:lnTo>
                <a:lnTo>
                  <a:pt x="91474" y="371681"/>
                </a:lnTo>
                <a:lnTo>
                  <a:pt x="70814" y="411541"/>
                </a:lnTo>
                <a:lnTo>
                  <a:pt x="52599" y="452796"/>
                </a:lnTo>
                <a:lnTo>
                  <a:pt x="36925" y="495351"/>
                </a:lnTo>
                <a:lnTo>
                  <a:pt x="23886" y="539110"/>
                </a:lnTo>
                <a:lnTo>
                  <a:pt x="13579" y="583978"/>
                </a:lnTo>
                <a:lnTo>
                  <a:pt x="6098" y="629859"/>
                </a:lnTo>
                <a:lnTo>
                  <a:pt x="1540" y="676659"/>
                </a:lnTo>
                <a:lnTo>
                  <a:pt x="0" y="724281"/>
                </a:lnTo>
                <a:lnTo>
                  <a:pt x="1540" y="771903"/>
                </a:lnTo>
                <a:lnTo>
                  <a:pt x="6098" y="818702"/>
                </a:lnTo>
                <a:lnTo>
                  <a:pt x="13579" y="864584"/>
                </a:lnTo>
                <a:lnTo>
                  <a:pt x="23886" y="909452"/>
                </a:lnTo>
                <a:lnTo>
                  <a:pt x="36925" y="953212"/>
                </a:lnTo>
                <a:lnTo>
                  <a:pt x="52599" y="995767"/>
                </a:lnTo>
                <a:lnTo>
                  <a:pt x="70814" y="1037023"/>
                </a:lnTo>
                <a:lnTo>
                  <a:pt x="91474" y="1076883"/>
                </a:lnTo>
                <a:lnTo>
                  <a:pt x="114484" y="1115253"/>
                </a:lnTo>
                <a:lnTo>
                  <a:pt x="139747" y="1152037"/>
                </a:lnTo>
                <a:lnTo>
                  <a:pt x="167170" y="1187140"/>
                </a:lnTo>
                <a:lnTo>
                  <a:pt x="196655" y="1220465"/>
                </a:lnTo>
                <a:lnTo>
                  <a:pt x="228109" y="1251918"/>
                </a:lnTo>
                <a:lnTo>
                  <a:pt x="261434" y="1281404"/>
                </a:lnTo>
                <a:lnTo>
                  <a:pt x="296537" y="1308826"/>
                </a:lnTo>
                <a:lnTo>
                  <a:pt x="333321" y="1334090"/>
                </a:lnTo>
                <a:lnTo>
                  <a:pt x="371691" y="1357099"/>
                </a:lnTo>
                <a:lnTo>
                  <a:pt x="411551" y="1377759"/>
                </a:lnTo>
                <a:lnTo>
                  <a:pt x="452807" y="1395974"/>
                </a:lnTo>
                <a:lnTo>
                  <a:pt x="495362" y="1411649"/>
                </a:lnTo>
                <a:lnTo>
                  <a:pt x="539122" y="1424687"/>
                </a:lnTo>
                <a:lnTo>
                  <a:pt x="583990" y="1434995"/>
                </a:lnTo>
                <a:lnTo>
                  <a:pt x="629872" y="1442475"/>
                </a:lnTo>
                <a:lnTo>
                  <a:pt x="676671" y="1447034"/>
                </a:lnTo>
                <a:lnTo>
                  <a:pt x="724293" y="1448574"/>
                </a:lnTo>
                <a:lnTo>
                  <a:pt x="771915" y="1447034"/>
                </a:lnTo>
                <a:lnTo>
                  <a:pt x="818715" y="1442475"/>
                </a:lnTo>
                <a:lnTo>
                  <a:pt x="864596" y="1434995"/>
                </a:lnTo>
                <a:lnTo>
                  <a:pt x="909465" y="1424687"/>
                </a:lnTo>
                <a:lnTo>
                  <a:pt x="953224" y="1411649"/>
                </a:lnTo>
                <a:lnTo>
                  <a:pt x="995780" y="1395974"/>
                </a:lnTo>
                <a:lnTo>
                  <a:pt x="1037035" y="1377759"/>
                </a:lnTo>
                <a:lnTo>
                  <a:pt x="1076896" y="1357099"/>
                </a:lnTo>
                <a:lnTo>
                  <a:pt x="1115266" y="1334090"/>
                </a:lnTo>
                <a:lnTo>
                  <a:pt x="1152050" y="1308826"/>
                </a:lnTo>
                <a:lnTo>
                  <a:pt x="1187152" y="1281404"/>
                </a:lnTo>
                <a:lnTo>
                  <a:pt x="1220478" y="1251918"/>
                </a:lnTo>
                <a:lnTo>
                  <a:pt x="1251931" y="1220465"/>
                </a:lnTo>
                <a:lnTo>
                  <a:pt x="1281417" y="1187140"/>
                </a:lnTo>
                <a:lnTo>
                  <a:pt x="1308839" y="1152037"/>
                </a:lnTo>
                <a:lnTo>
                  <a:pt x="1334103" y="1115253"/>
                </a:lnTo>
                <a:lnTo>
                  <a:pt x="1357112" y="1076883"/>
                </a:lnTo>
                <a:lnTo>
                  <a:pt x="1377772" y="1037023"/>
                </a:lnTo>
                <a:lnTo>
                  <a:pt x="1395987" y="995767"/>
                </a:lnTo>
                <a:lnTo>
                  <a:pt x="1411661" y="953212"/>
                </a:lnTo>
                <a:lnTo>
                  <a:pt x="1424700" y="909452"/>
                </a:lnTo>
                <a:lnTo>
                  <a:pt x="1435007" y="864584"/>
                </a:lnTo>
                <a:lnTo>
                  <a:pt x="1442488" y="818702"/>
                </a:lnTo>
                <a:lnTo>
                  <a:pt x="1447046" y="771903"/>
                </a:lnTo>
                <a:lnTo>
                  <a:pt x="1448587" y="724281"/>
                </a:lnTo>
                <a:lnTo>
                  <a:pt x="1447046" y="676659"/>
                </a:lnTo>
                <a:lnTo>
                  <a:pt x="1442488" y="629859"/>
                </a:lnTo>
                <a:lnTo>
                  <a:pt x="1435007" y="583978"/>
                </a:lnTo>
                <a:lnTo>
                  <a:pt x="1424700" y="539110"/>
                </a:lnTo>
                <a:lnTo>
                  <a:pt x="1411661" y="495351"/>
                </a:lnTo>
                <a:lnTo>
                  <a:pt x="1395987" y="452796"/>
                </a:lnTo>
                <a:lnTo>
                  <a:pt x="1377772" y="411541"/>
                </a:lnTo>
                <a:lnTo>
                  <a:pt x="1357112" y="371681"/>
                </a:lnTo>
                <a:lnTo>
                  <a:pt x="1334103" y="333312"/>
                </a:lnTo>
                <a:lnTo>
                  <a:pt x="1308839" y="296528"/>
                </a:lnTo>
                <a:lnTo>
                  <a:pt x="1281417" y="261427"/>
                </a:lnTo>
                <a:lnTo>
                  <a:pt x="1251931" y="228102"/>
                </a:lnTo>
                <a:lnTo>
                  <a:pt x="1220478" y="196649"/>
                </a:lnTo>
                <a:lnTo>
                  <a:pt x="1187152" y="167165"/>
                </a:lnTo>
                <a:lnTo>
                  <a:pt x="1152050" y="139743"/>
                </a:lnTo>
                <a:lnTo>
                  <a:pt x="1115266" y="114480"/>
                </a:lnTo>
                <a:lnTo>
                  <a:pt x="1076896" y="91471"/>
                </a:lnTo>
                <a:lnTo>
                  <a:pt x="1037035" y="70812"/>
                </a:lnTo>
                <a:lnTo>
                  <a:pt x="995780" y="52598"/>
                </a:lnTo>
                <a:lnTo>
                  <a:pt x="953224" y="36924"/>
                </a:lnTo>
                <a:lnTo>
                  <a:pt x="909465" y="23885"/>
                </a:lnTo>
                <a:lnTo>
                  <a:pt x="864596" y="13578"/>
                </a:lnTo>
                <a:lnTo>
                  <a:pt x="818715" y="6098"/>
                </a:lnTo>
                <a:lnTo>
                  <a:pt x="771915" y="1540"/>
                </a:lnTo>
                <a:lnTo>
                  <a:pt x="724293" y="0"/>
                </a:lnTo>
                <a:close/>
              </a:path>
            </a:pathLst>
          </a:custGeom>
          <a:solidFill>
            <a:srgbClr val="FBB891"/>
          </a:solidFill>
        </p:spPr>
        <p:txBody>
          <a:bodyPr wrap="square" lIns="0" tIns="0" rIns="0" bIns="0" rtlCol="0"/>
          <a:lstStyle/>
          <a:p>
            <a:endParaRPr/>
          </a:p>
        </p:txBody>
      </p:sp>
      <p:sp>
        <p:nvSpPr>
          <p:cNvPr id="30" name="object 30"/>
          <p:cNvSpPr txBox="1"/>
          <p:nvPr/>
        </p:nvSpPr>
        <p:spPr>
          <a:xfrm>
            <a:off x="2055818" y="3628688"/>
            <a:ext cx="848360" cy="692785"/>
          </a:xfrm>
          <a:prstGeom prst="rect">
            <a:avLst/>
          </a:prstGeom>
        </p:spPr>
        <p:txBody>
          <a:bodyPr vert="horz" wrap="square" lIns="0" tIns="0" rIns="0" bIns="0" rtlCol="0">
            <a:spAutoFit/>
          </a:bodyPr>
          <a:lstStyle/>
          <a:p>
            <a:pPr marL="12700" marR="5080" algn="ctr">
              <a:lnSpc>
                <a:spcPts val="1800"/>
              </a:lnSpc>
            </a:pPr>
            <a:r>
              <a:rPr sz="1700" b="1" spc="-20" dirty="0">
                <a:solidFill>
                  <a:srgbClr val="F15F22"/>
                </a:solidFill>
                <a:latin typeface="Arial Narrow"/>
                <a:cs typeface="Arial Narrow"/>
              </a:rPr>
              <a:t>Electricity  </a:t>
            </a:r>
            <a:r>
              <a:rPr sz="1700" b="1" spc="-15" dirty="0">
                <a:solidFill>
                  <a:srgbClr val="F15F22"/>
                </a:solidFill>
                <a:latin typeface="Arial Narrow"/>
                <a:cs typeface="Arial Narrow"/>
              </a:rPr>
              <a:t>flows </a:t>
            </a:r>
            <a:r>
              <a:rPr sz="1700" b="1" spc="-10" dirty="0">
                <a:solidFill>
                  <a:srgbClr val="F15F22"/>
                </a:solidFill>
                <a:latin typeface="Arial Narrow"/>
                <a:cs typeface="Arial Narrow"/>
              </a:rPr>
              <a:t>in </a:t>
            </a:r>
            <a:r>
              <a:rPr sz="1700" b="1" dirty="0">
                <a:solidFill>
                  <a:srgbClr val="F15F22"/>
                </a:solidFill>
                <a:latin typeface="Arial Narrow"/>
                <a:cs typeface="Arial Narrow"/>
              </a:rPr>
              <a:t>a  </a:t>
            </a:r>
            <a:r>
              <a:rPr sz="1700" b="1" spc="-20" dirty="0">
                <a:solidFill>
                  <a:srgbClr val="F15F22"/>
                </a:solidFill>
                <a:latin typeface="Arial Narrow"/>
                <a:cs typeface="Arial Narrow"/>
              </a:rPr>
              <a:t>circuit</a:t>
            </a:r>
            <a:endParaRPr sz="1700">
              <a:latin typeface="Arial Narrow"/>
              <a:cs typeface="Arial Narrow"/>
            </a:endParaRPr>
          </a:p>
        </p:txBody>
      </p:sp>
      <p:sp>
        <p:nvSpPr>
          <p:cNvPr id="31" name="object 31"/>
          <p:cNvSpPr/>
          <p:nvPr/>
        </p:nvSpPr>
        <p:spPr>
          <a:xfrm>
            <a:off x="6035398" y="5977602"/>
            <a:ext cx="1325880" cy="1582420"/>
          </a:xfrm>
          <a:custGeom>
            <a:avLst/>
            <a:gdLst/>
            <a:ahLst/>
            <a:cxnLst/>
            <a:rect l="l" t="t" r="r" b="b"/>
            <a:pathLst>
              <a:path w="1325879" h="1582420">
                <a:moveTo>
                  <a:pt x="111315" y="0"/>
                </a:moveTo>
                <a:lnTo>
                  <a:pt x="125470" y="45635"/>
                </a:lnTo>
                <a:lnTo>
                  <a:pt x="124088" y="79427"/>
                </a:lnTo>
                <a:lnTo>
                  <a:pt x="111374" y="105087"/>
                </a:lnTo>
                <a:lnTo>
                  <a:pt x="91538" y="126322"/>
                </a:lnTo>
                <a:lnTo>
                  <a:pt x="68786" y="146840"/>
                </a:lnTo>
                <a:lnTo>
                  <a:pt x="47325" y="170351"/>
                </a:lnTo>
                <a:lnTo>
                  <a:pt x="31363" y="200563"/>
                </a:lnTo>
                <a:lnTo>
                  <a:pt x="25107" y="241185"/>
                </a:lnTo>
                <a:lnTo>
                  <a:pt x="35236" y="293722"/>
                </a:lnTo>
                <a:lnTo>
                  <a:pt x="61937" y="331627"/>
                </a:lnTo>
                <a:lnTo>
                  <a:pt x="99688" y="354594"/>
                </a:lnTo>
                <a:lnTo>
                  <a:pt x="142963" y="362318"/>
                </a:lnTo>
                <a:lnTo>
                  <a:pt x="180662" y="356739"/>
                </a:lnTo>
                <a:lnTo>
                  <a:pt x="215637" y="340212"/>
                </a:lnTo>
                <a:lnTo>
                  <a:pt x="244641" y="313053"/>
                </a:lnTo>
                <a:lnTo>
                  <a:pt x="264425" y="275574"/>
                </a:lnTo>
                <a:lnTo>
                  <a:pt x="271741" y="228091"/>
                </a:lnTo>
                <a:lnTo>
                  <a:pt x="264557" y="178075"/>
                </a:lnTo>
                <a:lnTo>
                  <a:pt x="245186" y="131365"/>
                </a:lnTo>
                <a:lnTo>
                  <a:pt x="216903" y="89080"/>
                </a:lnTo>
                <a:lnTo>
                  <a:pt x="182981" y="52344"/>
                </a:lnTo>
                <a:lnTo>
                  <a:pt x="146693" y="22277"/>
                </a:lnTo>
                <a:lnTo>
                  <a:pt x="111315" y="0"/>
                </a:lnTo>
                <a:close/>
              </a:path>
              <a:path w="1325879" h="1582420">
                <a:moveTo>
                  <a:pt x="230263" y="539114"/>
                </a:moveTo>
                <a:lnTo>
                  <a:pt x="66573" y="539114"/>
                </a:lnTo>
                <a:lnTo>
                  <a:pt x="68211" y="601591"/>
                </a:lnTo>
                <a:lnTo>
                  <a:pt x="72373" y="660554"/>
                </a:lnTo>
                <a:lnTo>
                  <a:pt x="78822" y="716172"/>
                </a:lnTo>
                <a:lnTo>
                  <a:pt x="87323" y="768612"/>
                </a:lnTo>
                <a:lnTo>
                  <a:pt x="97638" y="818040"/>
                </a:lnTo>
                <a:lnTo>
                  <a:pt x="109533" y="864625"/>
                </a:lnTo>
                <a:lnTo>
                  <a:pt x="122771" y="908534"/>
                </a:lnTo>
                <a:lnTo>
                  <a:pt x="137115" y="949934"/>
                </a:lnTo>
                <a:lnTo>
                  <a:pt x="152330" y="988993"/>
                </a:lnTo>
                <a:lnTo>
                  <a:pt x="168180" y="1025877"/>
                </a:lnTo>
                <a:lnTo>
                  <a:pt x="184429" y="1060754"/>
                </a:lnTo>
                <a:lnTo>
                  <a:pt x="188048" y="1112892"/>
                </a:lnTo>
                <a:lnTo>
                  <a:pt x="194339" y="1162741"/>
                </a:lnTo>
                <a:lnTo>
                  <a:pt x="203827" y="1210057"/>
                </a:lnTo>
                <a:lnTo>
                  <a:pt x="217036" y="1254598"/>
                </a:lnTo>
                <a:lnTo>
                  <a:pt x="234491" y="1296120"/>
                </a:lnTo>
                <a:lnTo>
                  <a:pt x="256717" y="1334381"/>
                </a:lnTo>
                <a:lnTo>
                  <a:pt x="284237" y="1369139"/>
                </a:lnTo>
                <a:lnTo>
                  <a:pt x="317576" y="1400149"/>
                </a:lnTo>
                <a:lnTo>
                  <a:pt x="317576" y="1582407"/>
                </a:lnTo>
                <a:lnTo>
                  <a:pt x="1191717" y="1582407"/>
                </a:lnTo>
                <a:lnTo>
                  <a:pt x="1304112" y="1465630"/>
                </a:lnTo>
                <a:lnTo>
                  <a:pt x="1320078" y="1448153"/>
                </a:lnTo>
                <a:lnTo>
                  <a:pt x="1325400" y="1436303"/>
                </a:lnTo>
                <a:lnTo>
                  <a:pt x="1320078" y="1424657"/>
                </a:lnTo>
                <a:lnTo>
                  <a:pt x="1304112" y="1407794"/>
                </a:lnTo>
                <a:lnTo>
                  <a:pt x="1236381" y="1341221"/>
                </a:lnTo>
                <a:lnTo>
                  <a:pt x="937437" y="1341221"/>
                </a:lnTo>
                <a:lnTo>
                  <a:pt x="930883" y="1280396"/>
                </a:lnTo>
                <a:lnTo>
                  <a:pt x="918648" y="1229393"/>
                </a:lnTo>
                <a:lnTo>
                  <a:pt x="901236" y="1187348"/>
                </a:lnTo>
                <a:lnTo>
                  <a:pt x="879153" y="1153397"/>
                </a:lnTo>
                <a:lnTo>
                  <a:pt x="822985" y="1106320"/>
                </a:lnTo>
                <a:lnTo>
                  <a:pt x="754176" y="1081252"/>
                </a:lnTo>
                <a:lnTo>
                  <a:pt x="716292" y="1074811"/>
                </a:lnTo>
                <a:lnTo>
                  <a:pt x="676759" y="1071280"/>
                </a:lnTo>
                <a:lnTo>
                  <a:pt x="636083" y="1069795"/>
                </a:lnTo>
                <a:lnTo>
                  <a:pt x="594766" y="1069492"/>
                </a:lnTo>
                <a:lnTo>
                  <a:pt x="549569" y="1062350"/>
                </a:lnTo>
                <a:lnTo>
                  <a:pt x="503742" y="1042741"/>
                </a:lnTo>
                <a:lnTo>
                  <a:pt x="460324" y="1013388"/>
                </a:lnTo>
                <a:lnTo>
                  <a:pt x="422355" y="977015"/>
                </a:lnTo>
                <a:lnTo>
                  <a:pt x="392874" y="936345"/>
                </a:lnTo>
                <a:lnTo>
                  <a:pt x="380445" y="922821"/>
                </a:lnTo>
                <a:lnTo>
                  <a:pt x="362183" y="913290"/>
                </a:lnTo>
                <a:lnTo>
                  <a:pt x="339623" y="907647"/>
                </a:lnTo>
                <a:lnTo>
                  <a:pt x="314299" y="905789"/>
                </a:lnTo>
                <a:lnTo>
                  <a:pt x="295069" y="869398"/>
                </a:lnTo>
                <a:lnTo>
                  <a:pt x="278305" y="829926"/>
                </a:lnTo>
                <a:lnTo>
                  <a:pt x="264021" y="787563"/>
                </a:lnTo>
                <a:lnTo>
                  <a:pt x="252231" y="742502"/>
                </a:lnTo>
                <a:lnTo>
                  <a:pt x="242947" y="694934"/>
                </a:lnTo>
                <a:lnTo>
                  <a:pt x="236182" y="645053"/>
                </a:lnTo>
                <a:lnTo>
                  <a:pt x="231950" y="593049"/>
                </a:lnTo>
                <a:lnTo>
                  <a:pt x="230263" y="539114"/>
                </a:lnTo>
                <a:close/>
              </a:path>
              <a:path w="1325879" h="1582420">
                <a:moveTo>
                  <a:pt x="1084768" y="1198810"/>
                </a:moveTo>
                <a:lnTo>
                  <a:pt x="1073239" y="1204129"/>
                </a:lnTo>
                <a:lnTo>
                  <a:pt x="1056386" y="1220088"/>
                </a:lnTo>
                <a:lnTo>
                  <a:pt x="937437" y="1341221"/>
                </a:lnTo>
                <a:lnTo>
                  <a:pt x="1236381" y="1341221"/>
                </a:lnTo>
                <a:lnTo>
                  <a:pt x="1113142" y="1220088"/>
                </a:lnTo>
                <a:lnTo>
                  <a:pt x="1096296" y="1204129"/>
                </a:lnTo>
                <a:lnTo>
                  <a:pt x="1084768" y="1198810"/>
                </a:lnTo>
                <a:close/>
              </a:path>
              <a:path w="1325879" h="1582420">
                <a:moveTo>
                  <a:pt x="641073" y="674814"/>
                </a:moveTo>
                <a:lnTo>
                  <a:pt x="593201" y="675633"/>
                </a:lnTo>
                <a:lnTo>
                  <a:pt x="546110" y="683858"/>
                </a:lnTo>
                <a:lnTo>
                  <a:pt x="501368" y="699470"/>
                </a:lnTo>
                <a:lnTo>
                  <a:pt x="460540" y="722452"/>
                </a:lnTo>
                <a:lnTo>
                  <a:pt x="444169" y="755192"/>
                </a:lnTo>
                <a:lnTo>
                  <a:pt x="449654" y="817039"/>
                </a:lnTo>
                <a:lnTo>
                  <a:pt x="462815" y="871937"/>
                </a:lnTo>
                <a:lnTo>
                  <a:pt x="482907" y="918951"/>
                </a:lnTo>
                <a:lnTo>
                  <a:pt x="509184" y="957145"/>
                </a:lnTo>
                <a:lnTo>
                  <a:pt x="540901" y="985585"/>
                </a:lnTo>
                <a:lnTo>
                  <a:pt x="577314" y="1003335"/>
                </a:lnTo>
                <a:lnTo>
                  <a:pt x="617677" y="1009459"/>
                </a:lnTo>
                <a:lnTo>
                  <a:pt x="657811" y="1003147"/>
                </a:lnTo>
                <a:lnTo>
                  <a:pt x="694337" y="984884"/>
                </a:lnTo>
                <a:lnTo>
                  <a:pt x="726319" y="955684"/>
                </a:lnTo>
                <a:lnTo>
                  <a:pt x="752822" y="916556"/>
                </a:lnTo>
                <a:lnTo>
                  <a:pt x="772911" y="868514"/>
                </a:lnTo>
                <a:lnTo>
                  <a:pt x="785650" y="812568"/>
                </a:lnTo>
                <a:lnTo>
                  <a:pt x="790105" y="749731"/>
                </a:lnTo>
                <a:lnTo>
                  <a:pt x="789236" y="739706"/>
                </a:lnTo>
                <a:lnTo>
                  <a:pt x="732906" y="695474"/>
                </a:lnTo>
                <a:lnTo>
                  <a:pt x="688163" y="681422"/>
                </a:lnTo>
                <a:lnTo>
                  <a:pt x="641073" y="674814"/>
                </a:lnTo>
                <a:close/>
              </a:path>
              <a:path w="1325879" h="1582420">
                <a:moveTo>
                  <a:pt x="377080" y="415343"/>
                </a:moveTo>
                <a:lnTo>
                  <a:pt x="354672" y="416877"/>
                </a:lnTo>
                <a:lnTo>
                  <a:pt x="351996" y="438756"/>
                </a:lnTo>
                <a:lnTo>
                  <a:pt x="366815" y="474038"/>
                </a:lnTo>
                <a:lnTo>
                  <a:pt x="396572" y="518938"/>
                </a:lnTo>
                <a:lnTo>
                  <a:pt x="438708" y="569671"/>
                </a:lnTo>
                <a:lnTo>
                  <a:pt x="446978" y="582766"/>
                </a:lnTo>
                <a:lnTo>
                  <a:pt x="448394" y="595860"/>
                </a:lnTo>
                <a:lnTo>
                  <a:pt x="442239" y="606499"/>
                </a:lnTo>
                <a:lnTo>
                  <a:pt x="427799" y="612228"/>
                </a:lnTo>
                <a:lnTo>
                  <a:pt x="392790" y="615999"/>
                </a:lnTo>
                <a:lnTo>
                  <a:pt x="350723" y="621917"/>
                </a:lnTo>
                <a:lnTo>
                  <a:pt x="314999" y="634176"/>
                </a:lnTo>
                <a:lnTo>
                  <a:pt x="299021" y="656970"/>
                </a:lnTo>
                <a:lnTo>
                  <a:pt x="311929" y="678574"/>
                </a:lnTo>
                <a:lnTo>
                  <a:pt x="342536" y="694756"/>
                </a:lnTo>
                <a:lnTo>
                  <a:pt x="381122" y="698865"/>
                </a:lnTo>
                <a:lnTo>
                  <a:pt x="417969" y="684250"/>
                </a:lnTo>
                <a:lnTo>
                  <a:pt x="462314" y="657982"/>
                </a:lnTo>
                <a:lnTo>
                  <a:pt x="506594" y="638118"/>
                </a:lnTo>
                <a:lnTo>
                  <a:pt x="550830" y="624675"/>
                </a:lnTo>
                <a:lnTo>
                  <a:pt x="595038" y="617673"/>
                </a:lnTo>
                <a:lnTo>
                  <a:pt x="639236" y="617129"/>
                </a:lnTo>
                <a:lnTo>
                  <a:pt x="886594" y="617129"/>
                </a:lnTo>
                <a:lnTo>
                  <a:pt x="854244" y="610863"/>
                </a:lnTo>
                <a:lnTo>
                  <a:pt x="819581" y="606767"/>
                </a:lnTo>
                <a:lnTo>
                  <a:pt x="802132" y="600457"/>
                </a:lnTo>
                <a:lnTo>
                  <a:pt x="793794" y="588216"/>
                </a:lnTo>
                <a:lnTo>
                  <a:pt x="794257" y="572702"/>
                </a:lnTo>
                <a:lnTo>
                  <a:pt x="803211" y="556577"/>
                </a:lnTo>
                <a:lnTo>
                  <a:pt x="832155" y="520077"/>
                </a:lnTo>
                <a:lnTo>
                  <a:pt x="534184" y="520077"/>
                </a:lnTo>
                <a:lnTo>
                  <a:pt x="521652" y="515099"/>
                </a:lnTo>
                <a:lnTo>
                  <a:pt x="464826" y="466269"/>
                </a:lnTo>
                <a:lnTo>
                  <a:pt x="415245" y="432431"/>
                </a:lnTo>
                <a:lnTo>
                  <a:pt x="377080" y="415343"/>
                </a:lnTo>
                <a:close/>
              </a:path>
              <a:path w="1325879" h="1582420">
                <a:moveTo>
                  <a:pt x="886594" y="617129"/>
                </a:moveTo>
                <a:lnTo>
                  <a:pt x="639236" y="617129"/>
                </a:lnTo>
                <a:lnTo>
                  <a:pt x="683444" y="623061"/>
                </a:lnTo>
                <a:lnTo>
                  <a:pt x="727680" y="635487"/>
                </a:lnTo>
                <a:lnTo>
                  <a:pt x="771960" y="654425"/>
                </a:lnTo>
                <a:lnTo>
                  <a:pt x="816305" y="679894"/>
                </a:lnTo>
                <a:lnTo>
                  <a:pt x="854244" y="694041"/>
                </a:lnTo>
                <a:lnTo>
                  <a:pt x="893103" y="689979"/>
                </a:lnTo>
                <a:lnTo>
                  <a:pt x="923573" y="674052"/>
                </a:lnTo>
                <a:lnTo>
                  <a:pt x="936345" y="652602"/>
                </a:lnTo>
                <a:lnTo>
                  <a:pt x="923164" y="631326"/>
                </a:lnTo>
                <a:lnTo>
                  <a:pt x="892284" y="618231"/>
                </a:lnTo>
                <a:lnTo>
                  <a:pt x="886594" y="617129"/>
                </a:lnTo>
                <a:close/>
              </a:path>
              <a:path w="1325879" h="1582420">
                <a:moveTo>
                  <a:pt x="245541" y="410336"/>
                </a:moveTo>
                <a:lnTo>
                  <a:pt x="49110" y="410336"/>
                </a:lnTo>
                <a:lnTo>
                  <a:pt x="20718" y="411036"/>
                </a:lnTo>
                <a:lnTo>
                  <a:pt x="6138" y="415929"/>
                </a:lnTo>
                <a:lnTo>
                  <a:pt x="767" y="429212"/>
                </a:lnTo>
                <a:lnTo>
                  <a:pt x="0" y="455079"/>
                </a:lnTo>
                <a:lnTo>
                  <a:pt x="0" y="493280"/>
                </a:lnTo>
                <a:lnTo>
                  <a:pt x="767" y="519778"/>
                </a:lnTo>
                <a:lnTo>
                  <a:pt x="6138" y="533385"/>
                </a:lnTo>
                <a:lnTo>
                  <a:pt x="20718" y="538398"/>
                </a:lnTo>
                <a:lnTo>
                  <a:pt x="49110" y="539114"/>
                </a:lnTo>
                <a:lnTo>
                  <a:pt x="245541" y="539114"/>
                </a:lnTo>
                <a:lnTo>
                  <a:pt x="274736" y="538398"/>
                </a:lnTo>
                <a:lnTo>
                  <a:pt x="290015" y="533385"/>
                </a:lnTo>
                <a:lnTo>
                  <a:pt x="295882" y="519778"/>
                </a:lnTo>
                <a:lnTo>
                  <a:pt x="296837" y="493280"/>
                </a:lnTo>
                <a:lnTo>
                  <a:pt x="296837" y="455079"/>
                </a:lnTo>
                <a:lnTo>
                  <a:pt x="296035" y="429212"/>
                </a:lnTo>
                <a:lnTo>
                  <a:pt x="290425" y="415929"/>
                </a:lnTo>
                <a:lnTo>
                  <a:pt x="275196" y="411036"/>
                </a:lnTo>
                <a:lnTo>
                  <a:pt x="245541" y="410336"/>
                </a:lnTo>
                <a:close/>
              </a:path>
              <a:path w="1325879" h="1582420">
                <a:moveTo>
                  <a:pt x="615505" y="309930"/>
                </a:moveTo>
                <a:lnTo>
                  <a:pt x="597410" y="323181"/>
                </a:lnTo>
                <a:lnTo>
                  <a:pt x="582899" y="360272"/>
                </a:lnTo>
                <a:lnTo>
                  <a:pt x="572687" y="417210"/>
                </a:lnTo>
                <a:lnTo>
                  <a:pt x="567486" y="490004"/>
                </a:lnTo>
                <a:lnTo>
                  <a:pt x="561705" y="507121"/>
                </a:lnTo>
                <a:lnTo>
                  <a:pt x="549070" y="517282"/>
                </a:lnTo>
                <a:lnTo>
                  <a:pt x="534184" y="520077"/>
                </a:lnTo>
                <a:lnTo>
                  <a:pt x="832155" y="520077"/>
                </a:lnTo>
                <a:lnTo>
                  <a:pt x="833265" y="518678"/>
                </a:lnTo>
                <a:lnTo>
                  <a:pt x="697740" y="518678"/>
                </a:lnTo>
                <a:lnTo>
                  <a:pt x="682477" y="516462"/>
                </a:lnTo>
                <a:lnTo>
                  <a:pt x="669468" y="506473"/>
                </a:lnTo>
                <a:lnTo>
                  <a:pt x="663524" y="488911"/>
                </a:lnTo>
                <a:lnTo>
                  <a:pt x="658167" y="416749"/>
                </a:lnTo>
                <a:lnTo>
                  <a:pt x="647696" y="360135"/>
                </a:lnTo>
                <a:lnTo>
                  <a:pt x="633134" y="323164"/>
                </a:lnTo>
                <a:lnTo>
                  <a:pt x="615505" y="309930"/>
                </a:lnTo>
                <a:close/>
              </a:path>
              <a:path w="1325879" h="1582420">
                <a:moveTo>
                  <a:pt x="854858" y="411480"/>
                </a:moveTo>
                <a:lnTo>
                  <a:pt x="816168" y="428478"/>
                </a:lnTo>
                <a:lnTo>
                  <a:pt x="766635" y="462869"/>
                </a:lnTo>
                <a:lnTo>
                  <a:pt x="710450" y="512914"/>
                </a:lnTo>
                <a:lnTo>
                  <a:pt x="697740" y="518678"/>
                </a:lnTo>
                <a:lnTo>
                  <a:pt x="833265" y="518678"/>
                </a:lnTo>
                <a:lnTo>
                  <a:pt x="841371" y="508455"/>
                </a:lnTo>
                <a:lnTo>
                  <a:pt x="867868" y="466269"/>
                </a:lnTo>
                <a:lnTo>
                  <a:pt x="880862" y="433496"/>
                </a:lnTo>
                <a:lnTo>
                  <a:pt x="878509" y="413613"/>
                </a:lnTo>
                <a:lnTo>
                  <a:pt x="854858" y="411480"/>
                </a:lnTo>
                <a:close/>
              </a:path>
            </a:pathLst>
          </a:custGeom>
          <a:solidFill>
            <a:srgbClr val="00A24E"/>
          </a:solidFill>
        </p:spPr>
        <p:txBody>
          <a:bodyPr wrap="square" lIns="0" tIns="0" rIns="0" bIns="0" rtlCol="0"/>
          <a:lstStyle/>
          <a:p>
            <a:endParaRPr/>
          </a:p>
        </p:txBody>
      </p:sp>
      <p:sp>
        <p:nvSpPr>
          <p:cNvPr id="32" name="object 32"/>
          <p:cNvSpPr/>
          <p:nvPr/>
        </p:nvSpPr>
        <p:spPr>
          <a:xfrm>
            <a:off x="1299019" y="5234076"/>
            <a:ext cx="2012988" cy="2012988"/>
          </a:xfrm>
          <a:prstGeom prst="rect">
            <a:avLst/>
          </a:prstGeom>
          <a:blipFill>
            <a:blip r:embed="rId8" cstate="print"/>
            <a:stretch>
              <a:fillRect/>
            </a:stretch>
          </a:blipFill>
        </p:spPr>
        <p:txBody>
          <a:bodyPr wrap="square" lIns="0" tIns="0" rIns="0" bIns="0" rtlCol="0"/>
          <a:lstStyle/>
          <a:p>
            <a:endParaRPr/>
          </a:p>
        </p:txBody>
      </p:sp>
      <p:sp>
        <p:nvSpPr>
          <p:cNvPr id="33" name="object 33"/>
          <p:cNvSpPr/>
          <p:nvPr/>
        </p:nvSpPr>
        <p:spPr>
          <a:xfrm>
            <a:off x="2832100" y="4467225"/>
            <a:ext cx="1778323" cy="1778323"/>
          </a:xfrm>
          <a:custGeom>
            <a:avLst/>
            <a:gdLst/>
            <a:ahLst/>
            <a:cxnLst/>
            <a:rect l="l" t="t" r="r" b="b"/>
            <a:pathLst>
              <a:path w="1626870" h="1626870">
                <a:moveTo>
                  <a:pt x="813422" y="0"/>
                </a:moveTo>
                <a:lnTo>
                  <a:pt x="765627" y="1380"/>
                </a:lnTo>
                <a:lnTo>
                  <a:pt x="718560" y="5472"/>
                </a:lnTo>
                <a:lnTo>
                  <a:pt x="672297" y="12198"/>
                </a:lnTo>
                <a:lnTo>
                  <a:pt x="626913" y="21483"/>
                </a:lnTo>
                <a:lnTo>
                  <a:pt x="582485" y="33249"/>
                </a:lnTo>
                <a:lnTo>
                  <a:pt x="539089" y="47421"/>
                </a:lnTo>
                <a:lnTo>
                  <a:pt x="496803" y="63923"/>
                </a:lnTo>
                <a:lnTo>
                  <a:pt x="455701" y="82677"/>
                </a:lnTo>
                <a:lnTo>
                  <a:pt x="415860" y="103609"/>
                </a:lnTo>
                <a:lnTo>
                  <a:pt x="377357" y="126640"/>
                </a:lnTo>
                <a:lnTo>
                  <a:pt x="340268" y="151696"/>
                </a:lnTo>
                <a:lnTo>
                  <a:pt x="304669" y="178700"/>
                </a:lnTo>
                <a:lnTo>
                  <a:pt x="270637" y="207576"/>
                </a:lnTo>
                <a:lnTo>
                  <a:pt x="238247" y="238247"/>
                </a:lnTo>
                <a:lnTo>
                  <a:pt x="207576" y="270637"/>
                </a:lnTo>
                <a:lnTo>
                  <a:pt x="178700" y="304669"/>
                </a:lnTo>
                <a:lnTo>
                  <a:pt x="151696" y="340268"/>
                </a:lnTo>
                <a:lnTo>
                  <a:pt x="126640" y="377357"/>
                </a:lnTo>
                <a:lnTo>
                  <a:pt x="103609" y="415860"/>
                </a:lnTo>
                <a:lnTo>
                  <a:pt x="82677" y="455701"/>
                </a:lnTo>
                <a:lnTo>
                  <a:pt x="63923" y="496803"/>
                </a:lnTo>
                <a:lnTo>
                  <a:pt x="47421" y="539089"/>
                </a:lnTo>
                <a:lnTo>
                  <a:pt x="33249" y="582485"/>
                </a:lnTo>
                <a:lnTo>
                  <a:pt x="21483" y="626913"/>
                </a:lnTo>
                <a:lnTo>
                  <a:pt x="12198" y="672297"/>
                </a:lnTo>
                <a:lnTo>
                  <a:pt x="5472" y="718560"/>
                </a:lnTo>
                <a:lnTo>
                  <a:pt x="1380" y="765627"/>
                </a:lnTo>
                <a:lnTo>
                  <a:pt x="0" y="813422"/>
                </a:lnTo>
                <a:lnTo>
                  <a:pt x="1380" y="861216"/>
                </a:lnTo>
                <a:lnTo>
                  <a:pt x="5472" y="908283"/>
                </a:lnTo>
                <a:lnTo>
                  <a:pt x="12198" y="954547"/>
                </a:lnTo>
                <a:lnTo>
                  <a:pt x="21483" y="999931"/>
                </a:lnTo>
                <a:lnTo>
                  <a:pt x="33249" y="1044359"/>
                </a:lnTo>
                <a:lnTo>
                  <a:pt x="47421" y="1087754"/>
                </a:lnTo>
                <a:lnTo>
                  <a:pt x="63923" y="1130041"/>
                </a:lnTo>
                <a:lnTo>
                  <a:pt x="82677" y="1171143"/>
                </a:lnTo>
                <a:lnTo>
                  <a:pt x="103609" y="1210983"/>
                </a:lnTo>
                <a:lnTo>
                  <a:pt x="126640" y="1249486"/>
                </a:lnTo>
                <a:lnTo>
                  <a:pt x="151696" y="1286575"/>
                </a:lnTo>
                <a:lnTo>
                  <a:pt x="178700" y="1322174"/>
                </a:lnTo>
                <a:lnTo>
                  <a:pt x="207576" y="1356207"/>
                </a:lnTo>
                <a:lnTo>
                  <a:pt x="238247" y="1388597"/>
                </a:lnTo>
                <a:lnTo>
                  <a:pt x="270637" y="1419268"/>
                </a:lnTo>
                <a:lnTo>
                  <a:pt x="304669" y="1448143"/>
                </a:lnTo>
                <a:lnTo>
                  <a:pt x="340268" y="1475147"/>
                </a:lnTo>
                <a:lnTo>
                  <a:pt x="377357" y="1500203"/>
                </a:lnTo>
                <a:lnTo>
                  <a:pt x="415860" y="1523235"/>
                </a:lnTo>
                <a:lnTo>
                  <a:pt x="455701" y="1544166"/>
                </a:lnTo>
                <a:lnTo>
                  <a:pt x="496803" y="1562921"/>
                </a:lnTo>
                <a:lnTo>
                  <a:pt x="539089" y="1579422"/>
                </a:lnTo>
                <a:lnTo>
                  <a:pt x="582485" y="1593594"/>
                </a:lnTo>
                <a:lnTo>
                  <a:pt x="626913" y="1605361"/>
                </a:lnTo>
                <a:lnTo>
                  <a:pt x="672297" y="1614645"/>
                </a:lnTo>
                <a:lnTo>
                  <a:pt x="718560" y="1621372"/>
                </a:lnTo>
                <a:lnTo>
                  <a:pt x="765627" y="1625463"/>
                </a:lnTo>
                <a:lnTo>
                  <a:pt x="813422" y="1626844"/>
                </a:lnTo>
                <a:lnTo>
                  <a:pt x="861216" y="1625463"/>
                </a:lnTo>
                <a:lnTo>
                  <a:pt x="908283" y="1621372"/>
                </a:lnTo>
                <a:lnTo>
                  <a:pt x="954547" y="1614645"/>
                </a:lnTo>
                <a:lnTo>
                  <a:pt x="999931" y="1605361"/>
                </a:lnTo>
                <a:lnTo>
                  <a:pt x="1044359" y="1593594"/>
                </a:lnTo>
                <a:lnTo>
                  <a:pt x="1087754" y="1579422"/>
                </a:lnTo>
                <a:lnTo>
                  <a:pt x="1130041" y="1562921"/>
                </a:lnTo>
                <a:lnTo>
                  <a:pt x="1171143" y="1544166"/>
                </a:lnTo>
                <a:lnTo>
                  <a:pt x="1210983" y="1523235"/>
                </a:lnTo>
                <a:lnTo>
                  <a:pt x="1249486" y="1500203"/>
                </a:lnTo>
                <a:lnTo>
                  <a:pt x="1286575" y="1475147"/>
                </a:lnTo>
                <a:lnTo>
                  <a:pt x="1322174" y="1448143"/>
                </a:lnTo>
                <a:lnTo>
                  <a:pt x="1356207" y="1419268"/>
                </a:lnTo>
                <a:lnTo>
                  <a:pt x="1388597" y="1388597"/>
                </a:lnTo>
                <a:lnTo>
                  <a:pt x="1419268" y="1356207"/>
                </a:lnTo>
                <a:lnTo>
                  <a:pt x="1448143" y="1322174"/>
                </a:lnTo>
                <a:lnTo>
                  <a:pt x="1475147" y="1286575"/>
                </a:lnTo>
                <a:lnTo>
                  <a:pt x="1500203" y="1249486"/>
                </a:lnTo>
                <a:lnTo>
                  <a:pt x="1523235" y="1210983"/>
                </a:lnTo>
                <a:lnTo>
                  <a:pt x="1544166" y="1171143"/>
                </a:lnTo>
                <a:lnTo>
                  <a:pt x="1562921" y="1130041"/>
                </a:lnTo>
                <a:lnTo>
                  <a:pt x="1579422" y="1087754"/>
                </a:lnTo>
                <a:lnTo>
                  <a:pt x="1593594" y="1044359"/>
                </a:lnTo>
                <a:lnTo>
                  <a:pt x="1605361" y="999931"/>
                </a:lnTo>
                <a:lnTo>
                  <a:pt x="1614645" y="954547"/>
                </a:lnTo>
                <a:lnTo>
                  <a:pt x="1621372" y="908283"/>
                </a:lnTo>
                <a:lnTo>
                  <a:pt x="1625463" y="861216"/>
                </a:lnTo>
                <a:lnTo>
                  <a:pt x="1626844" y="813422"/>
                </a:lnTo>
                <a:lnTo>
                  <a:pt x="1625463" y="765627"/>
                </a:lnTo>
                <a:lnTo>
                  <a:pt x="1621372" y="718560"/>
                </a:lnTo>
                <a:lnTo>
                  <a:pt x="1614645" y="672297"/>
                </a:lnTo>
                <a:lnTo>
                  <a:pt x="1605361" y="626913"/>
                </a:lnTo>
                <a:lnTo>
                  <a:pt x="1593594" y="582485"/>
                </a:lnTo>
                <a:lnTo>
                  <a:pt x="1579422" y="539089"/>
                </a:lnTo>
                <a:lnTo>
                  <a:pt x="1562921" y="496803"/>
                </a:lnTo>
                <a:lnTo>
                  <a:pt x="1544166" y="455701"/>
                </a:lnTo>
                <a:lnTo>
                  <a:pt x="1523235" y="415860"/>
                </a:lnTo>
                <a:lnTo>
                  <a:pt x="1500203" y="377357"/>
                </a:lnTo>
                <a:lnTo>
                  <a:pt x="1475147" y="340268"/>
                </a:lnTo>
                <a:lnTo>
                  <a:pt x="1448143" y="304669"/>
                </a:lnTo>
                <a:lnTo>
                  <a:pt x="1419268" y="270637"/>
                </a:lnTo>
                <a:lnTo>
                  <a:pt x="1388597" y="238247"/>
                </a:lnTo>
                <a:lnTo>
                  <a:pt x="1356207" y="207576"/>
                </a:lnTo>
                <a:lnTo>
                  <a:pt x="1322174" y="178700"/>
                </a:lnTo>
                <a:lnTo>
                  <a:pt x="1286575" y="151696"/>
                </a:lnTo>
                <a:lnTo>
                  <a:pt x="1249486" y="126640"/>
                </a:lnTo>
                <a:lnTo>
                  <a:pt x="1210983" y="103609"/>
                </a:lnTo>
                <a:lnTo>
                  <a:pt x="1171143" y="82677"/>
                </a:lnTo>
                <a:lnTo>
                  <a:pt x="1130041" y="63923"/>
                </a:lnTo>
                <a:lnTo>
                  <a:pt x="1087754" y="47421"/>
                </a:lnTo>
                <a:lnTo>
                  <a:pt x="1044359" y="33249"/>
                </a:lnTo>
                <a:lnTo>
                  <a:pt x="999931" y="21483"/>
                </a:lnTo>
                <a:lnTo>
                  <a:pt x="954547" y="12198"/>
                </a:lnTo>
                <a:lnTo>
                  <a:pt x="908283" y="5472"/>
                </a:lnTo>
                <a:lnTo>
                  <a:pt x="861216" y="1380"/>
                </a:lnTo>
                <a:lnTo>
                  <a:pt x="813422" y="0"/>
                </a:lnTo>
                <a:close/>
              </a:path>
            </a:pathLst>
          </a:custGeom>
          <a:solidFill>
            <a:srgbClr val="F47E44"/>
          </a:solidFill>
        </p:spPr>
        <p:txBody>
          <a:bodyPr wrap="square" lIns="0" tIns="0" rIns="0" bIns="0" rtlCol="0"/>
          <a:lstStyle/>
          <a:p>
            <a:endParaRPr/>
          </a:p>
        </p:txBody>
      </p:sp>
      <p:sp>
        <p:nvSpPr>
          <p:cNvPr id="35" name="object 35"/>
          <p:cNvSpPr txBox="1"/>
          <p:nvPr/>
        </p:nvSpPr>
        <p:spPr>
          <a:xfrm>
            <a:off x="2908300" y="4988798"/>
            <a:ext cx="1676400" cy="697627"/>
          </a:xfrm>
          <a:prstGeom prst="rect">
            <a:avLst/>
          </a:prstGeom>
        </p:spPr>
        <p:txBody>
          <a:bodyPr vert="horz" wrap="square" lIns="0" tIns="0" rIns="0" bIns="0" rtlCol="0">
            <a:spAutoFit/>
          </a:bodyPr>
          <a:lstStyle/>
          <a:p>
            <a:pPr marL="330835" marR="5080" indent="-318770" algn="ctr">
              <a:lnSpc>
                <a:spcPts val="1800"/>
              </a:lnSpc>
            </a:pPr>
            <a:r>
              <a:rPr lang="en-GB" sz="1700" b="1" dirty="0">
                <a:solidFill>
                  <a:schemeClr val="bg1"/>
                </a:solidFill>
                <a:latin typeface="Arial Narrow"/>
                <a:cs typeface="Arial Narrow"/>
              </a:rPr>
              <a:t>Nikola moves to</a:t>
            </a:r>
          </a:p>
          <a:p>
            <a:pPr marL="330835" marR="5080" indent="-318770" algn="ctr">
              <a:lnSpc>
                <a:spcPts val="1800"/>
              </a:lnSpc>
            </a:pPr>
            <a:r>
              <a:rPr lang="en-GB" sz="1700" b="1" dirty="0">
                <a:solidFill>
                  <a:schemeClr val="bg1"/>
                </a:solidFill>
                <a:latin typeface="Arial Narrow"/>
                <a:cs typeface="Arial Narrow"/>
              </a:rPr>
              <a:t>America and meets</a:t>
            </a:r>
          </a:p>
          <a:p>
            <a:pPr marL="330835" marR="5080" indent="-318770" algn="ctr">
              <a:lnSpc>
                <a:spcPts val="1800"/>
              </a:lnSpc>
            </a:pPr>
            <a:r>
              <a:rPr lang="en-GB" sz="1700" b="1" dirty="0">
                <a:solidFill>
                  <a:schemeClr val="bg1"/>
                </a:solidFill>
                <a:latin typeface="Arial Narrow"/>
                <a:cs typeface="Arial Narrow"/>
              </a:rPr>
              <a:t>Thomas Edison</a:t>
            </a:r>
            <a:endParaRPr sz="1700" b="1" dirty="0">
              <a:solidFill>
                <a:schemeClr val="bg1"/>
              </a:solidFill>
              <a:latin typeface="Arial Narrow"/>
              <a:cs typeface="Arial Narrow"/>
            </a:endParaRPr>
          </a:p>
        </p:txBody>
      </p:sp>
      <p:sp>
        <p:nvSpPr>
          <p:cNvPr id="36" name="object 36"/>
          <p:cNvSpPr/>
          <p:nvPr/>
        </p:nvSpPr>
        <p:spPr>
          <a:xfrm>
            <a:off x="8370654" y="5127866"/>
            <a:ext cx="1699463" cy="1699468"/>
          </a:xfrm>
          <a:prstGeom prst="rect">
            <a:avLst/>
          </a:prstGeom>
          <a:blipFill>
            <a:blip r:embed="rId9" cstate="print"/>
            <a:stretch>
              <a:fillRect/>
            </a:stretch>
          </a:blipFill>
        </p:spPr>
        <p:txBody>
          <a:bodyPr wrap="square" lIns="0" tIns="0" rIns="0" bIns="0" rtlCol="0"/>
          <a:lstStyle/>
          <a:p>
            <a:endParaRPr/>
          </a:p>
        </p:txBody>
      </p:sp>
      <p:sp>
        <p:nvSpPr>
          <p:cNvPr id="37" name="object 37"/>
          <p:cNvSpPr/>
          <p:nvPr/>
        </p:nvSpPr>
        <p:spPr>
          <a:xfrm>
            <a:off x="6912004" y="4867051"/>
            <a:ext cx="1663700" cy="1663700"/>
          </a:xfrm>
          <a:custGeom>
            <a:avLst/>
            <a:gdLst/>
            <a:ahLst/>
            <a:cxnLst/>
            <a:rect l="l" t="t" r="r" b="b"/>
            <a:pathLst>
              <a:path w="1663700" h="1663700">
                <a:moveTo>
                  <a:pt x="831596" y="0"/>
                </a:moveTo>
                <a:lnTo>
                  <a:pt x="782732" y="1411"/>
                </a:lnTo>
                <a:lnTo>
                  <a:pt x="734613" y="5594"/>
                </a:lnTo>
                <a:lnTo>
                  <a:pt x="687315" y="12471"/>
                </a:lnTo>
                <a:lnTo>
                  <a:pt x="640917" y="21963"/>
                </a:lnTo>
                <a:lnTo>
                  <a:pt x="595496" y="33992"/>
                </a:lnTo>
                <a:lnTo>
                  <a:pt x="551130" y="48481"/>
                </a:lnTo>
                <a:lnTo>
                  <a:pt x="507899" y="65352"/>
                </a:lnTo>
                <a:lnTo>
                  <a:pt x="465878" y="84526"/>
                </a:lnTo>
                <a:lnTo>
                  <a:pt x="425148" y="105925"/>
                </a:lnTo>
                <a:lnTo>
                  <a:pt x="385784" y="129471"/>
                </a:lnTo>
                <a:lnTo>
                  <a:pt x="347867" y="155088"/>
                </a:lnTo>
                <a:lnTo>
                  <a:pt x="311473" y="182695"/>
                </a:lnTo>
                <a:lnTo>
                  <a:pt x="276680" y="212216"/>
                </a:lnTo>
                <a:lnTo>
                  <a:pt x="243566" y="243573"/>
                </a:lnTo>
                <a:lnTo>
                  <a:pt x="212211" y="276687"/>
                </a:lnTo>
                <a:lnTo>
                  <a:pt x="182690" y="311480"/>
                </a:lnTo>
                <a:lnTo>
                  <a:pt x="155083" y="347875"/>
                </a:lnTo>
                <a:lnTo>
                  <a:pt x="129468" y="385793"/>
                </a:lnTo>
                <a:lnTo>
                  <a:pt x="105922" y="425157"/>
                </a:lnTo>
                <a:lnTo>
                  <a:pt x="84523" y="465889"/>
                </a:lnTo>
                <a:lnTo>
                  <a:pt x="65350" y="507909"/>
                </a:lnTo>
                <a:lnTo>
                  <a:pt x="48480" y="551142"/>
                </a:lnTo>
                <a:lnTo>
                  <a:pt x="33991" y="595507"/>
                </a:lnTo>
                <a:lnTo>
                  <a:pt x="21962" y="640929"/>
                </a:lnTo>
                <a:lnTo>
                  <a:pt x="12471" y="687327"/>
                </a:lnTo>
                <a:lnTo>
                  <a:pt x="5594" y="734625"/>
                </a:lnTo>
                <a:lnTo>
                  <a:pt x="1411" y="782745"/>
                </a:lnTo>
                <a:lnTo>
                  <a:pt x="0" y="831608"/>
                </a:lnTo>
                <a:lnTo>
                  <a:pt x="1411" y="880470"/>
                </a:lnTo>
                <a:lnTo>
                  <a:pt x="5594" y="928588"/>
                </a:lnTo>
                <a:lnTo>
                  <a:pt x="12471" y="975885"/>
                </a:lnTo>
                <a:lnTo>
                  <a:pt x="21962" y="1022283"/>
                </a:lnTo>
                <a:lnTo>
                  <a:pt x="33991" y="1067703"/>
                </a:lnTo>
                <a:lnTo>
                  <a:pt x="48480" y="1112068"/>
                </a:lnTo>
                <a:lnTo>
                  <a:pt x="65350" y="1155300"/>
                </a:lnTo>
                <a:lnTo>
                  <a:pt x="84523" y="1197320"/>
                </a:lnTo>
                <a:lnTo>
                  <a:pt x="105922" y="1238050"/>
                </a:lnTo>
                <a:lnTo>
                  <a:pt x="129468" y="1277414"/>
                </a:lnTo>
                <a:lnTo>
                  <a:pt x="155083" y="1315331"/>
                </a:lnTo>
                <a:lnTo>
                  <a:pt x="182690" y="1351726"/>
                </a:lnTo>
                <a:lnTo>
                  <a:pt x="212211" y="1386519"/>
                </a:lnTo>
                <a:lnTo>
                  <a:pt x="243566" y="1419632"/>
                </a:lnTo>
                <a:lnTo>
                  <a:pt x="276680" y="1450989"/>
                </a:lnTo>
                <a:lnTo>
                  <a:pt x="311473" y="1480509"/>
                </a:lnTo>
                <a:lnTo>
                  <a:pt x="347867" y="1508117"/>
                </a:lnTo>
                <a:lnTo>
                  <a:pt x="385784" y="1533733"/>
                </a:lnTo>
                <a:lnTo>
                  <a:pt x="425148" y="1557279"/>
                </a:lnTo>
                <a:lnTo>
                  <a:pt x="465878" y="1578678"/>
                </a:lnTo>
                <a:lnTo>
                  <a:pt x="507899" y="1597852"/>
                </a:lnTo>
                <a:lnTo>
                  <a:pt x="551130" y="1614722"/>
                </a:lnTo>
                <a:lnTo>
                  <a:pt x="595496" y="1629211"/>
                </a:lnTo>
                <a:lnTo>
                  <a:pt x="640917" y="1641241"/>
                </a:lnTo>
                <a:lnTo>
                  <a:pt x="687315" y="1650733"/>
                </a:lnTo>
                <a:lnTo>
                  <a:pt x="734613" y="1657609"/>
                </a:lnTo>
                <a:lnTo>
                  <a:pt x="782732" y="1661792"/>
                </a:lnTo>
                <a:lnTo>
                  <a:pt x="831596" y="1663204"/>
                </a:lnTo>
                <a:lnTo>
                  <a:pt x="880459" y="1661792"/>
                </a:lnTo>
                <a:lnTo>
                  <a:pt x="928578" y="1657609"/>
                </a:lnTo>
                <a:lnTo>
                  <a:pt x="975876" y="1650733"/>
                </a:lnTo>
                <a:lnTo>
                  <a:pt x="1022274" y="1641241"/>
                </a:lnTo>
                <a:lnTo>
                  <a:pt x="1067695" y="1629211"/>
                </a:lnTo>
                <a:lnTo>
                  <a:pt x="1112061" y="1614722"/>
                </a:lnTo>
                <a:lnTo>
                  <a:pt x="1155292" y="1597852"/>
                </a:lnTo>
                <a:lnTo>
                  <a:pt x="1197313" y="1578678"/>
                </a:lnTo>
                <a:lnTo>
                  <a:pt x="1238043" y="1557279"/>
                </a:lnTo>
                <a:lnTo>
                  <a:pt x="1277407" y="1533733"/>
                </a:lnTo>
                <a:lnTo>
                  <a:pt x="1315324" y="1508117"/>
                </a:lnTo>
                <a:lnTo>
                  <a:pt x="1351718" y="1480509"/>
                </a:lnTo>
                <a:lnTo>
                  <a:pt x="1386511" y="1450989"/>
                </a:lnTo>
                <a:lnTo>
                  <a:pt x="1419625" y="1419632"/>
                </a:lnTo>
                <a:lnTo>
                  <a:pt x="1450980" y="1386519"/>
                </a:lnTo>
                <a:lnTo>
                  <a:pt x="1480501" y="1351726"/>
                </a:lnTo>
                <a:lnTo>
                  <a:pt x="1508108" y="1315331"/>
                </a:lnTo>
                <a:lnTo>
                  <a:pt x="1533723" y="1277414"/>
                </a:lnTo>
                <a:lnTo>
                  <a:pt x="1557269" y="1238050"/>
                </a:lnTo>
                <a:lnTo>
                  <a:pt x="1578668" y="1197320"/>
                </a:lnTo>
                <a:lnTo>
                  <a:pt x="1597841" y="1155300"/>
                </a:lnTo>
                <a:lnTo>
                  <a:pt x="1614711" y="1112068"/>
                </a:lnTo>
                <a:lnTo>
                  <a:pt x="1629200" y="1067703"/>
                </a:lnTo>
                <a:lnTo>
                  <a:pt x="1641229" y="1022283"/>
                </a:lnTo>
                <a:lnTo>
                  <a:pt x="1650720" y="975885"/>
                </a:lnTo>
                <a:lnTo>
                  <a:pt x="1657597" y="928588"/>
                </a:lnTo>
                <a:lnTo>
                  <a:pt x="1661780" y="880470"/>
                </a:lnTo>
                <a:lnTo>
                  <a:pt x="1663192" y="831608"/>
                </a:lnTo>
                <a:lnTo>
                  <a:pt x="1661780" y="782745"/>
                </a:lnTo>
                <a:lnTo>
                  <a:pt x="1657597" y="734625"/>
                </a:lnTo>
                <a:lnTo>
                  <a:pt x="1650720" y="687327"/>
                </a:lnTo>
                <a:lnTo>
                  <a:pt x="1641229" y="640929"/>
                </a:lnTo>
                <a:lnTo>
                  <a:pt x="1629200" y="595507"/>
                </a:lnTo>
                <a:lnTo>
                  <a:pt x="1614711" y="551142"/>
                </a:lnTo>
                <a:lnTo>
                  <a:pt x="1597841" y="507909"/>
                </a:lnTo>
                <a:lnTo>
                  <a:pt x="1578668" y="465889"/>
                </a:lnTo>
                <a:lnTo>
                  <a:pt x="1557269" y="425157"/>
                </a:lnTo>
                <a:lnTo>
                  <a:pt x="1533723" y="385793"/>
                </a:lnTo>
                <a:lnTo>
                  <a:pt x="1508108" y="347875"/>
                </a:lnTo>
                <a:lnTo>
                  <a:pt x="1480501" y="311480"/>
                </a:lnTo>
                <a:lnTo>
                  <a:pt x="1450980" y="276687"/>
                </a:lnTo>
                <a:lnTo>
                  <a:pt x="1419625" y="243573"/>
                </a:lnTo>
                <a:lnTo>
                  <a:pt x="1386511" y="212216"/>
                </a:lnTo>
                <a:lnTo>
                  <a:pt x="1351718" y="182695"/>
                </a:lnTo>
                <a:lnTo>
                  <a:pt x="1315324" y="155088"/>
                </a:lnTo>
                <a:lnTo>
                  <a:pt x="1277407" y="129471"/>
                </a:lnTo>
                <a:lnTo>
                  <a:pt x="1238043" y="105925"/>
                </a:lnTo>
                <a:lnTo>
                  <a:pt x="1197313" y="84526"/>
                </a:lnTo>
                <a:lnTo>
                  <a:pt x="1155292" y="65352"/>
                </a:lnTo>
                <a:lnTo>
                  <a:pt x="1112061" y="48481"/>
                </a:lnTo>
                <a:lnTo>
                  <a:pt x="1067695" y="33992"/>
                </a:lnTo>
                <a:lnTo>
                  <a:pt x="1022274" y="21963"/>
                </a:lnTo>
                <a:lnTo>
                  <a:pt x="975876" y="12471"/>
                </a:lnTo>
                <a:lnTo>
                  <a:pt x="928578" y="5594"/>
                </a:lnTo>
                <a:lnTo>
                  <a:pt x="880459" y="1411"/>
                </a:lnTo>
                <a:lnTo>
                  <a:pt x="831596" y="0"/>
                </a:lnTo>
                <a:close/>
              </a:path>
            </a:pathLst>
          </a:custGeom>
          <a:solidFill>
            <a:srgbClr val="F47E44"/>
          </a:solidFill>
        </p:spPr>
        <p:txBody>
          <a:bodyPr wrap="square" lIns="0" tIns="0" rIns="0" bIns="0" rtlCol="0"/>
          <a:lstStyle/>
          <a:p>
            <a:endParaRPr/>
          </a:p>
        </p:txBody>
      </p:sp>
      <p:sp>
        <p:nvSpPr>
          <p:cNvPr id="38" name="object 38"/>
          <p:cNvSpPr txBox="1"/>
          <p:nvPr/>
        </p:nvSpPr>
        <p:spPr>
          <a:xfrm>
            <a:off x="7023100" y="5358795"/>
            <a:ext cx="1386213" cy="784830"/>
          </a:xfrm>
          <a:prstGeom prst="rect">
            <a:avLst/>
          </a:prstGeom>
        </p:spPr>
        <p:txBody>
          <a:bodyPr vert="horz" wrap="square" lIns="0" tIns="0" rIns="0" bIns="0" rtlCol="0">
            <a:spAutoFit/>
          </a:bodyPr>
          <a:lstStyle/>
          <a:p>
            <a:pPr marL="12700" algn="ctr"/>
            <a:r>
              <a:rPr sz="1700" b="1" spc="-20" dirty="0">
                <a:solidFill>
                  <a:srgbClr val="FFFFFF"/>
                </a:solidFill>
                <a:latin typeface="Arial Narrow"/>
                <a:cs typeface="Arial Narrow"/>
              </a:rPr>
              <a:t>Thomas</a:t>
            </a:r>
            <a:r>
              <a:rPr sz="1700" b="1" spc="-114" dirty="0">
                <a:solidFill>
                  <a:srgbClr val="FFFFFF"/>
                </a:solidFill>
                <a:latin typeface="Arial Narrow"/>
                <a:cs typeface="Arial Narrow"/>
              </a:rPr>
              <a:t> </a:t>
            </a:r>
            <a:r>
              <a:rPr sz="1700" b="1" spc="-20" dirty="0">
                <a:solidFill>
                  <a:srgbClr val="FFFFFF"/>
                </a:solidFill>
                <a:latin typeface="Arial Narrow"/>
                <a:cs typeface="Arial Narrow"/>
              </a:rPr>
              <a:t>gives</a:t>
            </a:r>
            <a:r>
              <a:rPr lang="en-GB" sz="1700" b="1" spc="-20" dirty="0">
                <a:solidFill>
                  <a:srgbClr val="FFFFFF"/>
                </a:solidFill>
                <a:latin typeface="Arial Narrow"/>
                <a:cs typeface="Arial Narrow"/>
              </a:rPr>
              <a:t> </a:t>
            </a:r>
            <a:r>
              <a:rPr lang="en-GB" sz="1700" b="1" dirty="0">
                <a:solidFill>
                  <a:srgbClr val="FFFFFF"/>
                </a:solidFill>
                <a:latin typeface="Arial Narrow"/>
                <a:cs typeface="Arial Narrow"/>
              </a:rPr>
              <a:t>a </a:t>
            </a:r>
            <a:r>
              <a:rPr lang="en-GB" sz="1700" b="1" spc="-15" dirty="0">
                <a:solidFill>
                  <a:srgbClr val="FFFFFF"/>
                </a:solidFill>
                <a:latin typeface="Arial Narrow"/>
                <a:cs typeface="Arial Narrow"/>
              </a:rPr>
              <a:t>job</a:t>
            </a:r>
            <a:r>
              <a:rPr lang="en-GB" sz="1700" b="1" spc="-165" dirty="0">
                <a:solidFill>
                  <a:srgbClr val="FFFFFF"/>
                </a:solidFill>
                <a:latin typeface="Arial Narrow"/>
                <a:cs typeface="Arial Narrow"/>
              </a:rPr>
              <a:t> </a:t>
            </a:r>
            <a:r>
              <a:rPr lang="en-GB" sz="1700" b="1" spc="-20" dirty="0">
                <a:solidFill>
                  <a:srgbClr val="FFFFFF"/>
                </a:solidFill>
                <a:latin typeface="Arial Narrow"/>
                <a:cs typeface="Arial Narrow"/>
              </a:rPr>
              <a:t>but</a:t>
            </a:r>
            <a:r>
              <a:rPr lang="en-GB" sz="1700" dirty="0">
                <a:latin typeface="Arial Narrow"/>
                <a:cs typeface="Arial Narrow"/>
              </a:rPr>
              <a:t> </a:t>
            </a:r>
            <a:r>
              <a:rPr lang="en-GB" sz="1700" b="1" spc="-10" dirty="0">
                <a:solidFill>
                  <a:srgbClr val="FFFFFF"/>
                </a:solidFill>
                <a:latin typeface="Arial Narrow"/>
                <a:cs typeface="Arial Narrow"/>
              </a:rPr>
              <a:t>it</a:t>
            </a:r>
            <a:r>
              <a:rPr lang="en-GB" sz="1700" b="1" spc="-135" dirty="0">
                <a:solidFill>
                  <a:srgbClr val="FFFFFF"/>
                </a:solidFill>
                <a:latin typeface="Arial Narrow"/>
                <a:cs typeface="Arial Narrow"/>
              </a:rPr>
              <a:t> </a:t>
            </a:r>
            <a:r>
              <a:rPr lang="en-GB" sz="1700" b="1" spc="-20" dirty="0">
                <a:solidFill>
                  <a:srgbClr val="FFFFFF"/>
                </a:solidFill>
                <a:latin typeface="Arial Narrow"/>
                <a:cs typeface="Arial Narrow"/>
              </a:rPr>
              <a:t>doesn’t  </a:t>
            </a:r>
            <a:r>
              <a:rPr lang="en-GB" sz="1700" b="1" spc="-15" dirty="0">
                <a:solidFill>
                  <a:srgbClr val="FFFFFF"/>
                </a:solidFill>
                <a:latin typeface="Arial Narrow"/>
                <a:cs typeface="Arial Narrow"/>
              </a:rPr>
              <a:t>work</a:t>
            </a:r>
            <a:r>
              <a:rPr lang="en-GB" sz="1700" b="1" spc="-135" dirty="0">
                <a:solidFill>
                  <a:srgbClr val="FFFFFF"/>
                </a:solidFill>
                <a:latin typeface="Arial Narrow"/>
                <a:cs typeface="Arial Narrow"/>
              </a:rPr>
              <a:t> </a:t>
            </a:r>
            <a:r>
              <a:rPr lang="en-GB" sz="1700" b="1" spc="-20" dirty="0">
                <a:solidFill>
                  <a:srgbClr val="FFFFFF"/>
                </a:solidFill>
                <a:latin typeface="Arial Narrow"/>
                <a:cs typeface="Arial Narrow"/>
              </a:rPr>
              <a:t>out</a:t>
            </a:r>
            <a:endParaRPr lang="en-GB" sz="1700" dirty="0">
              <a:latin typeface="Arial Narrow"/>
              <a:cs typeface="Arial Narrow"/>
            </a:endParaRPr>
          </a:p>
        </p:txBody>
      </p:sp>
      <p:sp>
        <p:nvSpPr>
          <p:cNvPr id="40" name="object 40"/>
          <p:cNvSpPr/>
          <p:nvPr/>
        </p:nvSpPr>
        <p:spPr>
          <a:xfrm>
            <a:off x="538133" y="5977606"/>
            <a:ext cx="997262" cy="1582398"/>
          </a:xfrm>
          <a:prstGeom prst="rect">
            <a:avLst/>
          </a:prstGeom>
          <a:blipFill>
            <a:blip r:embed="rId10" cstate="print"/>
            <a:stretch>
              <a:fillRect/>
            </a:stretch>
          </a:blipFill>
        </p:spPr>
        <p:txBody>
          <a:bodyPr wrap="square" lIns="0" tIns="0" rIns="0" bIns="0" rtlCol="0"/>
          <a:lstStyle/>
          <a:p>
            <a:endParaRPr/>
          </a:p>
        </p:txBody>
      </p:sp>
      <p:sp>
        <p:nvSpPr>
          <p:cNvPr id="41" name="object 41"/>
          <p:cNvSpPr/>
          <p:nvPr/>
        </p:nvSpPr>
        <p:spPr>
          <a:xfrm>
            <a:off x="8575197" y="1088061"/>
            <a:ext cx="451484" cy="239395"/>
          </a:xfrm>
          <a:custGeom>
            <a:avLst/>
            <a:gdLst/>
            <a:ahLst/>
            <a:cxnLst/>
            <a:rect l="l" t="t" r="r" b="b"/>
            <a:pathLst>
              <a:path w="451484" h="239394">
                <a:moveTo>
                  <a:pt x="267008" y="150774"/>
                </a:moveTo>
                <a:lnTo>
                  <a:pt x="180695" y="150774"/>
                </a:lnTo>
                <a:lnTo>
                  <a:pt x="159435" y="238937"/>
                </a:lnTo>
                <a:lnTo>
                  <a:pt x="267008" y="150774"/>
                </a:lnTo>
                <a:close/>
              </a:path>
              <a:path w="451484" h="239394">
                <a:moveTo>
                  <a:pt x="260426" y="4089"/>
                </a:moveTo>
                <a:lnTo>
                  <a:pt x="0" y="230314"/>
                </a:lnTo>
                <a:lnTo>
                  <a:pt x="180695" y="150774"/>
                </a:lnTo>
                <a:lnTo>
                  <a:pt x="267008" y="150774"/>
                </a:lnTo>
                <a:lnTo>
                  <a:pt x="334261" y="95656"/>
                </a:lnTo>
                <a:lnTo>
                  <a:pt x="244970" y="95656"/>
                </a:lnTo>
                <a:lnTo>
                  <a:pt x="260426" y="4089"/>
                </a:lnTo>
                <a:close/>
              </a:path>
              <a:path w="451484" h="239394">
                <a:moveTo>
                  <a:pt x="450976" y="0"/>
                </a:moveTo>
                <a:lnTo>
                  <a:pt x="244970" y="95656"/>
                </a:lnTo>
                <a:lnTo>
                  <a:pt x="334261" y="95656"/>
                </a:lnTo>
                <a:lnTo>
                  <a:pt x="450976" y="0"/>
                </a:lnTo>
                <a:close/>
              </a:path>
            </a:pathLst>
          </a:custGeom>
          <a:solidFill>
            <a:srgbClr val="F15F22"/>
          </a:solidFill>
        </p:spPr>
        <p:txBody>
          <a:bodyPr wrap="square" lIns="0" tIns="0" rIns="0" bIns="0" rtlCol="0"/>
          <a:lstStyle/>
          <a:p>
            <a:endParaRPr/>
          </a:p>
        </p:txBody>
      </p:sp>
      <p:sp>
        <p:nvSpPr>
          <p:cNvPr id="42" name="object 42"/>
          <p:cNvSpPr/>
          <p:nvPr/>
        </p:nvSpPr>
        <p:spPr>
          <a:xfrm>
            <a:off x="8579568" y="490546"/>
            <a:ext cx="450850" cy="240665"/>
          </a:xfrm>
          <a:custGeom>
            <a:avLst/>
            <a:gdLst/>
            <a:ahLst/>
            <a:cxnLst/>
            <a:rect l="l" t="t" r="r" b="b"/>
            <a:pathLst>
              <a:path w="450850" h="240665">
                <a:moveTo>
                  <a:pt x="333805" y="143979"/>
                </a:moveTo>
                <a:lnTo>
                  <a:pt x="244665" y="143979"/>
                </a:lnTo>
                <a:lnTo>
                  <a:pt x="450380" y="240118"/>
                </a:lnTo>
                <a:lnTo>
                  <a:pt x="333805" y="143979"/>
                </a:lnTo>
                <a:close/>
              </a:path>
              <a:path w="450850" h="240665">
                <a:moveTo>
                  <a:pt x="0" y="8699"/>
                </a:moveTo>
                <a:lnTo>
                  <a:pt x="260121" y="236029"/>
                </a:lnTo>
                <a:lnTo>
                  <a:pt x="244665" y="143979"/>
                </a:lnTo>
                <a:lnTo>
                  <a:pt x="333805" y="143979"/>
                </a:lnTo>
                <a:lnTo>
                  <a:pt x="266662" y="88607"/>
                </a:lnTo>
                <a:lnTo>
                  <a:pt x="180479" y="88607"/>
                </a:lnTo>
                <a:lnTo>
                  <a:pt x="0" y="8699"/>
                </a:lnTo>
                <a:close/>
              </a:path>
              <a:path w="450850" h="240665">
                <a:moveTo>
                  <a:pt x="159219" y="0"/>
                </a:moveTo>
                <a:lnTo>
                  <a:pt x="180479" y="88607"/>
                </a:lnTo>
                <a:lnTo>
                  <a:pt x="266662" y="88607"/>
                </a:lnTo>
                <a:lnTo>
                  <a:pt x="159219" y="0"/>
                </a:lnTo>
                <a:close/>
              </a:path>
            </a:pathLst>
          </a:custGeom>
          <a:solidFill>
            <a:srgbClr val="F15F22"/>
          </a:solidFill>
        </p:spPr>
        <p:txBody>
          <a:bodyPr wrap="square" lIns="0" tIns="0" rIns="0" bIns="0" rtlCol="0"/>
          <a:lstStyle/>
          <a:p>
            <a:endParaRPr/>
          </a:p>
        </p:txBody>
      </p:sp>
      <p:sp>
        <p:nvSpPr>
          <p:cNvPr id="43" name="object 43"/>
          <p:cNvSpPr/>
          <p:nvPr/>
        </p:nvSpPr>
        <p:spPr>
          <a:xfrm>
            <a:off x="8893278" y="1087956"/>
            <a:ext cx="195580" cy="410845"/>
          </a:xfrm>
          <a:custGeom>
            <a:avLst/>
            <a:gdLst/>
            <a:ahLst/>
            <a:cxnLst/>
            <a:rect l="l" t="t" r="r" b="b"/>
            <a:pathLst>
              <a:path w="195579" h="410844">
                <a:moveTo>
                  <a:pt x="137241" y="247129"/>
                </a:moveTo>
                <a:lnTo>
                  <a:pt x="74891" y="247129"/>
                </a:lnTo>
                <a:lnTo>
                  <a:pt x="22974" y="410311"/>
                </a:lnTo>
                <a:lnTo>
                  <a:pt x="137241" y="247129"/>
                </a:lnTo>
                <a:close/>
              </a:path>
              <a:path w="195579" h="410844">
                <a:moveTo>
                  <a:pt x="180314" y="0"/>
                </a:moveTo>
                <a:lnTo>
                  <a:pt x="0" y="273977"/>
                </a:lnTo>
                <a:lnTo>
                  <a:pt x="74891" y="247129"/>
                </a:lnTo>
                <a:lnTo>
                  <a:pt x="137241" y="247129"/>
                </a:lnTo>
                <a:lnTo>
                  <a:pt x="179679" y="186524"/>
                </a:lnTo>
                <a:lnTo>
                  <a:pt x="116801" y="186524"/>
                </a:lnTo>
                <a:lnTo>
                  <a:pt x="180314" y="0"/>
                </a:lnTo>
                <a:close/>
              </a:path>
              <a:path w="195579" h="410844">
                <a:moveTo>
                  <a:pt x="195224" y="164325"/>
                </a:moveTo>
                <a:lnTo>
                  <a:pt x="116801" y="186524"/>
                </a:lnTo>
                <a:lnTo>
                  <a:pt x="179679" y="186524"/>
                </a:lnTo>
                <a:lnTo>
                  <a:pt x="195224" y="164325"/>
                </a:lnTo>
                <a:close/>
              </a:path>
            </a:pathLst>
          </a:custGeom>
          <a:solidFill>
            <a:srgbClr val="F15F22"/>
          </a:solidFill>
        </p:spPr>
        <p:txBody>
          <a:bodyPr wrap="square" lIns="0" tIns="0" rIns="0" bIns="0" rtlCol="0"/>
          <a:lstStyle/>
          <a:p>
            <a:endParaRPr/>
          </a:p>
        </p:txBody>
      </p:sp>
      <p:sp>
        <p:nvSpPr>
          <p:cNvPr id="44" name="object 44"/>
          <p:cNvSpPr/>
          <p:nvPr/>
        </p:nvSpPr>
        <p:spPr>
          <a:xfrm>
            <a:off x="8898439" y="300004"/>
            <a:ext cx="195580" cy="412750"/>
          </a:xfrm>
          <a:custGeom>
            <a:avLst/>
            <a:gdLst/>
            <a:ahLst/>
            <a:cxnLst/>
            <a:rect l="l" t="t" r="r" b="b"/>
            <a:pathLst>
              <a:path w="195579" h="412750">
                <a:moveTo>
                  <a:pt x="0" y="137007"/>
                </a:moveTo>
                <a:lnTo>
                  <a:pt x="180086" y="412305"/>
                </a:lnTo>
                <a:lnTo>
                  <a:pt x="116636" y="224878"/>
                </a:lnTo>
                <a:lnTo>
                  <a:pt x="179441" y="224878"/>
                </a:lnTo>
                <a:lnTo>
                  <a:pt x="137051" y="163969"/>
                </a:lnTo>
                <a:lnTo>
                  <a:pt x="74777" y="163969"/>
                </a:lnTo>
                <a:lnTo>
                  <a:pt x="0" y="137007"/>
                </a:lnTo>
                <a:close/>
              </a:path>
              <a:path w="195579" h="412750">
                <a:moveTo>
                  <a:pt x="179441" y="224878"/>
                </a:moveTo>
                <a:lnTo>
                  <a:pt x="116636" y="224878"/>
                </a:lnTo>
                <a:lnTo>
                  <a:pt x="194970" y="247192"/>
                </a:lnTo>
                <a:lnTo>
                  <a:pt x="179441" y="224878"/>
                </a:lnTo>
                <a:close/>
              </a:path>
              <a:path w="195579" h="412750">
                <a:moveTo>
                  <a:pt x="22936" y="0"/>
                </a:moveTo>
                <a:lnTo>
                  <a:pt x="74777" y="163969"/>
                </a:lnTo>
                <a:lnTo>
                  <a:pt x="137051" y="163969"/>
                </a:lnTo>
                <a:lnTo>
                  <a:pt x="22936" y="0"/>
                </a:lnTo>
                <a:close/>
              </a:path>
            </a:pathLst>
          </a:custGeom>
          <a:solidFill>
            <a:srgbClr val="F15F22"/>
          </a:solidFill>
        </p:spPr>
        <p:txBody>
          <a:bodyPr wrap="square" lIns="0" tIns="0" rIns="0" bIns="0" rtlCol="0"/>
          <a:lstStyle/>
          <a:p>
            <a:endParaRPr/>
          </a:p>
        </p:txBody>
      </p:sp>
      <p:sp>
        <p:nvSpPr>
          <p:cNvPr id="45" name="object 45"/>
          <p:cNvSpPr/>
          <p:nvPr/>
        </p:nvSpPr>
        <p:spPr>
          <a:xfrm>
            <a:off x="9074058" y="609815"/>
            <a:ext cx="1617980" cy="578485"/>
          </a:xfrm>
          <a:custGeom>
            <a:avLst/>
            <a:gdLst/>
            <a:ahLst/>
            <a:cxnLst/>
            <a:rect l="l" t="t" r="r" b="b"/>
            <a:pathLst>
              <a:path w="1617979" h="578485">
                <a:moveTo>
                  <a:pt x="491845" y="0"/>
                </a:moveTo>
                <a:lnTo>
                  <a:pt x="294639" y="0"/>
                </a:lnTo>
                <a:lnTo>
                  <a:pt x="275530" y="4942"/>
                </a:lnTo>
                <a:lnTo>
                  <a:pt x="259915" y="18449"/>
                </a:lnTo>
                <a:lnTo>
                  <a:pt x="249380" y="38486"/>
                </a:lnTo>
                <a:lnTo>
                  <a:pt x="245516" y="63017"/>
                </a:lnTo>
                <a:lnTo>
                  <a:pt x="245516" y="105054"/>
                </a:lnTo>
                <a:lnTo>
                  <a:pt x="28651" y="105054"/>
                </a:lnTo>
                <a:lnTo>
                  <a:pt x="17493" y="107945"/>
                </a:lnTo>
                <a:lnTo>
                  <a:pt x="8386" y="115827"/>
                </a:lnTo>
                <a:lnTo>
                  <a:pt x="2249" y="127514"/>
                </a:lnTo>
                <a:lnTo>
                  <a:pt x="0" y="141820"/>
                </a:lnTo>
                <a:lnTo>
                  <a:pt x="2249" y="156136"/>
                </a:lnTo>
                <a:lnTo>
                  <a:pt x="8386" y="167817"/>
                </a:lnTo>
                <a:lnTo>
                  <a:pt x="17493" y="175689"/>
                </a:lnTo>
                <a:lnTo>
                  <a:pt x="28651" y="178574"/>
                </a:lnTo>
                <a:lnTo>
                  <a:pt x="245516" y="178574"/>
                </a:lnTo>
                <a:lnTo>
                  <a:pt x="245516" y="399326"/>
                </a:lnTo>
                <a:lnTo>
                  <a:pt x="28651" y="399326"/>
                </a:lnTo>
                <a:lnTo>
                  <a:pt x="17493" y="402213"/>
                </a:lnTo>
                <a:lnTo>
                  <a:pt x="8386" y="410087"/>
                </a:lnTo>
                <a:lnTo>
                  <a:pt x="2249" y="421769"/>
                </a:lnTo>
                <a:lnTo>
                  <a:pt x="0" y="436079"/>
                </a:lnTo>
                <a:lnTo>
                  <a:pt x="2249" y="450391"/>
                </a:lnTo>
                <a:lnTo>
                  <a:pt x="8386" y="462078"/>
                </a:lnTo>
                <a:lnTo>
                  <a:pt x="17493" y="469957"/>
                </a:lnTo>
                <a:lnTo>
                  <a:pt x="28651" y="472846"/>
                </a:lnTo>
                <a:lnTo>
                  <a:pt x="245516" y="472846"/>
                </a:lnTo>
                <a:lnTo>
                  <a:pt x="245516" y="514883"/>
                </a:lnTo>
                <a:lnTo>
                  <a:pt x="249380" y="539436"/>
                </a:lnTo>
                <a:lnTo>
                  <a:pt x="259915" y="559487"/>
                </a:lnTo>
                <a:lnTo>
                  <a:pt x="275530" y="573006"/>
                </a:lnTo>
                <a:lnTo>
                  <a:pt x="294639" y="577964"/>
                </a:lnTo>
                <a:lnTo>
                  <a:pt x="492302" y="577875"/>
                </a:lnTo>
                <a:lnTo>
                  <a:pt x="530798" y="569272"/>
                </a:lnTo>
                <a:lnTo>
                  <a:pt x="576122" y="542658"/>
                </a:lnTo>
                <a:lnTo>
                  <a:pt x="693419" y="416813"/>
                </a:lnTo>
                <a:lnTo>
                  <a:pt x="700895" y="409207"/>
                </a:lnTo>
                <a:lnTo>
                  <a:pt x="706793" y="399432"/>
                </a:lnTo>
                <a:lnTo>
                  <a:pt x="710661" y="388626"/>
                </a:lnTo>
                <a:lnTo>
                  <a:pt x="712050" y="377926"/>
                </a:lnTo>
                <a:lnTo>
                  <a:pt x="712050" y="346786"/>
                </a:lnTo>
                <a:lnTo>
                  <a:pt x="1617944" y="346786"/>
                </a:lnTo>
                <a:lnTo>
                  <a:pt x="1617944" y="241731"/>
                </a:lnTo>
                <a:lnTo>
                  <a:pt x="712050" y="241731"/>
                </a:lnTo>
                <a:lnTo>
                  <a:pt x="712050" y="200240"/>
                </a:lnTo>
                <a:lnTo>
                  <a:pt x="710661" y="189547"/>
                </a:lnTo>
                <a:lnTo>
                  <a:pt x="706793" y="178742"/>
                </a:lnTo>
                <a:lnTo>
                  <a:pt x="700895" y="168961"/>
                </a:lnTo>
                <a:lnTo>
                  <a:pt x="693419" y="161340"/>
                </a:lnTo>
                <a:lnTo>
                  <a:pt x="576122" y="35471"/>
                </a:lnTo>
                <a:lnTo>
                  <a:pt x="553498" y="20292"/>
                </a:lnTo>
                <a:lnTo>
                  <a:pt x="531453" y="9109"/>
                </a:lnTo>
                <a:lnTo>
                  <a:pt x="511032" y="2274"/>
                </a:lnTo>
                <a:lnTo>
                  <a:pt x="493280" y="139"/>
                </a:lnTo>
                <a:lnTo>
                  <a:pt x="491845" y="0"/>
                </a:lnTo>
                <a:close/>
              </a:path>
              <a:path w="1617979" h="578485">
                <a:moveTo>
                  <a:pt x="752982" y="346786"/>
                </a:moveTo>
                <a:lnTo>
                  <a:pt x="728421" y="346786"/>
                </a:lnTo>
                <a:lnTo>
                  <a:pt x="728421" y="392252"/>
                </a:lnTo>
                <a:lnTo>
                  <a:pt x="733932" y="399326"/>
                </a:lnTo>
                <a:lnTo>
                  <a:pt x="747483" y="399326"/>
                </a:lnTo>
                <a:lnTo>
                  <a:pt x="752982" y="392252"/>
                </a:lnTo>
                <a:lnTo>
                  <a:pt x="752982" y="346786"/>
                </a:lnTo>
                <a:close/>
              </a:path>
              <a:path w="1617979" h="578485">
                <a:moveTo>
                  <a:pt x="793902" y="346786"/>
                </a:moveTo>
                <a:lnTo>
                  <a:pt x="769340" y="346786"/>
                </a:lnTo>
                <a:lnTo>
                  <a:pt x="769340" y="392252"/>
                </a:lnTo>
                <a:lnTo>
                  <a:pt x="774839" y="399326"/>
                </a:lnTo>
                <a:lnTo>
                  <a:pt x="788441" y="399326"/>
                </a:lnTo>
                <a:lnTo>
                  <a:pt x="793902" y="392252"/>
                </a:lnTo>
                <a:lnTo>
                  <a:pt x="793902" y="346786"/>
                </a:lnTo>
                <a:close/>
              </a:path>
              <a:path w="1617979" h="578485">
                <a:moveTo>
                  <a:pt x="834809" y="346786"/>
                </a:moveTo>
                <a:lnTo>
                  <a:pt x="810247" y="346786"/>
                </a:lnTo>
                <a:lnTo>
                  <a:pt x="810247" y="392252"/>
                </a:lnTo>
                <a:lnTo>
                  <a:pt x="815759" y="399326"/>
                </a:lnTo>
                <a:lnTo>
                  <a:pt x="829335" y="399326"/>
                </a:lnTo>
                <a:lnTo>
                  <a:pt x="834809" y="392252"/>
                </a:lnTo>
                <a:lnTo>
                  <a:pt x="834809" y="346786"/>
                </a:lnTo>
                <a:close/>
              </a:path>
              <a:path w="1617979" h="578485">
                <a:moveTo>
                  <a:pt x="875728" y="346786"/>
                </a:moveTo>
                <a:lnTo>
                  <a:pt x="851204" y="346786"/>
                </a:lnTo>
                <a:lnTo>
                  <a:pt x="851204" y="392252"/>
                </a:lnTo>
                <a:lnTo>
                  <a:pt x="856691" y="399326"/>
                </a:lnTo>
                <a:lnTo>
                  <a:pt x="870242" y="399326"/>
                </a:lnTo>
                <a:lnTo>
                  <a:pt x="875728" y="392252"/>
                </a:lnTo>
                <a:lnTo>
                  <a:pt x="875728" y="346786"/>
                </a:lnTo>
                <a:close/>
              </a:path>
              <a:path w="1617979" h="578485">
                <a:moveTo>
                  <a:pt x="747483" y="189191"/>
                </a:moveTo>
                <a:lnTo>
                  <a:pt x="733932" y="189191"/>
                </a:lnTo>
                <a:lnTo>
                  <a:pt x="728421" y="196214"/>
                </a:lnTo>
                <a:lnTo>
                  <a:pt x="728421" y="241731"/>
                </a:lnTo>
                <a:lnTo>
                  <a:pt x="752982" y="241731"/>
                </a:lnTo>
                <a:lnTo>
                  <a:pt x="752982" y="196214"/>
                </a:lnTo>
                <a:lnTo>
                  <a:pt x="747483" y="189191"/>
                </a:lnTo>
                <a:close/>
              </a:path>
              <a:path w="1617979" h="578485">
                <a:moveTo>
                  <a:pt x="788390" y="189191"/>
                </a:moveTo>
                <a:lnTo>
                  <a:pt x="774865" y="189191"/>
                </a:lnTo>
                <a:lnTo>
                  <a:pt x="769340" y="196214"/>
                </a:lnTo>
                <a:lnTo>
                  <a:pt x="769340" y="241731"/>
                </a:lnTo>
                <a:lnTo>
                  <a:pt x="793902" y="241731"/>
                </a:lnTo>
                <a:lnTo>
                  <a:pt x="793902" y="196214"/>
                </a:lnTo>
                <a:lnTo>
                  <a:pt x="788390" y="189191"/>
                </a:lnTo>
                <a:close/>
              </a:path>
              <a:path w="1617979" h="578485">
                <a:moveTo>
                  <a:pt x="829335" y="189191"/>
                </a:moveTo>
                <a:lnTo>
                  <a:pt x="815759" y="189191"/>
                </a:lnTo>
                <a:lnTo>
                  <a:pt x="810247" y="196214"/>
                </a:lnTo>
                <a:lnTo>
                  <a:pt x="810247" y="241731"/>
                </a:lnTo>
                <a:lnTo>
                  <a:pt x="834809" y="241731"/>
                </a:lnTo>
                <a:lnTo>
                  <a:pt x="834809" y="196214"/>
                </a:lnTo>
                <a:lnTo>
                  <a:pt x="829335" y="189191"/>
                </a:lnTo>
                <a:close/>
              </a:path>
              <a:path w="1617979" h="578485">
                <a:moveTo>
                  <a:pt x="870242" y="189166"/>
                </a:moveTo>
                <a:lnTo>
                  <a:pt x="856691" y="189166"/>
                </a:lnTo>
                <a:lnTo>
                  <a:pt x="851204" y="196214"/>
                </a:lnTo>
                <a:lnTo>
                  <a:pt x="851204" y="241731"/>
                </a:lnTo>
                <a:lnTo>
                  <a:pt x="1617944" y="241731"/>
                </a:lnTo>
                <a:lnTo>
                  <a:pt x="875728" y="241706"/>
                </a:lnTo>
                <a:lnTo>
                  <a:pt x="875728" y="196214"/>
                </a:lnTo>
                <a:lnTo>
                  <a:pt x="870242" y="189166"/>
                </a:lnTo>
                <a:close/>
              </a:path>
            </a:pathLst>
          </a:custGeom>
          <a:solidFill>
            <a:srgbClr val="40535C"/>
          </a:solidFill>
        </p:spPr>
        <p:txBody>
          <a:bodyPr wrap="square" lIns="0" tIns="0" rIns="0" bIns="0" rtlCol="0"/>
          <a:lstStyle/>
          <a:p>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 name="bk object 16"/>
          <p:cNvSpPr/>
          <p:nvPr/>
        </p:nvSpPr>
        <p:spPr>
          <a:xfrm>
            <a:off x="0" y="12"/>
            <a:ext cx="10692130" cy="7560309"/>
          </a:xfrm>
          <a:custGeom>
            <a:avLst/>
            <a:gdLst/>
            <a:ahLst/>
            <a:cxnLst/>
            <a:rect l="l" t="t" r="r" b="b"/>
            <a:pathLst>
              <a:path w="10692130" h="7560309">
                <a:moveTo>
                  <a:pt x="0" y="7559992"/>
                </a:moveTo>
                <a:lnTo>
                  <a:pt x="10692003" y="7559992"/>
                </a:lnTo>
                <a:lnTo>
                  <a:pt x="10692003" y="0"/>
                </a:lnTo>
                <a:lnTo>
                  <a:pt x="0" y="0"/>
                </a:lnTo>
                <a:lnTo>
                  <a:pt x="0" y="7559992"/>
                </a:lnTo>
                <a:close/>
              </a:path>
            </a:pathLst>
          </a:custGeom>
          <a:solidFill>
            <a:srgbClr val="FFD431"/>
          </a:solidFill>
        </p:spPr>
        <p:txBody>
          <a:bodyPr wrap="square" lIns="0" tIns="0" rIns="0" bIns="0" rtlCol="0"/>
          <a:lstStyle/>
          <a:p>
            <a:endParaRPr/>
          </a:p>
        </p:txBody>
      </p:sp>
      <p:sp>
        <p:nvSpPr>
          <p:cNvPr id="2" name="object 2"/>
          <p:cNvSpPr/>
          <p:nvPr/>
        </p:nvSpPr>
        <p:spPr>
          <a:xfrm>
            <a:off x="8621654" y="5794705"/>
            <a:ext cx="2070349" cy="1765300"/>
          </a:xfrm>
          <a:prstGeom prst="rect">
            <a:avLst/>
          </a:prstGeom>
          <a:blipFill>
            <a:blip r:embed="rId3" cstate="print"/>
            <a:stretch>
              <a:fillRect/>
            </a:stretch>
          </a:blipFill>
        </p:spPr>
        <p:txBody>
          <a:bodyPr wrap="square" lIns="0" tIns="0" rIns="0" bIns="0" rtlCol="0"/>
          <a:lstStyle/>
          <a:p>
            <a:endParaRPr/>
          </a:p>
        </p:txBody>
      </p:sp>
      <p:sp>
        <p:nvSpPr>
          <p:cNvPr id="3" name="object 3"/>
          <p:cNvSpPr/>
          <p:nvPr/>
        </p:nvSpPr>
        <p:spPr>
          <a:xfrm>
            <a:off x="7452000" y="739863"/>
            <a:ext cx="2070002" cy="2069265"/>
          </a:xfrm>
          <a:prstGeom prst="rect">
            <a:avLst/>
          </a:prstGeom>
          <a:blipFill>
            <a:blip r:embed="rId4" cstate="print"/>
            <a:stretch>
              <a:fillRect/>
            </a:stretch>
          </a:blipFill>
        </p:spPr>
        <p:txBody>
          <a:bodyPr wrap="square" lIns="0" tIns="0" rIns="0" bIns="0" rtlCol="0"/>
          <a:lstStyle/>
          <a:p>
            <a:endParaRPr/>
          </a:p>
        </p:txBody>
      </p:sp>
      <p:sp>
        <p:nvSpPr>
          <p:cNvPr id="4" name="object 4"/>
          <p:cNvSpPr/>
          <p:nvPr/>
        </p:nvSpPr>
        <p:spPr>
          <a:xfrm>
            <a:off x="5168621" y="3808346"/>
            <a:ext cx="239395" cy="861060"/>
          </a:xfrm>
          <a:custGeom>
            <a:avLst/>
            <a:gdLst/>
            <a:ahLst/>
            <a:cxnLst/>
            <a:rect l="l" t="t" r="r" b="b"/>
            <a:pathLst>
              <a:path w="239395" h="861060">
                <a:moveTo>
                  <a:pt x="228746" y="715594"/>
                </a:moveTo>
                <a:lnTo>
                  <a:pt x="189826" y="715594"/>
                </a:lnTo>
                <a:lnTo>
                  <a:pt x="195554" y="728579"/>
                </a:lnTo>
                <a:lnTo>
                  <a:pt x="199761" y="742391"/>
                </a:lnTo>
                <a:lnTo>
                  <a:pt x="202353" y="756917"/>
                </a:lnTo>
                <a:lnTo>
                  <a:pt x="203238" y="772045"/>
                </a:lnTo>
                <a:lnTo>
                  <a:pt x="203238" y="860615"/>
                </a:lnTo>
                <a:lnTo>
                  <a:pt x="239229" y="860615"/>
                </a:lnTo>
                <a:lnTo>
                  <a:pt x="239229" y="772045"/>
                </a:lnTo>
                <a:lnTo>
                  <a:pt x="237591" y="748799"/>
                </a:lnTo>
                <a:lnTo>
                  <a:pt x="232803" y="726552"/>
                </a:lnTo>
                <a:lnTo>
                  <a:pt x="228746" y="715594"/>
                </a:lnTo>
                <a:close/>
              </a:path>
              <a:path w="239395" h="861060">
                <a:moveTo>
                  <a:pt x="70026" y="620183"/>
                </a:moveTo>
                <a:lnTo>
                  <a:pt x="29286" y="635838"/>
                </a:lnTo>
                <a:lnTo>
                  <a:pt x="2161" y="671392"/>
                </a:lnTo>
                <a:lnTo>
                  <a:pt x="0" y="686650"/>
                </a:lnTo>
                <a:lnTo>
                  <a:pt x="2202" y="701852"/>
                </a:lnTo>
                <a:lnTo>
                  <a:pt x="8313" y="715638"/>
                </a:lnTo>
                <a:lnTo>
                  <a:pt x="17589" y="727634"/>
                </a:lnTo>
                <a:lnTo>
                  <a:pt x="29286" y="737463"/>
                </a:lnTo>
                <a:lnTo>
                  <a:pt x="68588" y="753525"/>
                </a:lnTo>
                <a:lnTo>
                  <a:pt x="110675" y="753413"/>
                </a:lnTo>
                <a:lnTo>
                  <a:pt x="152203" y="739858"/>
                </a:lnTo>
                <a:lnTo>
                  <a:pt x="183820" y="719467"/>
                </a:lnTo>
                <a:lnTo>
                  <a:pt x="91033" y="719467"/>
                </a:lnTo>
                <a:lnTo>
                  <a:pt x="78858" y="718598"/>
                </a:lnTo>
                <a:lnTo>
                  <a:pt x="40043" y="701078"/>
                </a:lnTo>
                <a:lnTo>
                  <a:pt x="35991" y="693712"/>
                </a:lnTo>
                <a:lnTo>
                  <a:pt x="35991" y="679602"/>
                </a:lnTo>
                <a:lnTo>
                  <a:pt x="67727" y="657128"/>
                </a:lnTo>
                <a:lnTo>
                  <a:pt x="91033" y="653834"/>
                </a:lnTo>
                <a:lnTo>
                  <a:pt x="184569" y="653834"/>
                </a:lnTo>
                <a:lnTo>
                  <a:pt x="154601" y="633707"/>
                </a:lnTo>
                <a:lnTo>
                  <a:pt x="113233" y="620393"/>
                </a:lnTo>
                <a:lnTo>
                  <a:pt x="70026" y="620183"/>
                </a:lnTo>
                <a:close/>
              </a:path>
              <a:path w="239395" h="861060">
                <a:moveTo>
                  <a:pt x="184569" y="653834"/>
                </a:moveTo>
                <a:lnTo>
                  <a:pt x="91033" y="653834"/>
                </a:lnTo>
                <a:lnTo>
                  <a:pt x="112993" y="656056"/>
                </a:lnTo>
                <a:lnTo>
                  <a:pt x="133535" y="662465"/>
                </a:lnTo>
                <a:lnTo>
                  <a:pt x="152232" y="672677"/>
                </a:lnTo>
                <a:lnTo>
                  <a:pt x="168655" y="686308"/>
                </a:lnTo>
                <a:lnTo>
                  <a:pt x="152239" y="700067"/>
                </a:lnTo>
                <a:lnTo>
                  <a:pt x="133554" y="710512"/>
                </a:lnTo>
                <a:lnTo>
                  <a:pt x="113015" y="717145"/>
                </a:lnTo>
                <a:lnTo>
                  <a:pt x="91033" y="719467"/>
                </a:lnTo>
                <a:lnTo>
                  <a:pt x="183820" y="719467"/>
                </a:lnTo>
                <a:lnTo>
                  <a:pt x="189826" y="715594"/>
                </a:lnTo>
                <a:lnTo>
                  <a:pt x="228746" y="715594"/>
                </a:lnTo>
                <a:lnTo>
                  <a:pt x="225053" y="705617"/>
                </a:lnTo>
                <a:lnTo>
                  <a:pt x="214528" y="686308"/>
                </a:lnTo>
                <a:lnTo>
                  <a:pt x="225026" y="667102"/>
                </a:lnTo>
                <a:lnTo>
                  <a:pt x="228671" y="657364"/>
                </a:lnTo>
                <a:lnTo>
                  <a:pt x="189826" y="657364"/>
                </a:lnTo>
                <a:lnTo>
                  <a:pt x="184569" y="653834"/>
                </a:lnTo>
                <a:close/>
              </a:path>
              <a:path w="239395" h="861060">
                <a:moveTo>
                  <a:pt x="228745" y="544804"/>
                </a:moveTo>
                <a:lnTo>
                  <a:pt x="189826" y="544804"/>
                </a:lnTo>
                <a:lnTo>
                  <a:pt x="195554" y="557797"/>
                </a:lnTo>
                <a:lnTo>
                  <a:pt x="199761" y="571612"/>
                </a:lnTo>
                <a:lnTo>
                  <a:pt x="202353" y="586140"/>
                </a:lnTo>
                <a:lnTo>
                  <a:pt x="203238" y="601268"/>
                </a:lnTo>
                <a:lnTo>
                  <a:pt x="202353" y="616336"/>
                </a:lnTo>
                <a:lnTo>
                  <a:pt x="199761" y="630740"/>
                </a:lnTo>
                <a:lnTo>
                  <a:pt x="195554" y="644433"/>
                </a:lnTo>
                <a:lnTo>
                  <a:pt x="189826" y="657364"/>
                </a:lnTo>
                <a:lnTo>
                  <a:pt x="228671" y="657364"/>
                </a:lnTo>
                <a:lnTo>
                  <a:pt x="232779" y="646388"/>
                </a:lnTo>
                <a:lnTo>
                  <a:pt x="237583" y="624375"/>
                </a:lnTo>
                <a:lnTo>
                  <a:pt x="239229" y="601268"/>
                </a:lnTo>
                <a:lnTo>
                  <a:pt x="237591" y="578020"/>
                </a:lnTo>
                <a:lnTo>
                  <a:pt x="232803" y="555769"/>
                </a:lnTo>
                <a:lnTo>
                  <a:pt x="228745" y="544804"/>
                </a:lnTo>
                <a:close/>
              </a:path>
              <a:path w="239395" h="861060">
                <a:moveTo>
                  <a:pt x="70026" y="449399"/>
                </a:moveTo>
                <a:lnTo>
                  <a:pt x="29286" y="465061"/>
                </a:lnTo>
                <a:lnTo>
                  <a:pt x="2161" y="500610"/>
                </a:lnTo>
                <a:lnTo>
                  <a:pt x="0" y="515873"/>
                </a:lnTo>
                <a:lnTo>
                  <a:pt x="2202" y="531019"/>
                </a:lnTo>
                <a:lnTo>
                  <a:pt x="8313" y="544683"/>
                </a:lnTo>
                <a:lnTo>
                  <a:pt x="17589" y="556557"/>
                </a:lnTo>
                <a:lnTo>
                  <a:pt x="29286" y="566331"/>
                </a:lnTo>
                <a:lnTo>
                  <a:pt x="68588" y="582448"/>
                </a:lnTo>
                <a:lnTo>
                  <a:pt x="110701" y="582448"/>
                </a:lnTo>
                <a:lnTo>
                  <a:pt x="152203" y="569020"/>
                </a:lnTo>
                <a:lnTo>
                  <a:pt x="183789" y="548690"/>
                </a:lnTo>
                <a:lnTo>
                  <a:pt x="91033" y="548690"/>
                </a:lnTo>
                <a:lnTo>
                  <a:pt x="78858" y="547821"/>
                </a:lnTo>
                <a:lnTo>
                  <a:pt x="40043" y="530288"/>
                </a:lnTo>
                <a:lnTo>
                  <a:pt x="35991" y="522922"/>
                </a:lnTo>
                <a:lnTo>
                  <a:pt x="35991" y="508825"/>
                </a:lnTo>
                <a:lnTo>
                  <a:pt x="67727" y="486346"/>
                </a:lnTo>
                <a:lnTo>
                  <a:pt x="91033" y="483057"/>
                </a:lnTo>
                <a:lnTo>
                  <a:pt x="184571" y="483057"/>
                </a:lnTo>
                <a:lnTo>
                  <a:pt x="154601" y="462923"/>
                </a:lnTo>
                <a:lnTo>
                  <a:pt x="113233" y="449606"/>
                </a:lnTo>
                <a:lnTo>
                  <a:pt x="70026" y="449399"/>
                </a:lnTo>
                <a:close/>
              </a:path>
              <a:path w="239395" h="861060">
                <a:moveTo>
                  <a:pt x="184571" y="483057"/>
                </a:moveTo>
                <a:lnTo>
                  <a:pt x="91033" y="483057"/>
                </a:lnTo>
                <a:lnTo>
                  <a:pt x="112993" y="485278"/>
                </a:lnTo>
                <a:lnTo>
                  <a:pt x="133535" y="491686"/>
                </a:lnTo>
                <a:lnTo>
                  <a:pt x="152232" y="501895"/>
                </a:lnTo>
                <a:lnTo>
                  <a:pt x="168655" y="515518"/>
                </a:lnTo>
                <a:lnTo>
                  <a:pt x="152239" y="529279"/>
                </a:lnTo>
                <a:lnTo>
                  <a:pt x="133554" y="539729"/>
                </a:lnTo>
                <a:lnTo>
                  <a:pt x="113015" y="546366"/>
                </a:lnTo>
                <a:lnTo>
                  <a:pt x="91033" y="548690"/>
                </a:lnTo>
                <a:lnTo>
                  <a:pt x="183789" y="548690"/>
                </a:lnTo>
                <a:lnTo>
                  <a:pt x="189826" y="544804"/>
                </a:lnTo>
                <a:lnTo>
                  <a:pt x="228745" y="544804"/>
                </a:lnTo>
                <a:lnTo>
                  <a:pt x="225053" y="534830"/>
                </a:lnTo>
                <a:lnTo>
                  <a:pt x="214528" y="515518"/>
                </a:lnTo>
                <a:lnTo>
                  <a:pt x="225026" y="496264"/>
                </a:lnTo>
                <a:lnTo>
                  <a:pt x="228627" y="486587"/>
                </a:lnTo>
                <a:lnTo>
                  <a:pt x="189826" y="486587"/>
                </a:lnTo>
                <a:lnTo>
                  <a:pt x="184571" y="483057"/>
                </a:lnTo>
                <a:close/>
              </a:path>
              <a:path w="239395" h="861060">
                <a:moveTo>
                  <a:pt x="228787" y="374027"/>
                </a:moveTo>
                <a:lnTo>
                  <a:pt x="189826" y="374027"/>
                </a:lnTo>
                <a:lnTo>
                  <a:pt x="195554" y="386964"/>
                </a:lnTo>
                <a:lnTo>
                  <a:pt x="199761" y="400656"/>
                </a:lnTo>
                <a:lnTo>
                  <a:pt x="202353" y="415057"/>
                </a:lnTo>
                <a:lnTo>
                  <a:pt x="203238" y="430123"/>
                </a:lnTo>
                <a:lnTo>
                  <a:pt x="202353" y="445252"/>
                </a:lnTo>
                <a:lnTo>
                  <a:pt x="199761" y="459779"/>
                </a:lnTo>
                <a:lnTo>
                  <a:pt x="195554" y="473595"/>
                </a:lnTo>
                <a:lnTo>
                  <a:pt x="189826" y="486587"/>
                </a:lnTo>
                <a:lnTo>
                  <a:pt x="228627" y="486587"/>
                </a:lnTo>
                <a:lnTo>
                  <a:pt x="232779" y="475430"/>
                </a:lnTo>
                <a:lnTo>
                  <a:pt x="237583" y="453292"/>
                </a:lnTo>
                <a:lnTo>
                  <a:pt x="239229" y="430123"/>
                </a:lnTo>
                <a:lnTo>
                  <a:pt x="237591" y="406938"/>
                </a:lnTo>
                <a:lnTo>
                  <a:pt x="232803" y="384813"/>
                </a:lnTo>
                <a:lnTo>
                  <a:pt x="228787" y="374027"/>
                </a:lnTo>
                <a:close/>
              </a:path>
              <a:path w="239395" h="861060">
                <a:moveTo>
                  <a:pt x="70026" y="278622"/>
                </a:moveTo>
                <a:lnTo>
                  <a:pt x="29286" y="294284"/>
                </a:lnTo>
                <a:lnTo>
                  <a:pt x="2161" y="329833"/>
                </a:lnTo>
                <a:lnTo>
                  <a:pt x="0" y="345097"/>
                </a:lnTo>
                <a:lnTo>
                  <a:pt x="2202" y="360237"/>
                </a:lnTo>
                <a:lnTo>
                  <a:pt x="8313" y="373902"/>
                </a:lnTo>
                <a:lnTo>
                  <a:pt x="17589" y="385778"/>
                </a:lnTo>
                <a:lnTo>
                  <a:pt x="29286" y="395554"/>
                </a:lnTo>
                <a:lnTo>
                  <a:pt x="68588" y="411669"/>
                </a:lnTo>
                <a:lnTo>
                  <a:pt x="110692" y="411669"/>
                </a:lnTo>
                <a:lnTo>
                  <a:pt x="152203" y="398238"/>
                </a:lnTo>
                <a:lnTo>
                  <a:pt x="184340" y="377558"/>
                </a:lnTo>
                <a:lnTo>
                  <a:pt x="91033" y="377558"/>
                </a:lnTo>
                <a:lnTo>
                  <a:pt x="78858" y="376742"/>
                </a:lnTo>
                <a:lnTo>
                  <a:pt x="40043" y="359511"/>
                </a:lnTo>
                <a:lnTo>
                  <a:pt x="35991" y="352145"/>
                </a:lnTo>
                <a:lnTo>
                  <a:pt x="36043" y="344741"/>
                </a:lnTo>
                <a:lnTo>
                  <a:pt x="67727" y="315214"/>
                </a:lnTo>
                <a:lnTo>
                  <a:pt x="91033" y="311924"/>
                </a:lnTo>
                <a:lnTo>
                  <a:pt x="184042" y="311924"/>
                </a:lnTo>
                <a:lnTo>
                  <a:pt x="154601" y="292146"/>
                </a:lnTo>
                <a:lnTo>
                  <a:pt x="113233" y="278830"/>
                </a:lnTo>
                <a:lnTo>
                  <a:pt x="70026" y="278622"/>
                </a:lnTo>
                <a:close/>
              </a:path>
              <a:path w="239395" h="861060">
                <a:moveTo>
                  <a:pt x="184042" y="311924"/>
                </a:moveTo>
                <a:lnTo>
                  <a:pt x="91033" y="311924"/>
                </a:lnTo>
                <a:lnTo>
                  <a:pt x="112993" y="314201"/>
                </a:lnTo>
                <a:lnTo>
                  <a:pt x="133535" y="320732"/>
                </a:lnTo>
                <a:lnTo>
                  <a:pt x="152232" y="331062"/>
                </a:lnTo>
                <a:lnTo>
                  <a:pt x="168655" y="344741"/>
                </a:lnTo>
                <a:lnTo>
                  <a:pt x="152239" y="358446"/>
                </a:lnTo>
                <a:lnTo>
                  <a:pt x="133554" y="368774"/>
                </a:lnTo>
                <a:lnTo>
                  <a:pt x="113015" y="375289"/>
                </a:lnTo>
                <a:lnTo>
                  <a:pt x="91033" y="377558"/>
                </a:lnTo>
                <a:lnTo>
                  <a:pt x="184340" y="377558"/>
                </a:lnTo>
                <a:lnTo>
                  <a:pt x="189826" y="374027"/>
                </a:lnTo>
                <a:lnTo>
                  <a:pt x="228787" y="374027"/>
                </a:lnTo>
                <a:lnTo>
                  <a:pt x="225053" y="363997"/>
                </a:lnTo>
                <a:lnTo>
                  <a:pt x="214528" y="344741"/>
                </a:lnTo>
                <a:lnTo>
                  <a:pt x="225026" y="325485"/>
                </a:lnTo>
                <a:lnTo>
                  <a:pt x="228626" y="315810"/>
                </a:lnTo>
                <a:lnTo>
                  <a:pt x="189826" y="315810"/>
                </a:lnTo>
                <a:lnTo>
                  <a:pt x="184042" y="311924"/>
                </a:lnTo>
                <a:close/>
              </a:path>
              <a:path w="239395" h="861060">
                <a:moveTo>
                  <a:pt x="228659" y="202895"/>
                </a:moveTo>
                <a:lnTo>
                  <a:pt x="189826" y="202895"/>
                </a:lnTo>
                <a:lnTo>
                  <a:pt x="195554" y="215882"/>
                </a:lnTo>
                <a:lnTo>
                  <a:pt x="199761" y="229696"/>
                </a:lnTo>
                <a:lnTo>
                  <a:pt x="202353" y="244223"/>
                </a:lnTo>
                <a:lnTo>
                  <a:pt x="203238" y="259346"/>
                </a:lnTo>
                <a:lnTo>
                  <a:pt x="202353" y="274475"/>
                </a:lnTo>
                <a:lnTo>
                  <a:pt x="199761" y="289002"/>
                </a:lnTo>
                <a:lnTo>
                  <a:pt x="195554" y="302818"/>
                </a:lnTo>
                <a:lnTo>
                  <a:pt x="189826" y="315810"/>
                </a:lnTo>
                <a:lnTo>
                  <a:pt x="228626" y="315810"/>
                </a:lnTo>
                <a:lnTo>
                  <a:pt x="232779" y="304649"/>
                </a:lnTo>
                <a:lnTo>
                  <a:pt x="237583" y="282510"/>
                </a:lnTo>
                <a:lnTo>
                  <a:pt x="239229" y="259346"/>
                </a:lnTo>
                <a:lnTo>
                  <a:pt x="237591" y="236154"/>
                </a:lnTo>
                <a:lnTo>
                  <a:pt x="232803" y="214025"/>
                </a:lnTo>
                <a:lnTo>
                  <a:pt x="228659" y="202895"/>
                </a:lnTo>
                <a:close/>
              </a:path>
              <a:path w="239395" h="861060">
                <a:moveTo>
                  <a:pt x="70026" y="107545"/>
                </a:moveTo>
                <a:lnTo>
                  <a:pt x="29286" y="123151"/>
                </a:lnTo>
                <a:lnTo>
                  <a:pt x="2161" y="158695"/>
                </a:lnTo>
                <a:lnTo>
                  <a:pt x="0" y="173951"/>
                </a:lnTo>
                <a:lnTo>
                  <a:pt x="2202" y="189154"/>
                </a:lnTo>
                <a:lnTo>
                  <a:pt x="8313" y="202944"/>
                </a:lnTo>
                <a:lnTo>
                  <a:pt x="17589" y="214940"/>
                </a:lnTo>
                <a:lnTo>
                  <a:pt x="29286" y="224764"/>
                </a:lnTo>
                <a:lnTo>
                  <a:pt x="68588" y="240826"/>
                </a:lnTo>
                <a:lnTo>
                  <a:pt x="110675" y="240714"/>
                </a:lnTo>
                <a:lnTo>
                  <a:pt x="152203" y="227159"/>
                </a:lnTo>
                <a:lnTo>
                  <a:pt x="183820" y="206768"/>
                </a:lnTo>
                <a:lnTo>
                  <a:pt x="91033" y="206768"/>
                </a:lnTo>
                <a:lnTo>
                  <a:pt x="78858" y="205954"/>
                </a:lnTo>
                <a:lnTo>
                  <a:pt x="43503" y="190262"/>
                </a:lnTo>
                <a:lnTo>
                  <a:pt x="35991" y="173951"/>
                </a:lnTo>
                <a:lnTo>
                  <a:pt x="35991" y="166903"/>
                </a:lnTo>
                <a:lnTo>
                  <a:pt x="67727" y="144429"/>
                </a:lnTo>
                <a:lnTo>
                  <a:pt x="91033" y="141135"/>
                </a:lnTo>
                <a:lnTo>
                  <a:pt x="184053" y="141135"/>
                </a:lnTo>
                <a:lnTo>
                  <a:pt x="154601" y="121308"/>
                </a:lnTo>
                <a:lnTo>
                  <a:pt x="113233" y="107873"/>
                </a:lnTo>
                <a:lnTo>
                  <a:pt x="70026" y="107545"/>
                </a:lnTo>
                <a:close/>
              </a:path>
              <a:path w="239395" h="861060">
                <a:moveTo>
                  <a:pt x="184053" y="141135"/>
                </a:moveTo>
                <a:lnTo>
                  <a:pt x="91033" y="141135"/>
                </a:lnTo>
                <a:lnTo>
                  <a:pt x="112993" y="143412"/>
                </a:lnTo>
                <a:lnTo>
                  <a:pt x="133535" y="149942"/>
                </a:lnTo>
                <a:lnTo>
                  <a:pt x="152232" y="160273"/>
                </a:lnTo>
                <a:lnTo>
                  <a:pt x="168655" y="173951"/>
                </a:lnTo>
                <a:lnTo>
                  <a:pt x="152239" y="187662"/>
                </a:lnTo>
                <a:lnTo>
                  <a:pt x="133554" y="197989"/>
                </a:lnTo>
                <a:lnTo>
                  <a:pt x="113015" y="204502"/>
                </a:lnTo>
                <a:lnTo>
                  <a:pt x="91033" y="206768"/>
                </a:lnTo>
                <a:lnTo>
                  <a:pt x="183820" y="206768"/>
                </a:lnTo>
                <a:lnTo>
                  <a:pt x="189826" y="202895"/>
                </a:lnTo>
                <a:lnTo>
                  <a:pt x="228659" y="202895"/>
                </a:lnTo>
                <a:lnTo>
                  <a:pt x="225053" y="193208"/>
                </a:lnTo>
                <a:lnTo>
                  <a:pt x="214528" y="173951"/>
                </a:lnTo>
                <a:lnTo>
                  <a:pt x="225026" y="154697"/>
                </a:lnTo>
                <a:lnTo>
                  <a:pt x="228627" y="145021"/>
                </a:lnTo>
                <a:lnTo>
                  <a:pt x="189826" y="145021"/>
                </a:lnTo>
                <a:lnTo>
                  <a:pt x="184053" y="141135"/>
                </a:lnTo>
                <a:close/>
              </a:path>
              <a:path w="239395" h="861060">
                <a:moveTo>
                  <a:pt x="239229" y="0"/>
                </a:moveTo>
                <a:lnTo>
                  <a:pt x="203238" y="0"/>
                </a:lnTo>
                <a:lnTo>
                  <a:pt x="203238" y="88569"/>
                </a:lnTo>
                <a:lnTo>
                  <a:pt x="202353" y="103691"/>
                </a:lnTo>
                <a:lnTo>
                  <a:pt x="199761" y="118214"/>
                </a:lnTo>
                <a:lnTo>
                  <a:pt x="195554" y="132028"/>
                </a:lnTo>
                <a:lnTo>
                  <a:pt x="189826" y="145021"/>
                </a:lnTo>
                <a:lnTo>
                  <a:pt x="228627" y="145021"/>
                </a:lnTo>
                <a:lnTo>
                  <a:pt x="232779" y="133865"/>
                </a:lnTo>
                <a:lnTo>
                  <a:pt x="237583" y="111731"/>
                </a:lnTo>
                <a:lnTo>
                  <a:pt x="239229" y="88569"/>
                </a:lnTo>
                <a:lnTo>
                  <a:pt x="239229" y="0"/>
                </a:lnTo>
                <a:close/>
              </a:path>
            </a:pathLst>
          </a:custGeom>
          <a:solidFill>
            <a:srgbClr val="535953"/>
          </a:solidFill>
        </p:spPr>
        <p:txBody>
          <a:bodyPr wrap="square" lIns="0" tIns="0" rIns="0" bIns="0" rtlCol="0"/>
          <a:lstStyle/>
          <a:p>
            <a:endParaRPr/>
          </a:p>
        </p:txBody>
      </p:sp>
      <p:sp>
        <p:nvSpPr>
          <p:cNvPr id="5" name="object 5"/>
          <p:cNvSpPr/>
          <p:nvPr/>
        </p:nvSpPr>
        <p:spPr>
          <a:xfrm>
            <a:off x="5218930" y="773145"/>
            <a:ext cx="340995" cy="1885314"/>
          </a:xfrm>
          <a:custGeom>
            <a:avLst/>
            <a:gdLst/>
            <a:ahLst/>
            <a:cxnLst/>
            <a:rect l="l" t="t" r="r" b="b"/>
            <a:pathLst>
              <a:path w="340995" h="1885314">
                <a:moveTo>
                  <a:pt x="180416" y="0"/>
                </a:moveTo>
                <a:lnTo>
                  <a:pt x="160274" y="0"/>
                </a:lnTo>
                <a:lnTo>
                  <a:pt x="152120" y="7010"/>
                </a:lnTo>
                <a:lnTo>
                  <a:pt x="152120" y="1139329"/>
                </a:lnTo>
                <a:lnTo>
                  <a:pt x="5689" y="1172489"/>
                </a:lnTo>
                <a:lnTo>
                  <a:pt x="76" y="1179080"/>
                </a:lnTo>
                <a:lnTo>
                  <a:pt x="444" y="1193419"/>
                </a:lnTo>
                <a:lnTo>
                  <a:pt x="6375" y="1199629"/>
                </a:lnTo>
                <a:lnTo>
                  <a:pt x="244119" y="1244066"/>
                </a:lnTo>
                <a:lnTo>
                  <a:pt x="5689" y="1298041"/>
                </a:lnTo>
                <a:lnTo>
                  <a:pt x="76" y="1304493"/>
                </a:lnTo>
                <a:lnTo>
                  <a:pt x="444" y="1318971"/>
                </a:lnTo>
                <a:lnTo>
                  <a:pt x="6375" y="1325181"/>
                </a:lnTo>
                <a:lnTo>
                  <a:pt x="244106" y="1369618"/>
                </a:lnTo>
                <a:lnTo>
                  <a:pt x="5702" y="1423593"/>
                </a:lnTo>
                <a:lnTo>
                  <a:pt x="0" y="1430159"/>
                </a:lnTo>
                <a:lnTo>
                  <a:pt x="266" y="1437259"/>
                </a:lnTo>
                <a:lnTo>
                  <a:pt x="444" y="1444510"/>
                </a:lnTo>
                <a:lnTo>
                  <a:pt x="6375" y="1450721"/>
                </a:lnTo>
                <a:lnTo>
                  <a:pt x="244119" y="1495183"/>
                </a:lnTo>
                <a:lnTo>
                  <a:pt x="5702" y="1549158"/>
                </a:lnTo>
                <a:lnTo>
                  <a:pt x="0" y="1555788"/>
                </a:lnTo>
                <a:lnTo>
                  <a:pt x="266" y="1562823"/>
                </a:lnTo>
                <a:lnTo>
                  <a:pt x="444" y="1570075"/>
                </a:lnTo>
                <a:lnTo>
                  <a:pt x="6375" y="1576285"/>
                </a:lnTo>
                <a:lnTo>
                  <a:pt x="244119" y="1620735"/>
                </a:lnTo>
                <a:lnTo>
                  <a:pt x="157708" y="1640306"/>
                </a:lnTo>
                <a:lnTo>
                  <a:pt x="152120" y="1646542"/>
                </a:lnTo>
                <a:lnTo>
                  <a:pt x="152120" y="1878164"/>
                </a:lnTo>
                <a:lnTo>
                  <a:pt x="160274" y="1885200"/>
                </a:lnTo>
                <a:lnTo>
                  <a:pt x="180416" y="1885200"/>
                </a:lnTo>
                <a:lnTo>
                  <a:pt x="188569" y="1878164"/>
                </a:lnTo>
                <a:lnTo>
                  <a:pt x="188569" y="1665782"/>
                </a:lnTo>
                <a:lnTo>
                  <a:pt x="335013" y="1632635"/>
                </a:lnTo>
                <a:lnTo>
                  <a:pt x="340614" y="1626171"/>
                </a:lnTo>
                <a:lnTo>
                  <a:pt x="340258" y="1611718"/>
                </a:lnTo>
                <a:lnTo>
                  <a:pt x="334327" y="1605521"/>
                </a:lnTo>
                <a:lnTo>
                  <a:pt x="96583" y="1561058"/>
                </a:lnTo>
                <a:lnTo>
                  <a:pt x="335013" y="1507070"/>
                </a:lnTo>
                <a:lnTo>
                  <a:pt x="340614" y="1500543"/>
                </a:lnTo>
                <a:lnTo>
                  <a:pt x="340258" y="1486154"/>
                </a:lnTo>
                <a:lnTo>
                  <a:pt x="334327" y="1479956"/>
                </a:lnTo>
                <a:lnTo>
                  <a:pt x="96570" y="1435481"/>
                </a:lnTo>
                <a:lnTo>
                  <a:pt x="334886" y="1381544"/>
                </a:lnTo>
                <a:lnTo>
                  <a:pt x="340448" y="1375295"/>
                </a:lnTo>
                <a:lnTo>
                  <a:pt x="340448" y="1368183"/>
                </a:lnTo>
                <a:lnTo>
                  <a:pt x="340258" y="1360589"/>
                </a:lnTo>
                <a:lnTo>
                  <a:pt x="334327" y="1354378"/>
                </a:lnTo>
                <a:lnTo>
                  <a:pt x="96583" y="1309941"/>
                </a:lnTo>
                <a:lnTo>
                  <a:pt x="335013" y="1255966"/>
                </a:lnTo>
                <a:lnTo>
                  <a:pt x="340601" y="1249502"/>
                </a:lnTo>
                <a:lnTo>
                  <a:pt x="340448" y="1242288"/>
                </a:lnTo>
                <a:lnTo>
                  <a:pt x="340258" y="1235036"/>
                </a:lnTo>
                <a:lnTo>
                  <a:pt x="334327" y="1228826"/>
                </a:lnTo>
                <a:lnTo>
                  <a:pt x="96583" y="1184389"/>
                </a:lnTo>
                <a:lnTo>
                  <a:pt x="182994" y="1164818"/>
                </a:lnTo>
                <a:lnTo>
                  <a:pt x="188569" y="1158582"/>
                </a:lnTo>
                <a:lnTo>
                  <a:pt x="188569" y="7010"/>
                </a:lnTo>
                <a:lnTo>
                  <a:pt x="180416" y="0"/>
                </a:lnTo>
                <a:close/>
              </a:path>
            </a:pathLst>
          </a:custGeom>
          <a:solidFill>
            <a:srgbClr val="535953"/>
          </a:solidFill>
        </p:spPr>
        <p:txBody>
          <a:bodyPr wrap="square" lIns="0" tIns="0" rIns="0" bIns="0" rtlCol="0"/>
          <a:lstStyle/>
          <a:p>
            <a:endParaRPr/>
          </a:p>
        </p:txBody>
      </p:sp>
      <p:sp>
        <p:nvSpPr>
          <p:cNvPr id="6" name="object 6"/>
          <p:cNvSpPr/>
          <p:nvPr/>
        </p:nvSpPr>
        <p:spPr>
          <a:xfrm>
            <a:off x="5389283" y="4629124"/>
            <a:ext cx="0" cy="2561590"/>
          </a:xfrm>
          <a:custGeom>
            <a:avLst/>
            <a:gdLst/>
            <a:ahLst/>
            <a:cxnLst/>
            <a:rect l="l" t="t" r="r" b="b"/>
            <a:pathLst>
              <a:path h="2561590">
                <a:moveTo>
                  <a:pt x="0" y="0"/>
                </a:moveTo>
                <a:lnTo>
                  <a:pt x="0" y="2560993"/>
                </a:lnTo>
              </a:path>
            </a:pathLst>
          </a:custGeom>
          <a:ln w="37134">
            <a:solidFill>
              <a:srgbClr val="535953"/>
            </a:solidFill>
          </a:ln>
        </p:spPr>
        <p:txBody>
          <a:bodyPr wrap="square" lIns="0" tIns="0" rIns="0" bIns="0" rtlCol="0"/>
          <a:lstStyle/>
          <a:p>
            <a:endParaRPr/>
          </a:p>
        </p:txBody>
      </p:sp>
      <p:sp>
        <p:nvSpPr>
          <p:cNvPr id="7" name="object 7"/>
          <p:cNvSpPr/>
          <p:nvPr/>
        </p:nvSpPr>
        <p:spPr>
          <a:xfrm>
            <a:off x="5389283" y="2556014"/>
            <a:ext cx="0" cy="1336675"/>
          </a:xfrm>
          <a:custGeom>
            <a:avLst/>
            <a:gdLst/>
            <a:ahLst/>
            <a:cxnLst/>
            <a:rect l="l" t="t" r="r" b="b"/>
            <a:pathLst>
              <a:path h="1336675">
                <a:moveTo>
                  <a:pt x="0" y="0"/>
                </a:moveTo>
                <a:lnTo>
                  <a:pt x="0" y="1336446"/>
                </a:lnTo>
              </a:path>
            </a:pathLst>
          </a:custGeom>
          <a:ln w="37134">
            <a:solidFill>
              <a:srgbClr val="535953"/>
            </a:solidFill>
          </a:ln>
        </p:spPr>
        <p:txBody>
          <a:bodyPr wrap="square" lIns="0" tIns="0" rIns="0" bIns="0" rtlCol="0"/>
          <a:lstStyle/>
          <a:p>
            <a:endParaRPr/>
          </a:p>
        </p:txBody>
      </p:sp>
      <p:sp>
        <p:nvSpPr>
          <p:cNvPr id="8" name="object 8"/>
          <p:cNvSpPr/>
          <p:nvPr/>
        </p:nvSpPr>
        <p:spPr>
          <a:xfrm>
            <a:off x="5387505" y="12"/>
            <a:ext cx="0" cy="540385"/>
          </a:xfrm>
          <a:custGeom>
            <a:avLst/>
            <a:gdLst/>
            <a:ahLst/>
            <a:cxnLst/>
            <a:rect l="l" t="t" r="r" b="b"/>
            <a:pathLst>
              <a:path h="540385">
                <a:moveTo>
                  <a:pt x="0" y="0"/>
                </a:moveTo>
                <a:lnTo>
                  <a:pt x="0" y="540003"/>
                </a:lnTo>
              </a:path>
            </a:pathLst>
          </a:custGeom>
          <a:ln w="37134">
            <a:solidFill>
              <a:srgbClr val="535953"/>
            </a:solidFill>
          </a:ln>
        </p:spPr>
        <p:txBody>
          <a:bodyPr wrap="square" lIns="0" tIns="0" rIns="0" bIns="0" rtlCol="0"/>
          <a:lstStyle/>
          <a:p>
            <a:endParaRPr/>
          </a:p>
        </p:txBody>
      </p:sp>
      <p:sp>
        <p:nvSpPr>
          <p:cNvPr id="9" name="object 9"/>
          <p:cNvSpPr/>
          <p:nvPr/>
        </p:nvSpPr>
        <p:spPr>
          <a:xfrm>
            <a:off x="5387505" y="1538617"/>
            <a:ext cx="0" cy="151130"/>
          </a:xfrm>
          <a:custGeom>
            <a:avLst/>
            <a:gdLst/>
            <a:ahLst/>
            <a:cxnLst/>
            <a:rect l="l" t="t" r="r" b="b"/>
            <a:pathLst>
              <a:path h="151130">
                <a:moveTo>
                  <a:pt x="0" y="0"/>
                </a:moveTo>
                <a:lnTo>
                  <a:pt x="0" y="150698"/>
                </a:lnTo>
              </a:path>
            </a:pathLst>
          </a:custGeom>
          <a:ln w="37134">
            <a:solidFill>
              <a:srgbClr val="535953"/>
            </a:solidFill>
          </a:ln>
        </p:spPr>
        <p:txBody>
          <a:bodyPr wrap="square" lIns="0" tIns="0" rIns="0" bIns="0" rtlCol="0"/>
          <a:lstStyle/>
          <a:p>
            <a:endParaRPr/>
          </a:p>
        </p:txBody>
      </p:sp>
      <p:sp>
        <p:nvSpPr>
          <p:cNvPr id="10" name="object 10"/>
          <p:cNvSpPr/>
          <p:nvPr/>
        </p:nvSpPr>
        <p:spPr>
          <a:xfrm>
            <a:off x="4065147" y="2790079"/>
            <a:ext cx="1317625" cy="0"/>
          </a:xfrm>
          <a:custGeom>
            <a:avLst/>
            <a:gdLst/>
            <a:ahLst/>
            <a:cxnLst/>
            <a:rect l="l" t="t" r="r" b="b"/>
            <a:pathLst>
              <a:path w="1317625">
                <a:moveTo>
                  <a:pt x="1317447" y="0"/>
                </a:moveTo>
                <a:lnTo>
                  <a:pt x="0" y="0"/>
                </a:lnTo>
              </a:path>
            </a:pathLst>
          </a:custGeom>
          <a:ln w="38100">
            <a:solidFill>
              <a:srgbClr val="535953"/>
            </a:solidFill>
          </a:ln>
        </p:spPr>
        <p:txBody>
          <a:bodyPr wrap="square" lIns="0" tIns="0" rIns="0" bIns="0" rtlCol="0"/>
          <a:lstStyle/>
          <a:p>
            <a:endParaRPr/>
          </a:p>
        </p:txBody>
      </p:sp>
      <p:sp>
        <p:nvSpPr>
          <p:cNvPr id="11" name="object 11"/>
          <p:cNvSpPr/>
          <p:nvPr/>
        </p:nvSpPr>
        <p:spPr>
          <a:xfrm>
            <a:off x="5382592" y="5310365"/>
            <a:ext cx="1317625" cy="0"/>
          </a:xfrm>
          <a:custGeom>
            <a:avLst/>
            <a:gdLst/>
            <a:ahLst/>
            <a:cxnLst/>
            <a:rect l="l" t="t" r="r" b="b"/>
            <a:pathLst>
              <a:path w="1317625">
                <a:moveTo>
                  <a:pt x="1317447" y="0"/>
                </a:moveTo>
                <a:lnTo>
                  <a:pt x="0" y="0"/>
                </a:lnTo>
              </a:path>
            </a:pathLst>
          </a:custGeom>
          <a:ln w="38100">
            <a:solidFill>
              <a:srgbClr val="535953"/>
            </a:solidFill>
          </a:ln>
        </p:spPr>
        <p:txBody>
          <a:bodyPr wrap="square" lIns="0" tIns="0" rIns="0" bIns="0" rtlCol="0"/>
          <a:lstStyle/>
          <a:p>
            <a:endParaRPr/>
          </a:p>
        </p:txBody>
      </p:sp>
      <p:sp>
        <p:nvSpPr>
          <p:cNvPr id="12" name="object 12"/>
          <p:cNvSpPr/>
          <p:nvPr/>
        </p:nvSpPr>
        <p:spPr>
          <a:xfrm>
            <a:off x="4859997" y="591285"/>
            <a:ext cx="1253490" cy="896619"/>
          </a:xfrm>
          <a:custGeom>
            <a:avLst/>
            <a:gdLst/>
            <a:ahLst/>
            <a:cxnLst/>
            <a:rect l="l" t="t" r="r" b="b"/>
            <a:pathLst>
              <a:path w="1253489" h="896619">
                <a:moveTo>
                  <a:pt x="0" y="896047"/>
                </a:moveTo>
                <a:lnTo>
                  <a:pt x="1253007" y="896047"/>
                </a:lnTo>
                <a:lnTo>
                  <a:pt x="1253007" y="0"/>
                </a:lnTo>
                <a:lnTo>
                  <a:pt x="0" y="0"/>
                </a:lnTo>
                <a:lnTo>
                  <a:pt x="0" y="896047"/>
                </a:lnTo>
                <a:close/>
              </a:path>
            </a:pathLst>
          </a:custGeom>
          <a:solidFill>
            <a:srgbClr val="FFD431"/>
          </a:solidFill>
        </p:spPr>
        <p:txBody>
          <a:bodyPr wrap="square" lIns="0" tIns="0" rIns="0" bIns="0" rtlCol="0"/>
          <a:lstStyle/>
          <a:p>
            <a:endParaRPr/>
          </a:p>
        </p:txBody>
      </p:sp>
      <p:sp>
        <p:nvSpPr>
          <p:cNvPr id="13" name="object 13"/>
          <p:cNvSpPr/>
          <p:nvPr/>
        </p:nvSpPr>
        <p:spPr>
          <a:xfrm>
            <a:off x="1327181" y="2064296"/>
            <a:ext cx="1822424" cy="1822424"/>
          </a:xfrm>
          <a:prstGeom prst="rect">
            <a:avLst/>
          </a:prstGeom>
          <a:blipFill>
            <a:blip r:embed="rId5" cstate="print"/>
            <a:stretch>
              <a:fillRect/>
            </a:stretch>
          </a:blipFill>
        </p:spPr>
        <p:txBody>
          <a:bodyPr wrap="square" lIns="0" tIns="0" rIns="0" bIns="0" rtlCol="0"/>
          <a:lstStyle/>
          <a:p>
            <a:endParaRPr/>
          </a:p>
        </p:txBody>
      </p:sp>
      <p:sp>
        <p:nvSpPr>
          <p:cNvPr id="14" name="object 14"/>
          <p:cNvSpPr/>
          <p:nvPr/>
        </p:nvSpPr>
        <p:spPr>
          <a:xfrm>
            <a:off x="7669669" y="3808347"/>
            <a:ext cx="1952663" cy="1951965"/>
          </a:xfrm>
          <a:prstGeom prst="rect">
            <a:avLst/>
          </a:prstGeom>
          <a:blipFill>
            <a:blip r:embed="rId6" cstate="print"/>
            <a:stretch>
              <a:fillRect/>
            </a:stretch>
          </a:blipFill>
        </p:spPr>
        <p:txBody>
          <a:bodyPr wrap="square" lIns="0" tIns="0" rIns="0" bIns="0" rtlCol="0"/>
          <a:lstStyle/>
          <a:p>
            <a:endParaRPr/>
          </a:p>
        </p:txBody>
      </p:sp>
      <p:sp>
        <p:nvSpPr>
          <p:cNvPr id="15" name="object 15"/>
          <p:cNvSpPr/>
          <p:nvPr/>
        </p:nvSpPr>
        <p:spPr>
          <a:xfrm>
            <a:off x="4046690" y="565644"/>
            <a:ext cx="2634615" cy="0"/>
          </a:xfrm>
          <a:custGeom>
            <a:avLst/>
            <a:gdLst/>
            <a:ahLst/>
            <a:cxnLst/>
            <a:rect l="l" t="t" r="r" b="b"/>
            <a:pathLst>
              <a:path w="2634615">
                <a:moveTo>
                  <a:pt x="0" y="0"/>
                </a:moveTo>
                <a:lnTo>
                  <a:pt x="2634615" y="0"/>
                </a:lnTo>
              </a:path>
            </a:pathLst>
          </a:custGeom>
          <a:ln w="51282">
            <a:solidFill>
              <a:srgbClr val="00A24E"/>
            </a:solidFill>
          </a:ln>
        </p:spPr>
        <p:txBody>
          <a:bodyPr wrap="square" lIns="0" tIns="0" rIns="0" bIns="0" rtlCol="0"/>
          <a:lstStyle/>
          <a:p>
            <a:endParaRPr/>
          </a:p>
        </p:txBody>
      </p:sp>
      <p:sp>
        <p:nvSpPr>
          <p:cNvPr id="16" name="object 16"/>
          <p:cNvSpPr/>
          <p:nvPr/>
        </p:nvSpPr>
        <p:spPr>
          <a:xfrm>
            <a:off x="4046690" y="1512973"/>
            <a:ext cx="2634615" cy="0"/>
          </a:xfrm>
          <a:custGeom>
            <a:avLst/>
            <a:gdLst/>
            <a:ahLst/>
            <a:cxnLst/>
            <a:rect l="l" t="t" r="r" b="b"/>
            <a:pathLst>
              <a:path w="2634615">
                <a:moveTo>
                  <a:pt x="0" y="0"/>
                </a:moveTo>
                <a:lnTo>
                  <a:pt x="2634615" y="0"/>
                </a:lnTo>
              </a:path>
            </a:pathLst>
          </a:custGeom>
          <a:ln w="51282">
            <a:solidFill>
              <a:srgbClr val="00A24E"/>
            </a:solidFill>
          </a:ln>
        </p:spPr>
        <p:txBody>
          <a:bodyPr wrap="square" lIns="0" tIns="0" rIns="0" bIns="0" rtlCol="0"/>
          <a:lstStyle/>
          <a:p>
            <a:endParaRPr/>
          </a:p>
        </p:txBody>
      </p:sp>
      <p:sp>
        <p:nvSpPr>
          <p:cNvPr id="17" name="object 17"/>
          <p:cNvSpPr/>
          <p:nvPr/>
        </p:nvSpPr>
        <p:spPr>
          <a:xfrm>
            <a:off x="4046690" y="1444945"/>
            <a:ext cx="2634615" cy="0"/>
          </a:xfrm>
          <a:custGeom>
            <a:avLst/>
            <a:gdLst/>
            <a:ahLst/>
            <a:cxnLst/>
            <a:rect l="l" t="t" r="r" b="b"/>
            <a:pathLst>
              <a:path w="2634615">
                <a:moveTo>
                  <a:pt x="0" y="0"/>
                </a:moveTo>
                <a:lnTo>
                  <a:pt x="2634615" y="0"/>
                </a:lnTo>
              </a:path>
            </a:pathLst>
          </a:custGeom>
          <a:ln w="17094">
            <a:solidFill>
              <a:srgbClr val="92CA6A"/>
            </a:solidFill>
          </a:ln>
        </p:spPr>
        <p:txBody>
          <a:bodyPr wrap="square" lIns="0" tIns="0" rIns="0" bIns="0" rtlCol="0"/>
          <a:lstStyle/>
          <a:p>
            <a:endParaRPr/>
          </a:p>
        </p:txBody>
      </p:sp>
      <p:sp>
        <p:nvSpPr>
          <p:cNvPr id="18" name="object 18"/>
          <p:cNvSpPr/>
          <p:nvPr/>
        </p:nvSpPr>
        <p:spPr>
          <a:xfrm>
            <a:off x="4046690" y="633672"/>
            <a:ext cx="2634615" cy="0"/>
          </a:xfrm>
          <a:custGeom>
            <a:avLst/>
            <a:gdLst/>
            <a:ahLst/>
            <a:cxnLst/>
            <a:rect l="l" t="t" r="r" b="b"/>
            <a:pathLst>
              <a:path w="2634615">
                <a:moveTo>
                  <a:pt x="0" y="0"/>
                </a:moveTo>
                <a:lnTo>
                  <a:pt x="2634615" y="0"/>
                </a:lnTo>
              </a:path>
            </a:pathLst>
          </a:custGeom>
          <a:ln w="17094">
            <a:solidFill>
              <a:srgbClr val="92CA6A"/>
            </a:solidFill>
          </a:ln>
        </p:spPr>
        <p:txBody>
          <a:bodyPr wrap="square" lIns="0" tIns="0" rIns="0" bIns="0" rtlCol="0"/>
          <a:lstStyle/>
          <a:p>
            <a:endParaRPr/>
          </a:p>
        </p:txBody>
      </p:sp>
      <p:sp>
        <p:nvSpPr>
          <p:cNvPr id="19" name="object 19"/>
          <p:cNvSpPr txBox="1">
            <a:spLocks noGrp="1"/>
          </p:cNvSpPr>
          <p:nvPr>
            <p:ph type="title"/>
          </p:nvPr>
        </p:nvSpPr>
        <p:spPr>
          <a:prstGeom prst="rect">
            <a:avLst/>
          </a:prstGeom>
        </p:spPr>
        <p:txBody>
          <a:bodyPr vert="horz" wrap="square" lIns="0" tIns="0" rIns="0" bIns="0" rtlCol="0">
            <a:spAutoFit/>
          </a:bodyPr>
          <a:lstStyle/>
          <a:p>
            <a:pPr marL="167005">
              <a:lnSpc>
                <a:spcPct val="100000"/>
              </a:lnSpc>
            </a:pPr>
            <a:r>
              <a:rPr dirty="0"/>
              <a:t>Nikola </a:t>
            </a:r>
            <a:r>
              <a:rPr spc="-5" dirty="0"/>
              <a:t>works</a:t>
            </a:r>
            <a:r>
              <a:rPr spc="-55" dirty="0"/>
              <a:t> </a:t>
            </a:r>
            <a:r>
              <a:rPr dirty="0"/>
              <a:t>on</a:t>
            </a:r>
          </a:p>
        </p:txBody>
      </p:sp>
      <p:sp>
        <p:nvSpPr>
          <p:cNvPr id="20" name="object 20"/>
          <p:cNvSpPr txBox="1"/>
          <p:nvPr/>
        </p:nvSpPr>
        <p:spPr>
          <a:xfrm>
            <a:off x="4473767" y="970688"/>
            <a:ext cx="1797050" cy="426720"/>
          </a:xfrm>
          <a:prstGeom prst="rect">
            <a:avLst/>
          </a:prstGeom>
        </p:spPr>
        <p:txBody>
          <a:bodyPr vert="horz" wrap="square" lIns="0" tIns="0" rIns="0" bIns="0" rtlCol="0">
            <a:spAutoFit/>
          </a:bodyPr>
          <a:lstStyle/>
          <a:p>
            <a:pPr marL="12700">
              <a:lnSpc>
                <a:spcPct val="100000"/>
              </a:lnSpc>
            </a:pPr>
            <a:r>
              <a:rPr sz="2750" b="1" dirty="0">
                <a:solidFill>
                  <a:srgbClr val="00A24E"/>
                </a:solidFill>
                <a:latin typeface="Arial Narrow"/>
                <a:cs typeface="Arial Narrow"/>
              </a:rPr>
              <a:t>his</a:t>
            </a:r>
            <a:r>
              <a:rPr sz="2750" b="1" spc="-65" dirty="0">
                <a:solidFill>
                  <a:srgbClr val="00A24E"/>
                </a:solidFill>
                <a:latin typeface="Arial Narrow"/>
                <a:cs typeface="Arial Narrow"/>
              </a:rPr>
              <a:t> </a:t>
            </a:r>
            <a:r>
              <a:rPr sz="2750" b="1" dirty="0">
                <a:solidFill>
                  <a:srgbClr val="00A24E"/>
                </a:solidFill>
                <a:latin typeface="Arial Narrow"/>
                <a:cs typeface="Arial Narrow"/>
              </a:rPr>
              <a:t>invention</a:t>
            </a:r>
            <a:endParaRPr sz="2750">
              <a:latin typeface="Arial Narrow"/>
              <a:cs typeface="Arial Narrow"/>
            </a:endParaRPr>
          </a:p>
        </p:txBody>
      </p:sp>
      <p:sp>
        <p:nvSpPr>
          <p:cNvPr id="21" name="object 21"/>
          <p:cNvSpPr/>
          <p:nvPr/>
        </p:nvSpPr>
        <p:spPr>
          <a:xfrm>
            <a:off x="2629528" y="353441"/>
            <a:ext cx="1339164" cy="1339152"/>
          </a:xfrm>
          <a:prstGeom prst="rect">
            <a:avLst/>
          </a:prstGeom>
          <a:blipFill>
            <a:blip r:embed="rId7" cstate="print"/>
            <a:stretch>
              <a:fillRect/>
            </a:stretch>
          </a:blipFill>
        </p:spPr>
        <p:txBody>
          <a:bodyPr wrap="square" lIns="0" tIns="0" rIns="0" bIns="0" rtlCol="0"/>
          <a:lstStyle/>
          <a:p>
            <a:endParaRPr/>
          </a:p>
        </p:txBody>
      </p:sp>
      <p:sp>
        <p:nvSpPr>
          <p:cNvPr id="22" name="object 22"/>
          <p:cNvSpPr/>
          <p:nvPr/>
        </p:nvSpPr>
        <p:spPr>
          <a:xfrm>
            <a:off x="2629528" y="353442"/>
            <a:ext cx="1339215" cy="1339215"/>
          </a:xfrm>
          <a:custGeom>
            <a:avLst/>
            <a:gdLst/>
            <a:ahLst/>
            <a:cxnLst/>
            <a:rect l="l" t="t" r="r" b="b"/>
            <a:pathLst>
              <a:path w="1339214" h="1339214">
                <a:moveTo>
                  <a:pt x="669582" y="1339151"/>
                </a:moveTo>
                <a:lnTo>
                  <a:pt x="717400" y="1337470"/>
                </a:lnTo>
                <a:lnTo>
                  <a:pt x="764311" y="1332502"/>
                </a:lnTo>
                <a:lnTo>
                  <a:pt x="810202" y="1324360"/>
                </a:lnTo>
                <a:lnTo>
                  <a:pt x="854958" y="1313158"/>
                </a:lnTo>
                <a:lnTo>
                  <a:pt x="898468" y="1299009"/>
                </a:lnTo>
                <a:lnTo>
                  <a:pt x="940616" y="1282027"/>
                </a:lnTo>
                <a:lnTo>
                  <a:pt x="981290" y="1262324"/>
                </a:lnTo>
                <a:lnTo>
                  <a:pt x="1020378" y="1240014"/>
                </a:lnTo>
                <a:lnTo>
                  <a:pt x="1057764" y="1215210"/>
                </a:lnTo>
                <a:lnTo>
                  <a:pt x="1093337" y="1188026"/>
                </a:lnTo>
                <a:lnTo>
                  <a:pt x="1126982" y="1158575"/>
                </a:lnTo>
                <a:lnTo>
                  <a:pt x="1158587" y="1126970"/>
                </a:lnTo>
                <a:lnTo>
                  <a:pt x="1188039" y="1093324"/>
                </a:lnTo>
                <a:lnTo>
                  <a:pt x="1215223" y="1057752"/>
                </a:lnTo>
                <a:lnTo>
                  <a:pt x="1240026" y="1020365"/>
                </a:lnTo>
                <a:lnTo>
                  <a:pt x="1262336" y="981278"/>
                </a:lnTo>
                <a:lnTo>
                  <a:pt x="1282039" y="940603"/>
                </a:lnTo>
                <a:lnTo>
                  <a:pt x="1299022" y="898455"/>
                </a:lnTo>
                <a:lnTo>
                  <a:pt x="1313171" y="854946"/>
                </a:lnTo>
                <a:lnTo>
                  <a:pt x="1324373" y="810189"/>
                </a:lnTo>
                <a:lnTo>
                  <a:pt x="1332514" y="764299"/>
                </a:lnTo>
                <a:lnTo>
                  <a:pt x="1337482" y="717388"/>
                </a:lnTo>
                <a:lnTo>
                  <a:pt x="1339164" y="669569"/>
                </a:lnTo>
                <a:lnTo>
                  <a:pt x="1337482" y="621750"/>
                </a:lnTo>
                <a:lnTo>
                  <a:pt x="1332514" y="574839"/>
                </a:lnTo>
                <a:lnTo>
                  <a:pt x="1324373" y="528949"/>
                </a:lnTo>
                <a:lnTo>
                  <a:pt x="1313171" y="484193"/>
                </a:lnTo>
                <a:lnTo>
                  <a:pt x="1299022" y="440685"/>
                </a:lnTo>
                <a:lnTo>
                  <a:pt x="1282039" y="398537"/>
                </a:lnTo>
                <a:lnTo>
                  <a:pt x="1262336" y="357863"/>
                </a:lnTo>
                <a:lnTo>
                  <a:pt x="1240026" y="318776"/>
                </a:lnTo>
                <a:lnTo>
                  <a:pt x="1215223" y="281391"/>
                </a:lnTo>
                <a:lnTo>
                  <a:pt x="1188039" y="245819"/>
                </a:lnTo>
                <a:lnTo>
                  <a:pt x="1158587" y="212174"/>
                </a:lnTo>
                <a:lnTo>
                  <a:pt x="1126982" y="180570"/>
                </a:lnTo>
                <a:lnTo>
                  <a:pt x="1093337" y="151119"/>
                </a:lnTo>
                <a:lnTo>
                  <a:pt x="1057764" y="123936"/>
                </a:lnTo>
                <a:lnTo>
                  <a:pt x="1020378" y="99133"/>
                </a:lnTo>
                <a:lnTo>
                  <a:pt x="981290" y="76824"/>
                </a:lnTo>
                <a:lnTo>
                  <a:pt x="940616" y="57122"/>
                </a:lnTo>
                <a:lnTo>
                  <a:pt x="898468" y="40140"/>
                </a:lnTo>
                <a:lnTo>
                  <a:pt x="854958" y="25991"/>
                </a:lnTo>
                <a:lnTo>
                  <a:pt x="810202" y="14790"/>
                </a:lnTo>
                <a:lnTo>
                  <a:pt x="764311" y="6649"/>
                </a:lnTo>
                <a:lnTo>
                  <a:pt x="717400" y="1681"/>
                </a:lnTo>
                <a:lnTo>
                  <a:pt x="669582" y="0"/>
                </a:lnTo>
                <a:lnTo>
                  <a:pt x="621763" y="1681"/>
                </a:lnTo>
                <a:lnTo>
                  <a:pt x="574852" y="6649"/>
                </a:lnTo>
                <a:lnTo>
                  <a:pt x="528961" y="14790"/>
                </a:lnTo>
                <a:lnTo>
                  <a:pt x="484205" y="25991"/>
                </a:lnTo>
                <a:lnTo>
                  <a:pt x="440696" y="40140"/>
                </a:lnTo>
                <a:lnTo>
                  <a:pt x="398547" y="57122"/>
                </a:lnTo>
                <a:lnTo>
                  <a:pt x="357873" y="76824"/>
                </a:lnTo>
                <a:lnTo>
                  <a:pt x="318786" y="99133"/>
                </a:lnTo>
                <a:lnTo>
                  <a:pt x="281399" y="123936"/>
                </a:lnTo>
                <a:lnTo>
                  <a:pt x="245826" y="151119"/>
                </a:lnTo>
                <a:lnTo>
                  <a:pt x="212181" y="180570"/>
                </a:lnTo>
                <a:lnTo>
                  <a:pt x="180576" y="212174"/>
                </a:lnTo>
                <a:lnTo>
                  <a:pt x="151124" y="245819"/>
                </a:lnTo>
                <a:lnTo>
                  <a:pt x="123940" y="281391"/>
                </a:lnTo>
                <a:lnTo>
                  <a:pt x="99137" y="318776"/>
                </a:lnTo>
                <a:lnTo>
                  <a:pt x="76827" y="357863"/>
                </a:lnTo>
                <a:lnTo>
                  <a:pt x="57124" y="398537"/>
                </a:lnTo>
                <a:lnTo>
                  <a:pt x="40141" y="440685"/>
                </a:lnTo>
                <a:lnTo>
                  <a:pt x="25992" y="484193"/>
                </a:lnTo>
                <a:lnTo>
                  <a:pt x="14790" y="528949"/>
                </a:lnTo>
                <a:lnTo>
                  <a:pt x="6649" y="574839"/>
                </a:lnTo>
                <a:lnTo>
                  <a:pt x="1681" y="621750"/>
                </a:lnTo>
                <a:lnTo>
                  <a:pt x="0" y="669569"/>
                </a:lnTo>
                <a:lnTo>
                  <a:pt x="1681" y="717388"/>
                </a:lnTo>
                <a:lnTo>
                  <a:pt x="6649" y="764299"/>
                </a:lnTo>
                <a:lnTo>
                  <a:pt x="14790" y="810189"/>
                </a:lnTo>
                <a:lnTo>
                  <a:pt x="25992" y="854946"/>
                </a:lnTo>
                <a:lnTo>
                  <a:pt x="40141" y="898455"/>
                </a:lnTo>
                <a:lnTo>
                  <a:pt x="57124" y="940603"/>
                </a:lnTo>
                <a:lnTo>
                  <a:pt x="76827" y="981278"/>
                </a:lnTo>
                <a:lnTo>
                  <a:pt x="99137" y="1020365"/>
                </a:lnTo>
                <a:lnTo>
                  <a:pt x="123940" y="1057752"/>
                </a:lnTo>
                <a:lnTo>
                  <a:pt x="151124" y="1093324"/>
                </a:lnTo>
                <a:lnTo>
                  <a:pt x="180576" y="1126970"/>
                </a:lnTo>
                <a:lnTo>
                  <a:pt x="212181" y="1158575"/>
                </a:lnTo>
                <a:lnTo>
                  <a:pt x="245826" y="1188026"/>
                </a:lnTo>
                <a:lnTo>
                  <a:pt x="281399" y="1215210"/>
                </a:lnTo>
                <a:lnTo>
                  <a:pt x="318786" y="1240014"/>
                </a:lnTo>
                <a:lnTo>
                  <a:pt x="357873" y="1262324"/>
                </a:lnTo>
                <a:lnTo>
                  <a:pt x="398547" y="1282027"/>
                </a:lnTo>
                <a:lnTo>
                  <a:pt x="440696" y="1299009"/>
                </a:lnTo>
                <a:lnTo>
                  <a:pt x="484205" y="1313158"/>
                </a:lnTo>
                <a:lnTo>
                  <a:pt x="528961" y="1324360"/>
                </a:lnTo>
                <a:lnTo>
                  <a:pt x="574852" y="1332502"/>
                </a:lnTo>
                <a:lnTo>
                  <a:pt x="621763" y="1337470"/>
                </a:lnTo>
                <a:lnTo>
                  <a:pt x="669582" y="1339151"/>
                </a:lnTo>
                <a:close/>
              </a:path>
            </a:pathLst>
          </a:custGeom>
          <a:ln w="43827">
            <a:solidFill>
              <a:srgbClr val="00A24E"/>
            </a:solidFill>
          </a:ln>
        </p:spPr>
        <p:txBody>
          <a:bodyPr wrap="square" lIns="0" tIns="0" rIns="0" bIns="0" rtlCol="0"/>
          <a:lstStyle/>
          <a:p>
            <a:endParaRPr/>
          </a:p>
        </p:txBody>
      </p:sp>
      <p:sp>
        <p:nvSpPr>
          <p:cNvPr id="23" name="object 23"/>
          <p:cNvSpPr/>
          <p:nvPr/>
        </p:nvSpPr>
        <p:spPr>
          <a:xfrm>
            <a:off x="784174" y="4986680"/>
            <a:ext cx="1823445" cy="1823440"/>
          </a:xfrm>
          <a:prstGeom prst="rect">
            <a:avLst/>
          </a:prstGeom>
          <a:blipFill>
            <a:blip r:embed="rId8" cstate="print"/>
            <a:stretch>
              <a:fillRect/>
            </a:stretch>
          </a:blipFill>
        </p:spPr>
        <p:txBody>
          <a:bodyPr wrap="square" lIns="0" tIns="0" rIns="0" bIns="0" rtlCol="0"/>
          <a:lstStyle/>
          <a:p>
            <a:endParaRPr/>
          </a:p>
        </p:txBody>
      </p:sp>
      <p:sp>
        <p:nvSpPr>
          <p:cNvPr id="24" name="object 24"/>
          <p:cNvSpPr/>
          <p:nvPr/>
        </p:nvSpPr>
        <p:spPr>
          <a:xfrm>
            <a:off x="3212994" y="4741793"/>
            <a:ext cx="2182495" cy="0"/>
          </a:xfrm>
          <a:custGeom>
            <a:avLst/>
            <a:gdLst/>
            <a:ahLst/>
            <a:cxnLst/>
            <a:rect l="l" t="t" r="r" b="b"/>
            <a:pathLst>
              <a:path w="2182495">
                <a:moveTo>
                  <a:pt x="2181936" y="0"/>
                </a:moveTo>
                <a:lnTo>
                  <a:pt x="0" y="0"/>
                </a:lnTo>
              </a:path>
            </a:pathLst>
          </a:custGeom>
          <a:ln w="38100">
            <a:solidFill>
              <a:srgbClr val="535953"/>
            </a:solidFill>
          </a:ln>
        </p:spPr>
        <p:txBody>
          <a:bodyPr wrap="square" lIns="0" tIns="0" rIns="0" bIns="0" rtlCol="0"/>
          <a:lstStyle/>
          <a:p>
            <a:endParaRPr/>
          </a:p>
        </p:txBody>
      </p:sp>
      <p:sp>
        <p:nvSpPr>
          <p:cNvPr id="25" name="object 25"/>
          <p:cNvSpPr/>
          <p:nvPr/>
        </p:nvSpPr>
        <p:spPr>
          <a:xfrm>
            <a:off x="1937655" y="4019362"/>
            <a:ext cx="1464310" cy="1464310"/>
          </a:xfrm>
          <a:custGeom>
            <a:avLst/>
            <a:gdLst/>
            <a:ahLst/>
            <a:cxnLst/>
            <a:rect l="l" t="t" r="r" b="b"/>
            <a:pathLst>
              <a:path w="1464310" h="1464310">
                <a:moveTo>
                  <a:pt x="732078" y="0"/>
                </a:moveTo>
                <a:lnTo>
                  <a:pt x="683944" y="1557"/>
                </a:lnTo>
                <a:lnTo>
                  <a:pt x="636641" y="6164"/>
                </a:lnTo>
                <a:lnTo>
                  <a:pt x="590265" y="13725"/>
                </a:lnTo>
                <a:lnTo>
                  <a:pt x="544914" y="24143"/>
                </a:lnTo>
                <a:lnTo>
                  <a:pt x="500684" y="37321"/>
                </a:lnTo>
                <a:lnTo>
                  <a:pt x="457671" y="53164"/>
                </a:lnTo>
                <a:lnTo>
                  <a:pt x="415972" y="71575"/>
                </a:lnTo>
                <a:lnTo>
                  <a:pt x="375683" y="92456"/>
                </a:lnTo>
                <a:lnTo>
                  <a:pt x="336901" y="115713"/>
                </a:lnTo>
                <a:lnTo>
                  <a:pt x="299722" y="141248"/>
                </a:lnTo>
                <a:lnTo>
                  <a:pt x="264242" y="168965"/>
                </a:lnTo>
                <a:lnTo>
                  <a:pt x="230558" y="198767"/>
                </a:lnTo>
                <a:lnTo>
                  <a:pt x="198767" y="230558"/>
                </a:lnTo>
                <a:lnTo>
                  <a:pt x="168965" y="264242"/>
                </a:lnTo>
                <a:lnTo>
                  <a:pt x="141248" y="299722"/>
                </a:lnTo>
                <a:lnTo>
                  <a:pt x="115713" y="336901"/>
                </a:lnTo>
                <a:lnTo>
                  <a:pt x="92456" y="375683"/>
                </a:lnTo>
                <a:lnTo>
                  <a:pt x="71575" y="415972"/>
                </a:lnTo>
                <a:lnTo>
                  <a:pt x="53164" y="457671"/>
                </a:lnTo>
                <a:lnTo>
                  <a:pt x="37321" y="500684"/>
                </a:lnTo>
                <a:lnTo>
                  <a:pt x="24143" y="544914"/>
                </a:lnTo>
                <a:lnTo>
                  <a:pt x="13725" y="590265"/>
                </a:lnTo>
                <a:lnTo>
                  <a:pt x="6164" y="636641"/>
                </a:lnTo>
                <a:lnTo>
                  <a:pt x="1557" y="683944"/>
                </a:lnTo>
                <a:lnTo>
                  <a:pt x="0" y="732078"/>
                </a:lnTo>
                <a:lnTo>
                  <a:pt x="1557" y="780213"/>
                </a:lnTo>
                <a:lnTo>
                  <a:pt x="6164" y="827516"/>
                </a:lnTo>
                <a:lnTo>
                  <a:pt x="13725" y="873891"/>
                </a:lnTo>
                <a:lnTo>
                  <a:pt x="24143" y="919242"/>
                </a:lnTo>
                <a:lnTo>
                  <a:pt x="37321" y="963472"/>
                </a:lnTo>
                <a:lnTo>
                  <a:pt x="53164" y="1006485"/>
                </a:lnTo>
                <a:lnTo>
                  <a:pt x="71575" y="1048184"/>
                </a:lnTo>
                <a:lnTo>
                  <a:pt x="92456" y="1088473"/>
                </a:lnTo>
                <a:lnTo>
                  <a:pt x="115713" y="1127256"/>
                </a:lnTo>
                <a:lnTo>
                  <a:pt x="141248" y="1164435"/>
                </a:lnTo>
                <a:lnTo>
                  <a:pt x="168965" y="1199915"/>
                </a:lnTo>
                <a:lnTo>
                  <a:pt x="198767" y="1233598"/>
                </a:lnTo>
                <a:lnTo>
                  <a:pt x="230558" y="1265390"/>
                </a:lnTo>
                <a:lnTo>
                  <a:pt x="264242" y="1295192"/>
                </a:lnTo>
                <a:lnTo>
                  <a:pt x="299722" y="1322909"/>
                </a:lnTo>
                <a:lnTo>
                  <a:pt x="336901" y="1348444"/>
                </a:lnTo>
                <a:lnTo>
                  <a:pt x="375683" y="1371700"/>
                </a:lnTo>
                <a:lnTo>
                  <a:pt x="415972" y="1392582"/>
                </a:lnTo>
                <a:lnTo>
                  <a:pt x="457671" y="1410993"/>
                </a:lnTo>
                <a:lnTo>
                  <a:pt x="500684" y="1426835"/>
                </a:lnTo>
                <a:lnTo>
                  <a:pt x="544914" y="1440014"/>
                </a:lnTo>
                <a:lnTo>
                  <a:pt x="590265" y="1450432"/>
                </a:lnTo>
                <a:lnTo>
                  <a:pt x="636641" y="1457993"/>
                </a:lnTo>
                <a:lnTo>
                  <a:pt x="683944" y="1462600"/>
                </a:lnTo>
                <a:lnTo>
                  <a:pt x="732078" y="1464157"/>
                </a:lnTo>
                <a:lnTo>
                  <a:pt x="780213" y="1462600"/>
                </a:lnTo>
                <a:lnTo>
                  <a:pt x="827516" y="1457993"/>
                </a:lnTo>
                <a:lnTo>
                  <a:pt x="873891" y="1450432"/>
                </a:lnTo>
                <a:lnTo>
                  <a:pt x="919242" y="1440014"/>
                </a:lnTo>
                <a:lnTo>
                  <a:pt x="963472" y="1426835"/>
                </a:lnTo>
                <a:lnTo>
                  <a:pt x="1006485" y="1410993"/>
                </a:lnTo>
                <a:lnTo>
                  <a:pt x="1048184" y="1392582"/>
                </a:lnTo>
                <a:lnTo>
                  <a:pt x="1088473" y="1371700"/>
                </a:lnTo>
                <a:lnTo>
                  <a:pt x="1127256" y="1348444"/>
                </a:lnTo>
                <a:lnTo>
                  <a:pt x="1164435" y="1322909"/>
                </a:lnTo>
                <a:lnTo>
                  <a:pt x="1199915" y="1295192"/>
                </a:lnTo>
                <a:lnTo>
                  <a:pt x="1233598" y="1265390"/>
                </a:lnTo>
                <a:lnTo>
                  <a:pt x="1265390" y="1233598"/>
                </a:lnTo>
                <a:lnTo>
                  <a:pt x="1295192" y="1199915"/>
                </a:lnTo>
                <a:lnTo>
                  <a:pt x="1322909" y="1164435"/>
                </a:lnTo>
                <a:lnTo>
                  <a:pt x="1348444" y="1127256"/>
                </a:lnTo>
                <a:lnTo>
                  <a:pt x="1371700" y="1088473"/>
                </a:lnTo>
                <a:lnTo>
                  <a:pt x="1392582" y="1048184"/>
                </a:lnTo>
                <a:lnTo>
                  <a:pt x="1410993" y="1006485"/>
                </a:lnTo>
                <a:lnTo>
                  <a:pt x="1426835" y="963472"/>
                </a:lnTo>
                <a:lnTo>
                  <a:pt x="1440014" y="919242"/>
                </a:lnTo>
                <a:lnTo>
                  <a:pt x="1450432" y="873891"/>
                </a:lnTo>
                <a:lnTo>
                  <a:pt x="1457993" y="827516"/>
                </a:lnTo>
                <a:lnTo>
                  <a:pt x="1462600" y="780213"/>
                </a:lnTo>
                <a:lnTo>
                  <a:pt x="1464157" y="732078"/>
                </a:lnTo>
                <a:lnTo>
                  <a:pt x="1462600" y="683944"/>
                </a:lnTo>
                <a:lnTo>
                  <a:pt x="1457993" y="636641"/>
                </a:lnTo>
                <a:lnTo>
                  <a:pt x="1450432" y="590265"/>
                </a:lnTo>
                <a:lnTo>
                  <a:pt x="1440014" y="544914"/>
                </a:lnTo>
                <a:lnTo>
                  <a:pt x="1426835" y="500684"/>
                </a:lnTo>
                <a:lnTo>
                  <a:pt x="1410993" y="457671"/>
                </a:lnTo>
                <a:lnTo>
                  <a:pt x="1392582" y="415972"/>
                </a:lnTo>
                <a:lnTo>
                  <a:pt x="1371700" y="375683"/>
                </a:lnTo>
                <a:lnTo>
                  <a:pt x="1348444" y="336901"/>
                </a:lnTo>
                <a:lnTo>
                  <a:pt x="1322909" y="299722"/>
                </a:lnTo>
                <a:lnTo>
                  <a:pt x="1295192" y="264242"/>
                </a:lnTo>
                <a:lnTo>
                  <a:pt x="1265390" y="230558"/>
                </a:lnTo>
                <a:lnTo>
                  <a:pt x="1233598" y="198767"/>
                </a:lnTo>
                <a:lnTo>
                  <a:pt x="1199915" y="168965"/>
                </a:lnTo>
                <a:lnTo>
                  <a:pt x="1164435" y="141248"/>
                </a:lnTo>
                <a:lnTo>
                  <a:pt x="1127256" y="115713"/>
                </a:lnTo>
                <a:lnTo>
                  <a:pt x="1088473" y="92456"/>
                </a:lnTo>
                <a:lnTo>
                  <a:pt x="1048184" y="71575"/>
                </a:lnTo>
                <a:lnTo>
                  <a:pt x="1006485" y="53164"/>
                </a:lnTo>
                <a:lnTo>
                  <a:pt x="963472" y="37321"/>
                </a:lnTo>
                <a:lnTo>
                  <a:pt x="919242" y="24143"/>
                </a:lnTo>
                <a:lnTo>
                  <a:pt x="873891" y="13725"/>
                </a:lnTo>
                <a:lnTo>
                  <a:pt x="827516" y="6164"/>
                </a:lnTo>
                <a:lnTo>
                  <a:pt x="780213" y="1557"/>
                </a:lnTo>
                <a:lnTo>
                  <a:pt x="732078" y="0"/>
                </a:lnTo>
                <a:close/>
              </a:path>
            </a:pathLst>
          </a:custGeom>
          <a:solidFill>
            <a:srgbClr val="F47E44"/>
          </a:solidFill>
        </p:spPr>
        <p:txBody>
          <a:bodyPr wrap="square" lIns="0" tIns="0" rIns="0" bIns="0" rtlCol="0"/>
          <a:lstStyle/>
          <a:p>
            <a:endParaRPr/>
          </a:p>
        </p:txBody>
      </p:sp>
      <p:sp>
        <p:nvSpPr>
          <p:cNvPr id="26" name="object 26"/>
          <p:cNvSpPr txBox="1"/>
          <p:nvPr/>
        </p:nvSpPr>
        <p:spPr>
          <a:xfrm>
            <a:off x="2132481" y="4395602"/>
            <a:ext cx="1069975" cy="268605"/>
          </a:xfrm>
          <a:prstGeom prst="rect">
            <a:avLst/>
          </a:prstGeom>
        </p:spPr>
        <p:txBody>
          <a:bodyPr vert="horz" wrap="square" lIns="0" tIns="0" rIns="0" bIns="0" rtlCol="0">
            <a:spAutoFit/>
          </a:bodyPr>
          <a:lstStyle/>
          <a:p>
            <a:pPr marL="12700">
              <a:lnSpc>
                <a:spcPct val="100000"/>
              </a:lnSpc>
            </a:pPr>
            <a:r>
              <a:rPr sz="1700" b="1" spc="-10" dirty="0">
                <a:solidFill>
                  <a:srgbClr val="FFFFFF"/>
                </a:solidFill>
                <a:latin typeface="Arial Narrow"/>
                <a:cs typeface="Arial Narrow"/>
              </a:rPr>
              <a:t>He </a:t>
            </a:r>
            <a:r>
              <a:rPr sz="1700" b="1" spc="-20" dirty="0">
                <a:solidFill>
                  <a:srgbClr val="FFFFFF"/>
                </a:solidFill>
                <a:latin typeface="Arial Narrow"/>
                <a:cs typeface="Arial Narrow"/>
              </a:rPr>
              <a:t>starts</a:t>
            </a:r>
            <a:r>
              <a:rPr sz="1700" b="1" spc="-140" dirty="0">
                <a:solidFill>
                  <a:srgbClr val="FFFFFF"/>
                </a:solidFill>
                <a:latin typeface="Arial Narrow"/>
                <a:cs typeface="Arial Narrow"/>
              </a:rPr>
              <a:t> </a:t>
            </a:r>
            <a:r>
              <a:rPr sz="1700" b="1" spc="-20" dirty="0">
                <a:solidFill>
                  <a:srgbClr val="FFFFFF"/>
                </a:solidFill>
                <a:latin typeface="Arial Narrow"/>
                <a:cs typeface="Arial Narrow"/>
              </a:rPr>
              <a:t>the</a:t>
            </a:r>
            <a:endParaRPr sz="1700">
              <a:latin typeface="Arial Narrow"/>
              <a:cs typeface="Arial Narrow"/>
            </a:endParaRPr>
          </a:p>
        </p:txBody>
      </p:sp>
      <p:sp>
        <p:nvSpPr>
          <p:cNvPr id="27" name="object 27"/>
          <p:cNvSpPr txBox="1"/>
          <p:nvPr/>
        </p:nvSpPr>
        <p:spPr>
          <a:xfrm>
            <a:off x="2105277" y="4624240"/>
            <a:ext cx="1124585" cy="268605"/>
          </a:xfrm>
          <a:prstGeom prst="rect">
            <a:avLst/>
          </a:prstGeom>
        </p:spPr>
        <p:txBody>
          <a:bodyPr vert="horz" wrap="square" lIns="0" tIns="0" rIns="0" bIns="0" rtlCol="0">
            <a:spAutoFit/>
          </a:bodyPr>
          <a:lstStyle/>
          <a:p>
            <a:pPr marL="12700">
              <a:lnSpc>
                <a:spcPct val="100000"/>
              </a:lnSpc>
            </a:pPr>
            <a:r>
              <a:rPr sz="1700" b="1" spc="-40" dirty="0">
                <a:solidFill>
                  <a:srgbClr val="FFFFFF"/>
                </a:solidFill>
                <a:latin typeface="Arial Narrow"/>
                <a:cs typeface="Arial Narrow"/>
              </a:rPr>
              <a:t>Tesla</a:t>
            </a:r>
            <a:r>
              <a:rPr sz="1700" b="1" spc="-114" dirty="0">
                <a:solidFill>
                  <a:srgbClr val="FFFFFF"/>
                </a:solidFill>
                <a:latin typeface="Arial Narrow"/>
                <a:cs typeface="Arial Narrow"/>
              </a:rPr>
              <a:t> </a:t>
            </a:r>
            <a:r>
              <a:rPr sz="1700" b="1" spc="-20" dirty="0">
                <a:solidFill>
                  <a:srgbClr val="FFFFFF"/>
                </a:solidFill>
                <a:latin typeface="Arial Narrow"/>
                <a:cs typeface="Arial Narrow"/>
              </a:rPr>
              <a:t>Electric</a:t>
            </a:r>
            <a:endParaRPr sz="1700" dirty="0">
              <a:latin typeface="Arial Narrow"/>
              <a:cs typeface="Arial Narrow"/>
            </a:endParaRPr>
          </a:p>
        </p:txBody>
      </p:sp>
      <p:sp>
        <p:nvSpPr>
          <p:cNvPr id="28" name="object 28"/>
          <p:cNvSpPr txBox="1"/>
          <p:nvPr/>
        </p:nvSpPr>
        <p:spPr>
          <a:xfrm>
            <a:off x="2258782" y="4852878"/>
            <a:ext cx="817244" cy="268605"/>
          </a:xfrm>
          <a:prstGeom prst="rect">
            <a:avLst/>
          </a:prstGeom>
        </p:spPr>
        <p:txBody>
          <a:bodyPr vert="horz" wrap="square" lIns="0" tIns="0" rIns="0" bIns="0" rtlCol="0">
            <a:spAutoFit/>
          </a:bodyPr>
          <a:lstStyle/>
          <a:p>
            <a:pPr marL="12700">
              <a:lnSpc>
                <a:spcPct val="100000"/>
              </a:lnSpc>
            </a:pPr>
            <a:r>
              <a:rPr sz="1700" b="1" spc="-20" dirty="0">
                <a:solidFill>
                  <a:srgbClr val="FFFFFF"/>
                </a:solidFill>
                <a:latin typeface="Arial Narrow"/>
                <a:cs typeface="Arial Narrow"/>
              </a:rPr>
              <a:t>Company</a:t>
            </a:r>
            <a:endParaRPr sz="1700">
              <a:latin typeface="Arial Narrow"/>
              <a:cs typeface="Arial Narrow"/>
            </a:endParaRPr>
          </a:p>
        </p:txBody>
      </p:sp>
      <p:sp>
        <p:nvSpPr>
          <p:cNvPr id="29" name="object 29"/>
          <p:cNvSpPr/>
          <p:nvPr/>
        </p:nvSpPr>
        <p:spPr>
          <a:xfrm>
            <a:off x="3002184" y="1938293"/>
            <a:ext cx="1548130" cy="1541780"/>
          </a:xfrm>
          <a:custGeom>
            <a:avLst/>
            <a:gdLst/>
            <a:ahLst/>
            <a:cxnLst/>
            <a:rect l="l" t="t" r="r" b="b"/>
            <a:pathLst>
              <a:path w="1548129" h="1541779">
                <a:moveTo>
                  <a:pt x="773925" y="0"/>
                </a:moveTo>
                <a:lnTo>
                  <a:pt x="724980" y="1516"/>
                </a:lnTo>
                <a:lnTo>
                  <a:pt x="676844" y="6005"/>
                </a:lnTo>
                <a:lnTo>
                  <a:pt x="629608" y="13377"/>
                </a:lnTo>
                <a:lnTo>
                  <a:pt x="583363" y="23540"/>
                </a:lnTo>
                <a:lnTo>
                  <a:pt x="538198" y="36406"/>
                </a:lnTo>
                <a:lnTo>
                  <a:pt x="494205" y="51883"/>
                </a:lnTo>
                <a:lnTo>
                  <a:pt x="451475" y="69881"/>
                </a:lnTo>
                <a:lnTo>
                  <a:pt x="410097" y="90310"/>
                </a:lnTo>
                <a:lnTo>
                  <a:pt x="370163" y="113080"/>
                </a:lnTo>
                <a:lnTo>
                  <a:pt x="331763" y="138100"/>
                </a:lnTo>
                <a:lnTo>
                  <a:pt x="294988" y="165280"/>
                </a:lnTo>
                <a:lnTo>
                  <a:pt x="259929" y="194530"/>
                </a:lnTo>
                <a:lnTo>
                  <a:pt x="226675" y="225759"/>
                </a:lnTo>
                <a:lnTo>
                  <a:pt x="195319" y="258878"/>
                </a:lnTo>
                <a:lnTo>
                  <a:pt x="165951" y="293795"/>
                </a:lnTo>
                <a:lnTo>
                  <a:pt x="138660" y="330421"/>
                </a:lnTo>
                <a:lnTo>
                  <a:pt x="113538" y="368666"/>
                </a:lnTo>
                <a:lnTo>
                  <a:pt x="90676" y="408438"/>
                </a:lnTo>
                <a:lnTo>
                  <a:pt x="70164" y="449648"/>
                </a:lnTo>
                <a:lnTo>
                  <a:pt x="52093" y="492205"/>
                </a:lnTo>
                <a:lnTo>
                  <a:pt x="36553" y="536020"/>
                </a:lnTo>
                <a:lnTo>
                  <a:pt x="23636" y="581001"/>
                </a:lnTo>
                <a:lnTo>
                  <a:pt x="13431" y="627059"/>
                </a:lnTo>
                <a:lnTo>
                  <a:pt x="6029" y="674103"/>
                </a:lnTo>
                <a:lnTo>
                  <a:pt x="1522" y="722042"/>
                </a:lnTo>
                <a:lnTo>
                  <a:pt x="0" y="770788"/>
                </a:lnTo>
                <a:lnTo>
                  <a:pt x="1522" y="819533"/>
                </a:lnTo>
                <a:lnTo>
                  <a:pt x="6029" y="867473"/>
                </a:lnTo>
                <a:lnTo>
                  <a:pt x="13431" y="914517"/>
                </a:lnTo>
                <a:lnTo>
                  <a:pt x="23636" y="960575"/>
                </a:lnTo>
                <a:lnTo>
                  <a:pt x="36553" y="1005556"/>
                </a:lnTo>
                <a:lnTo>
                  <a:pt x="52093" y="1049371"/>
                </a:lnTo>
                <a:lnTo>
                  <a:pt x="70164" y="1091928"/>
                </a:lnTo>
                <a:lnTo>
                  <a:pt x="90676" y="1133138"/>
                </a:lnTo>
                <a:lnTo>
                  <a:pt x="113538" y="1172910"/>
                </a:lnTo>
                <a:lnTo>
                  <a:pt x="138660" y="1211154"/>
                </a:lnTo>
                <a:lnTo>
                  <a:pt x="165951" y="1247780"/>
                </a:lnTo>
                <a:lnTo>
                  <a:pt x="195319" y="1282698"/>
                </a:lnTo>
                <a:lnTo>
                  <a:pt x="226675" y="1315816"/>
                </a:lnTo>
                <a:lnTo>
                  <a:pt x="259929" y="1347046"/>
                </a:lnTo>
                <a:lnTo>
                  <a:pt x="294988" y="1376296"/>
                </a:lnTo>
                <a:lnTo>
                  <a:pt x="331763" y="1403476"/>
                </a:lnTo>
                <a:lnTo>
                  <a:pt x="370163" y="1428496"/>
                </a:lnTo>
                <a:lnTo>
                  <a:pt x="410097" y="1451266"/>
                </a:lnTo>
                <a:lnTo>
                  <a:pt x="451475" y="1471695"/>
                </a:lnTo>
                <a:lnTo>
                  <a:pt x="494205" y="1489693"/>
                </a:lnTo>
                <a:lnTo>
                  <a:pt x="538198" y="1505170"/>
                </a:lnTo>
                <a:lnTo>
                  <a:pt x="583363" y="1518036"/>
                </a:lnTo>
                <a:lnTo>
                  <a:pt x="629608" y="1528199"/>
                </a:lnTo>
                <a:lnTo>
                  <a:pt x="676844" y="1535571"/>
                </a:lnTo>
                <a:lnTo>
                  <a:pt x="724980" y="1540060"/>
                </a:lnTo>
                <a:lnTo>
                  <a:pt x="773925" y="1541576"/>
                </a:lnTo>
                <a:lnTo>
                  <a:pt x="822869" y="1540060"/>
                </a:lnTo>
                <a:lnTo>
                  <a:pt x="871005" y="1535571"/>
                </a:lnTo>
                <a:lnTo>
                  <a:pt x="918241" y="1528199"/>
                </a:lnTo>
                <a:lnTo>
                  <a:pt x="964487" y="1518036"/>
                </a:lnTo>
                <a:lnTo>
                  <a:pt x="1009651" y="1505170"/>
                </a:lnTo>
                <a:lnTo>
                  <a:pt x="1053644" y="1489693"/>
                </a:lnTo>
                <a:lnTo>
                  <a:pt x="1096375" y="1471695"/>
                </a:lnTo>
                <a:lnTo>
                  <a:pt x="1137753" y="1451266"/>
                </a:lnTo>
                <a:lnTo>
                  <a:pt x="1177687" y="1428496"/>
                </a:lnTo>
                <a:lnTo>
                  <a:pt x="1216087" y="1403476"/>
                </a:lnTo>
                <a:lnTo>
                  <a:pt x="1252862" y="1376296"/>
                </a:lnTo>
                <a:lnTo>
                  <a:pt x="1287921" y="1347046"/>
                </a:lnTo>
                <a:lnTo>
                  <a:pt x="1321174" y="1315816"/>
                </a:lnTo>
                <a:lnTo>
                  <a:pt x="1352530" y="1282698"/>
                </a:lnTo>
                <a:lnTo>
                  <a:pt x="1381899" y="1247780"/>
                </a:lnTo>
                <a:lnTo>
                  <a:pt x="1409190" y="1211154"/>
                </a:lnTo>
                <a:lnTo>
                  <a:pt x="1434311" y="1172910"/>
                </a:lnTo>
                <a:lnTo>
                  <a:pt x="1457173" y="1133138"/>
                </a:lnTo>
                <a:lnTo>
                  <a:pt x="1477685" y="1091928"/>
                </a:lnTo>
                <a:lnTo>
                  <a:pt x="1495757" y="1049371"/>
                </a:lnTo>
                <a:lnTo>
                  <a:pt x="1511296" y="1005556"/>
                </a:lnTo>
                <a:lnTo>
                  <a:pt x="1524214" y="960575"/>
                </a:lnTo>
                <a:lnTo>
                  <a:pt x="1534419" y="914517"/>
                </a:lnTo>
                <a:lnTo>
                  <a:pt x="1541820" y="867473"/>
                </a:lnTo>
                <a:lnTo>
                  <a:pt x="1546328" y="819533"/>
                </a:lnTo>
                <a:lnTo>
                  <a:pt x="1547850" y="770788"/>
                </a:lnTo>
                <a:lnTo>
                  <a:pt x="1546328" y="722042"/>
                </a:lnTo>
                <a:lnTo>
                  <a:pt x="1541820" y="674103"/>
                </a:lnTo>
                <a:lnTo>
                  <a:pt x="1534419" y="627059"/>
                </a:lnTo>
                <a:lnTo>
                  <a:pt x="1524214" y="581001"/>
                </a:lnTo>
                <a:lnTo>
                  <a:pt x="1511296" y="536020"/>
                </a:lnTo>
                <a:lnTo>
                  <a:pt x="1495757" y="492205"/>
                </a:lnTo>
                <a:lnTo>
                  <a:pt x="1477685" y="449648"/>
                </a:lnTo>
                <a:lnTo>
                  <a:pt x="1457173" y="408438"/>
                </a:lnTo>
                <a:lnTo>
                  <a:pt x="1434311" y="368666"/>
                </a:lnTo>
                <a:lnTo>
                  <a:pt x="1409190" y="330421"/>
                </a:lnTo>
                <a:lnTo>
                  <a:pt x="1381899" y="293795"/>
                </a:lnTo>
                <a:lnTo>
                  <a:pt x="1352530" y="258878"/>
                </a:lnTo>
                <a:lnTo>
                  <a:pt x="1321174" y="225759"/>
                </a:lnTo>
                <a:lnTo>
                  <a:pt x="1287921" y="194530"/>
                </a:lnTo>
                <a:lnTo>
                  <a:pt x="1252862" y="165280"/>
                </a:lnTo>
                <a:lnTo>
                  <a:pt x="1216087" y="138100"/>
                </a:lnTo>
                <a:lnTo>
                  <a:pt x="1177687" y="113080"/>
                </a:lnTo>
                <a:lnTo>
                  <a:pt x="1137753" y="90310"/>
                </a:lnTo>
                <a:lnTo>
                  <a:pt x="1096375" y="69881"/>
                </a:lnTo>
                <a:lnTo>
                  <a:pt x="1053644" y="51883"/>
                </a:lnTo>
                <a:lnTo>
                  <a:pt x="1009651" y="36406"/>
                </a:lnTo>
                <a:lnTo>
                  <a:pt x="964487" y="23540"/>
                </a:lnTo>
                <a:lnTo>
                  <a:pt x="918241" y="13377"/>
                </a:lnTo>
                <a:lnTo>
                  <a:pt x="871005" y="6005"/>
                </a:lnTo>
                <a:lnTo>
                  <a:pt x="822869" y="1516"/>
                </a:lnTo>
                <a:lnTo>
                  <a:pt x="773925" y="0"/>
                </a:lnTo>
                <a:close/>
              </a:path>
            </a:pathLst>
          </a:custGeom>
          <a:solidFill>
            <a:srgbClr val="F47E44"/>
          </a:solidFill>
        </p:spPr>
        <p:txBody>
          <a:bodyPr wrap="square" lIns="0" tIns="0" rIns="0" bIns="0" rtlCol="0"/>
          <a:lstStyle/>
          <a:p>
            <a:endParaRPr/>
          </a:p>
        </p:txBody>
      </p:sp>
      <p:sp>
        <p:nvSpPr>
          <p:cNvPr id="30" name="object 30"/>
          <p:cNvSpPr txBox="1"/>
          <p:nvPr/>
        </p:nvSpPr>
        <p:spPr>
          <a:xfrm>
            <a:off x="3229156" y="2336438"/>
            <a:ext cx="1091565" cy="268605"/>
          </a:xfrm>
          <a:prstGeom prst="rect">
            <a:avLst/>
          </a:prstGeom>
        </p:spPr>
        <p:txBody>
          <a:bodyPr vert="horz" wrap="square" lIns="0" tIns="0" rIns="0" bIns="0" rtlCol="0">
            <a:spAutoFit/>
          </a:bodyPr>
          <a:lstStyle/>
          <a:p>
            <a:pPr marL="12700">
              <a:lnSpc>
                <a:spcPct val="100000"/>
              </a:lnSpc>
            </a:pPr>
            <a:r>
              <a:rPr sz="1700" b="1" spc="-20" dirty="0">
                <a:solidFill>
                  <a:srgbClr val="FFFFFF"/>
                </a:solidFill>
                <a:latin typeface="Arial Narrow"/>
                <a:cs typeface="Arial Narrow"/>
              </a:rPr>
              <a:t>Nikola</a:t>
            </a:r>
            <a:r>
              <a:rPr sz="1700" b="1" spc="-120" dirty="0">
                <a:solidFill>
                  <a:srgbClr val="FFFFFF"/>
                </a:solidFill>
                <a:latin typeface="Arial Narrow"/>
                <a:cs typeface="Arial Narrow"/>
              </a:rPr>
              <a:t> </a:t>
            </a:r>
            <a:r>
              <a:rPr sz="1700" b="1" spc="-20" dirty="0">
                <a:solidFill>
                  <a:srgbClr val="FFFFFF"/>
                </a:solidFill>
                <a:latin typeface="Arial Narrow"/>
                <a:cs typeface="Arial Narrow"/>
              </a:rPr>
              <a:t>works</a:t>
            </a:r>
            <a:endParaRPr sz="1700">
              <a:latin typeface="Arial Narrow"/>
              <a:cs typeface="Arial Narrow"/>
            </a:endParaRPr>
          </a:p>
        </p:txBody>
      </p:sp>
      <p:sp>
        <p:nvSpPr>
          <p:cNvPr id="31" name="object 31"/>
          <p:cNvSpPr txBox="1"/>
          <p:nvPr/>
        </p:nvSpPr>
        <p:spPr>
          <a:xfrm>
            <a:off x="3225270" y="2565075"/>
            <a:ext cx="1099820" cy="268605"/>
          </a:xfrm>
          <a:prstGeom prst="rect">
            <a:avLst/>
          </a:prstGeom>
        </p:spPr>
        <p:txBody>
          <a:bodyPr vert="horz" wrap="square" lIns="0" tIns="0" rIns="0" bIns="0" rtlCol="0">
            <a:spAutoFit/>
          </a:bodyPr>
          <a:lstStyle/>
          <a:p>
            <a:pPr marL="12700">
              <a:lnSpc>
                <a:spcPct val="100000"/>
              </a:lnSpc>
            </a:pPr>
            <a:r>
              <a:rPr sz="1700" b="1" spc="-10" dirty="0">
                <a:solidFill>
                  <a:srgbClr val="FFFFFF"/>
                </a:solidFill>
                <a:latin typeface="Arial Narrow"/>
                <a:cs typeface="Arial Narrow"/>
              </a:rPr>
              <a:t>as </a:t>
            </a:r>
            <a:r>
              <a:rPr sz="1700" b="1" dirty="0">
                <a:solidFill>
                  <a:srgbClr val="FFFFFF"/>
                </a:solidFill>
                <a:latin typeface="Arial Narrow"/>
                <a:cs typeface="Arial Narrow"/>
              </a:rPr>
              <a:t>a</a:t>
            </a:r>
            <a:r>
              <a:rPr sz="1700" b="1" spc="-160" dirty="0">
                <a:solidFill>
                  <a:srgbClr val="FFFFFF"/>
                </a:solidFill>
                <a:latin typeface="Arial Narrow"/>
                <a:cs typeface="Arial Narrow"/>
              </a:rPr>
              <a:t> </a:t>
            </a:r>
            <a:r>
              <a:rPr sz="1700" b="1" spc="-20" dirty="0">
                <a:solidFill>
                  <a:srgbClr val="FFFFFF"/>
                </a:solidFill>
                <a:latin typeface="Arial Narrow"/>
                <a:cs typeface="Arial Narrow"/>
              </a:rPr>
              <a:t>labourer</a:t>
            </a:r>
            <a:endParaRPr sz="1700" dirty="0">
              <a:latin typeface="Arial Narrow"/>
              <a:cs typeface="Arial Narrow"/>
            </a:endParaRPr>
          </a:p>
        </p:txBody>
      </p:sp>
      <p:sp>
        <p:nvSpPr>
          <p:cNvPr id="32" name="object 32"/>
          <p:cNvSpPr txBox="1"/>
          <p:nvPr/>
        </p:nvSpPr>
        <p:spPr>
          <a:xfrm>
            <a:off x="3225270" y="2793714"/>
            <a:ext cx="1099820" cy="268605"/>
          </a:xfrm>
          <a:prstGeom prst="rect">
            <a:avLst/>
          </a:prstGeom>
        </p:spPr>
        <p:txBody>
          <a:bodyPr vert="horz" wrap="square" lIns="0" tIns="0" rIns="0" bIns="0" rtlCol="0">
            <a:spAutoFit/>
          </a:bodyPr>
          <a:lstStyle/>
          <a:p>
            <a:pPr marL="12700">
              <a:lnSpc>
                <a:spcPct val="100000"/>
              </a:lnSpc>
            </a:pPr>
            <a:r>
              <a:rPr sz="1700" b="1" spc="-15" dirty="0">
                <a:solidFill>
                  <a:srgbClr val="FFFFFF"/>
                </a:solidFill>
                <a:latin typeface="Arial Narrow"/>
                <a:cs typeface="Arial Narrow"/>
              </a:rPr>
              <a:t>for two</a:t>
            </a:r>
            <a:r>
              <a:rPr sz="1700" b="1" spc="-145" dirty="0">
                <a:solidFill>
                  <a:srgbClr val="FFFFFF"/>
                </a:solidFill>
                <a:latin typeface="Arial Narrow"/>
                <a:cs typeface="Arial Narrow"/>
              </a:rPr>
              <a:t> </a:t>
            </a:r>
            <a:r>
              <a:rPr sz="1700" b="1" spc="-20" dirty="0">
                <a:solidFill>
                  <a:srgbClr val="FFFFFF"/>
                </a:solidFill>
                <a:latin typeface="Arial Narrow"/>
                <a:cs typeface="Arial Narrow"/>
              </a:rPr>
              <a:t>years</a:t>
            </a:r>
            <a:endParaRPr sz="1700">
              <a:latin typeface="Arial Narrow"/>
              <a:cs typeface="Arial Narrow"/>
            </a:endParaRPr>
          </a:p>
        </p:txBody>
      </p:sp>
      <p:sp>
        <p:nvSpPr>
          <p:cNvPr id="33" name="object 33"/>
          <p:cNvSpPr/>
          <p:nvPr/>
        </p:nvSpPr>
        <p:spPr>
          <a:xfrm>
            <a:off x="5396189" y="2975507"/>
            <a:ext cx="1510030" cy="0"/>
          </a:xfrm>
          <a:custGeom>
            <a:avLst/>
            <a:gdLst/>
            <a:ahLst/>
            <a:cxnLst/>
            <a:rect l="l" t="t" r="r" b="b"/>
            <a:pathLst>
              <a:path w="1510029">
                <a:moveTo>
                  <a:pt x="1509852" y="0"/>
                </a:moveTo>
                <a:lnTo>
                  <a:pt x="0" y="0"/>
                </a:lnTo>
              </a:path>
            </a:pathLst>
          </a:custGeom>
          <a:ln w="38100">
            <a:solidFill>
              <a:srgbClr val="535953"/>
            </a:solidFill>
          </a:ln>
        </p:spPr>
        <p:txBody>
          <a:bodyPr wrap="square" lIns="0" tIns="0" rIns="0" bIns="0" rtlCol="0"/>
          <a:lstStyle/>
          <a:p>
            <a:endParaRPr/>
          </a:p>
        </p:txBody>
      </p:sp>
      <p:sp>
        <p:nvSpPr>
          <p:cNvPr id="34" name="object 34"/>
          <p:cNvSpPr/>
          <p:nvPr/>
        </p:nvSpPr>
        <p:spPr>
          <a:xfrm>
            <a:off x="6467262" y="2132904"/>
            <a:ext cx="1647189" cy="1647189"/>
          </a:xfrm>
          <a:custGeom>
            <a:avLst/>
            <a:gdLst/>
            <a:ahLst/>
            <a:cxnLst/>
            <a:rect l="l" t="t" r="r" b="b"/>
            <a:pathLst>
              <a:path w="1647190" h="1647189">
                <a:moveTo>
                  <a:pt x="823544" y="0"/>
                </a:moveTo>
                <a:lnTo>
                  <a:pt x="775154" y="1398"/>
                </a:lnTo>
                <a:lnTo>
                  <a:pt x="727500" y="5540"/>
                </a:lnTo>
                <a:lnTo>
                  <a:pt x="680660" y="12350"/>
                </a:lnTo>
                <a:lnTo>
                  <a:pt x="634710" y="21750"/>
                </a:lnTo>
                <a:lnTo>
                  <a:pt x="589729" y="33663"/>
                </a:lnTo>
                <a:lnTo>
                  <a:pt x="545793" y="48012"/>
                </a:lnTo>
                <a:lnTo>
                  <a:pt x="502980" y="64719"/>
                </a:lnTo>
                <a:lnTo>
                  <a:pt x="461367" y="83707"/>
                </a:lnTo>
                <a:lnTo>
                  <a:pt x="421030" y="104899"/>
                </a:lnTo>
                <a:lnTo>
                  <a:pt x="382048" y="128217"/>
                </a:lnTo>
                <a:lnTo>
                  <a:pt x="344498" y="153585"/>
                </a:lnTo>
                <a:lnTo>
                  <a:pt x="308456" y="180926"/>
                </a:lnTo>
                <a:lnTo>
                  <a:pt x="274000" y="210161"/>
                </a:lnTo>
                <a:lnTo>
                  <a:pt x="241207" y="241214"/>
                </a:lnTo>
                <a:lnTo>
                  <a:pt x="210155" y="274007"/>
                </a:lnTo>
                <a:lnTo>
                  <a:pt x="180921" y="308464"/>
                </a:lnTo>
                <a:lnTo>
                  <a:pt x="153581" y="344506"/>
                </a:lnTo>
                <a:lnTo>
                  <a:pt x="128214" y="382057"/>
                </a:lnTo>
                <a:lnTo>
                  <a:pt x="104896" y="421040"/>
                </a:lnTo>
                <a:lnTo>
                  <a:pt x="83704" y="461377"/>
                </a:lnTo>
                <a:lnTo>
                  <a:pt x="64717" y="502991"/>
                </a:lnTo>
                <a:lnTo>
                  <a:pt x="48010" y="545805"/>
                </a:lnTo>
                <a:lnTo>
                  <a:pt x="33662" y="589741"/>
                </a:lnTo>
                <a:lnTo>
                  <a:pt x="21750" y="634722"/>
                </a:lnTo>
                <a:lnTo>
                  <a:pt x="12350" y="680672"/>
                </a:lnTo>
                <a:lnTo>
                  <a:pt x="5540" y="727512"/>
                </a:lnTo>
                <a:lnTo>
                  <a:pt x="1397" y="775166"/>
                </a:lnTo>
                <a:lnTo>
                  <a:pt x="0" y="823556"/>
                </a:lnTo>
                <a:lnTo>
                  <a:pt x="1397" y="871945"/>
                </a:lnTo>
                <a:lnTo>
                  <a:pt x="5540" y="919598"/>
                </a:lnTo>
                <a:lnTo>
                  <a:pt x="12350" y="966437"/>
                </a:lnTo>
                <a:lnTo>
                  <a:pt x="21750" y="1012386"/>
                </a:lnTo>
                <a:lnTo>
                  <a:pt x="33662" y="1057366"/>
                </a:lnTo>
                <a:lnTo>
                  <a:pt x="48010" y="1101302"/>
                </a:lnTo>
                <a:lnTo>
                  <a:pt x="64717" y="1144115"/>
                </a:lnTo>
                <a:lnTo>
                  <a:pt x="83704" y="1185728"/>
                </a:lnTo>
                <a:lnTo>
                  <a:pt x="104896" y="1226064"/>
                </a:lnTo>
                <a:lnTo>
                  <a:pt x="128214" y="1265046"/>
                </a:lnTo>
                <a:lnTo>
                  <a:pt x="153581" y="1302597"/>
                </a:lnTo>
                <a:lnTo>
                  <a:pt x="180921" y="1338639"/>
                </a:lnTo>
                <a:lnTo>
                  <a:pt x="210155" y="1373095"/>
                </a:lnTo>
                <a:lnTo>
                  <a:pt x="241207" y="1405888"/>
                </a:lnTo>
                <a:lnTo>
                  <a:pt x="274000" y="1436940"/>
                </a:lnTo>
                <a:lnTo>
                  <a:pt x="308456" y="1466175"/>
                </a:lnTo>
                <a:lnTo>
                  <a:pt x="344498" y="1493515"/>
                </a:lnTo>
                <a:lnTo>
                  <a:pt x="382048" y="1518883"/>
                </a:lnTo>
                <a:lnTo>
                  <a:pt x="421030" y="1542202"/>
                </a:lnTo>
                <a:lnTo>
                  <a:pt x="461367" y="1563394"/>
                </a:lnTo>
                <a:lnTo>
                  <a:pt x="502980" y="1582382"/>
                </a:lnTo>
                <a:lnTo>
                  <a:pt x="545793" y="1599088"/>
                </a:lnTo>
                <a:lnTo>
                  <a:pt x="589729" y="1613437"/>
                </a:lnTo>
                <a:lnTo>
                  <a:pt x="634710" y="1625350"/>
                </a:lnTo>
                <a:lnTo>
                  <a:pt x="680660" y="1634750"/>
                </a:lnTo>
                <a:lnTo>
                  <a:pt x="727500" y="1641560"/>
                </a:lnTo>
                <a:lnTo>
                  <a:pt x="775154" y="1645703"/>
                </a:lnTo>
                <a:lnTo>
                  <a:pt x="823544" y="1647101"/>
                </a:lnTo>
                <a:lnTo>
                  <a:pt x="871934" y="1645703"/>
                </a:lnTo>
                <a:lnTo>
                  <a:pt x="919588" y="1641560"/>
                </a:lnTo>
                <a:lnTo>
                  <a:pt x="966428" y="1634750"/>
                </a:lnTo>
                <a:lnTo>
                  <a:pt x="1012377" y="1625350"/>
                </a:lnTo>
                <a:lnTo>
                  <a:pt x="1057358" y="1613437"/>
                </a:lnTo>
                <a:lnTo>
                  <a:pt x="1101294" y="1599088"/>
                </a:lnTo>
                <a:lnTo>
                  <a:pt x="1144107" y="1582382"/>
                </a:lnTo>
                <a:lnTo>
                  <a:pt x="1185721" y="1563394"/>
                </a:lnTo>
                <a:lnTo>
                  <a:pt x="1226057" y="1542202"/>
                </a:lnTo>
                <a:lnTo>
                  <a:pt x="1265039" y="1518883"/>
                </a:lnTo>
                <a:lnTo>
                  <a:pt x="1302590" y="1493515"/>
                </a:lnTo>
                <a:lnTo>
                  <a:pt x="1338631" y="1466175"/>
                </a:lnTo>
                <a:lnTo>
                  <a:pt x="1373087" y="1436940"/>
                </a:lnTo>
                <a:lnTo>
                  <a:pt x="1405880" y="1405888"/>
                </a:lnTo>
                <a:lnTo>
                  <a:pt x="1436932" y="1373095"/>
                </a:lnTo>
                <a:lnTo>
                  <a:pt x="1466167" y="1338639"/>
                </a:lnTo>
                <a:lnTo>
                  <a:pt x="1493506" y="1302597"/>
                </a:lnTo>
                <a:lnTo>
                  <a:pt x="1518874" y="1265046"/>
                </a:lnTo>
                <a:lnTo>
                  <a:pt x="1542192" y="1226064"/>
                </a:lnTo>
                <a:lnTo>
                  <a:pt x="1563383" y="1185728"/>
                </a:lnTo>
                <a:lnTo>
                  <a:pt x="1582371" y="1144115"/>
                </a:lnTo>
                <a:lnTo>
                  <a:pt x="1599077" y="1101302"/>
                </a:lnTo>
                <a:lnTo>
                  <a:pt x="1613425" y="1057366"/>
                </a:lnTo>
                <a:lnTo>
                  <a:pt x="1625338" y="1012386"/>
                </a:lnTo>
                <a:lnTo>
                  <a:pt x="1634738" y="966437"/>
                </a:lnTo>
                <a:lnTo>
                  <a:pt x="1641547" y="919598"/>
                </a:lnTo>
                <a:lnTo>
                  <a:pt x="1645690" y="871945"/>
                </a:lnTo>
                <a:lnTo>
                  <a:pt x="1647088" y="823556"/>
                </a:lnTo>
                <a:lnTo>
                  <a:pt x="1645690" y="775166"/>
                </a:lnTo>
                <a:lnTo>
                  <a:pt x="1641547" y="727512"/>
                </a:lnTo>
                <a:lnTo>
                  <a:pt x="1634738" y="680672"/>
                </a:lnTo>
                <a:lnTo>
                  <a:pt x="1625338" y="634722"/>
                </a:lnTo>
                <a:lnTo>
                  <a:pt x="1613425" y="589741"/>
                </a:lnTo>
                <a:lnTo>
                  <a:pt x="1599077" y="545805"/>
                </a:lnTo>
                <a:lnTo>
                  <a:pt x="1582371" y="502991"/>
                </a:lnTo>
                <a:lnTo>
                  <a:pt x="1563383" y="461377"/>
                </a:lnTo>
                <a:lnTo>
                  <a:pt x="1542192" y="421040"/>
                </a:lnTo>
                <a:lnTo>
                  <a:pt x="1518874" y="382057"/>
                </a:lnTo>
                <a:lnTo>
                  <a:pt x="1493506" y="344506"/>
                </a:lnTo>
                <a:lnTo>
                  <a:pt x="1466167" y="308464"/>
                </a:lnTo>
                <a:lnTo>
                  <a:pt x="1436932" y="274007"/>
                </a:lnTo>
                <a:lnTo>
                  <a:pt x="1405880" y="241214"/>
                </a:lnTo>
                <a:lnTo>
                  <a:pt x="1373087" y="210161"/>
                </a:lnTo>
                <a:lnTo>
                  <a:pt x="1338631" y="180926"/>
                </a:lnTo>
                <a:lnTo>
                  <a:pt x="1302590" y="153585"/>
                </a:lnTo>
                <a:lnTo>
                  <a:pt x="1265039" y="128217"/>
                </a:lnTo>
                <a:lnTo>
                  <a:pt x="1226057" y="104899"/>
                </a:lnTo>
                <a:lnTo>
                  <a:pt x="1185721" y="83707"/>
                </a:lnTo>
                <a:lnTo>
                  <a:pt x="1144107" y="64719"/>
                </a:lnTo>
                <a:lnTo>
                  <a:pt x="1101294" y="48012"/>
                </a:lnTo>
                <a:lnTo>
                  <a:pt x="1057358" y="33663"/>
                </a:lnTo>
                <a:lnTo>
                  <a:pt x="1012377" y="21750"/>
                </a:lnTo>
                <a:lnTo>
                  <a:pt x="966428" y="12350"/>
                </a:lnTo>
                <a:lnTo>
                  <a:pt x="919588" y="5540"/>
                </a:lnTo>
                <a:lnTo>
                  <a:pt x="871934" y="1398"/>
                </a:lnTo>
                <a:lnTo>
                  <a:pt x="823544" y="0"/>
                </a:lnTo>
                <a:close/>
              </a:path>
            </a:pathLst>
          </a:custGeom>
          <a:solidFill>
            <a:srgbClr val="F47E44"/>
          </a:solidFill>
        </p:spPr>
        <p:txBody>
          <a:bodyPr wrap="square" lIns="0" tIns="0" rIns="0" bIns="0" rtlCol="0"/>
          <a:lstStyle/>
          <a:p>
            <a:endParaRPr/>
          </a:p>
        </p:txBody>
      </p:sp>
      <p:sp>
        <p:nvSpPr>
          <p:cNvPr id="35" name="object 35"/>
          <p:cNvSpPr txBox="1"/>
          <p:nvPr/>
        </p:nvSpPr>
        <p:spPr>
          <a:xfrm>
            <a:off x="6799577" y="2354439"/>
            <a:ext cx="986790" cy="268605"/>
          </a:xfrm>
          <a:prstGeom prst="rect">
            <a:avLst/>
          </a:prstGeom>
        </p:spPr>
        <p:txBody>
          <a:bodyPr vert="horz" wrap="square" lIns="0" tIns="0" rIns="0" bIns="0" rtlCol="0">
            <a:spAutoFit/>
          </a:bodyPr>
          <a:lstStyle/>
          <a:p>
            <a:pPr marL="12700">
              <a:lnSpc>
                <a:spcPct val="100000"/>
              </a:lnSpc>
            </a:pPr>
            <a:r>
              <a:rPr sz="1700" b="1" spc="-10" dirty="0">
                <a:solidFill>
                  <a:srgbClr val="FFFFFF"/>
                </a:solidFill>
                <a:latin typeface="Arial Narrow"/>
                <a:cs typeface="Arial Narrow"/>
              </a:rPr>
              <a:t>He</a:t>
            </a:r>
            <a:r>
              <a:rPr sz="1700" b="1" spc="-135" dirty="0">
                <a:solidFill>
                  <a:srgbClr val="FFFFFF"/>
                </a:solidFill>
                <a:latin typeface="Arial Narrow"/>
                <a:cs typeface="Arial Narrow"/>
              </a:rPr>
              <a:t> </a:t>
            </a:r>
            <a:r>
              <a:rPr sz="1700" b="1" spc="-20" dirty="0">
                <a:solidFill>
                  <a:srgbClr val="FFFFFF"/>
                </a:solidFill>
                <a:latin typeface="Arial Narrow"/>
                <a:cs typeface="Arial Narrow"/>
              </a:rPr>
              <a:t>receives</a:t>
            </a:r>
            <a:endParaRPr sz="1700">
              <a:latin typeface="Arial Narrow"/>
              <a:cs typeface="Arial Narrow"/>
            </a:endParaRPr>
          </a:p>
        </p:txBody>
      </p:sp>
      <p:sp>
        <p:nvSpPr>
          <p:cNvPr id="36" name="object 36"/>
          <p:cNvSpPr txBox="1"/>
          <p:nvPr/>
        </p:nvSpPr>
        <p:spPr>
          <a:xfrm>
            <a:off x="6738046" y="2616097"/>
            <a:ext cx="1109345" cy="464184"/>
          </a:xfrm>
          <a:prstGeom prst="rect">
            <a:avLst/>
          </a:prstGeom>
        </p:spPr>
        <p:txBody>
          <a:bodyPr vert="horz" wrap="square" lIns="0" tIns="0" rIns="0" bIns="0" rtlCol="0">
            <a:spAutoFit/>
          </a:bodyPr>
          <a:lstStyle/>
          <a:p>
            <a:pPr marL="12700" marR="5080" indent="156845">
              <a:lnSpc>
                <a:spcPts val="1800"/>
              </a:lnSpc>
            </a:pPr>
            <a:r>
              <a:rPr sz="1700" b="1" spc="-20" dirty="0">
                <a:solidFill>
                  <a:srgbClr val="FFFFFF"/>
                </a:solidFill>
                <a:latin typeface="Arial Narrow"/>
                <a:cs typeface="Arial Narrow"/>
              </a:rPr>
              <a:t>money to  start </a:t>
            </a:r>
            <a:r>
              <a:rPr sz="1700" b="1" spc="-15" dirty="0">
                <a:solidFill>
                  <a:srgbClr val="FFFFFF"/>
                </a:solidFill>
                <a:latin typeface="Arial Narrow"/>
                <a:cs typeface="Arial Narrow"/>
              </a:rPr>
              <a:t>work</a:t>
            </a:r>
            <a:r>
              <a:rPr sz="1700" b="1" spc="-130" dirty="0">
                <a:solidFill>
                  <a:srgbClr val="FFFFFF"/>
                </a:solidFill>
                <a:latin typeface="Arial Narrow"/>
                <a:cs typeface="Arial Narrow"/>
              </a:rPr>
              <a:t> </a:t>
            </a:r>
            <a:r>
              <a:rPr sz="1700" b="1" spc="-20" dirty="0">
                <a:solidFill>
                  <a:srgbClr val="FFFFFF"/>
                </a:solidFill>
                <a:latin typeface="Arial Narrow"/>
                <a:cs typeface="Arial Narrow"/>
              </a:rPr>
              <a:t>on</a:t>
            </a:r>
            <a:endParaRPr sz="1700" dirty="0">
              <a:latin typeface="Arial Narrow"/>
              <a:cs typeface="Arial Narrow"/>
            </a:endParaRPr>
          </a:p>
        </p:txBody>
      </p:sp>
      <p:sp>
        <p:nvSpPr>
          <p:cNvPr id="37" name="object 37"/>
          <p:cNvSpPr txBox="1"/>
          <p:nvPr/>
        </p:nvSpPr>
        <p:spPr>
          <a:xfrm>
            <a:off x="6758556" y="3073373"/>
            <a:ext cx="1068070" cy="464184"/>
          </a:xfrm>
          <a:prstGeom prst="rect">
            <a:avLst/>
          </a:prstGeom>
        </p:spPr>
        <p:txBody>
          <a:bodyPr vert="horz" wrap="square" lIns="0" tIns="0" rIns="0" bIns="0" rtlCol="0">
            <a:spAutoFit/>
          </a:bodyPr>
          <a:lstStyle/>
          <a:p>
            <a:pPr marL="234950" marR="5080" indent="-222885">
              <a:lnSpc>
                <a:spcPts val="1800"/>
              </a:lnSpc>
            </a:pPr>
            <a:r>
              <a:rPr sz="1700" b="1" spc="-15" dirty="0">
                <a:solidFill>
                  <a:srgbClr val="FFFFFF"/>
                </a:solidFill>
                <a:latin typeface="Arial Narrow"/>
                <a:cs typeface="Arial Narrow"/>
              </a:rPr>
              <a:t>his</a:t>
            </a:r>
            <a:r>
              <a:rPr sz="1700" b="1" spc="-120" dirty="0">
                <a:solidFill>
                  <a:srgbClr val="FFFFFF"/>
                </a:solidFill>
                <a:latin typeface="Arial Narrow"/>
                <a:cs typeface="Arial Narrow"/>
              </a:rPr>
              <a:t> </a:t>
            </a:r>
            <a:r>
              <a:rPr sz="1700" b="1" spc="-20" dirty="0">
                <a:solidFill>
                  <a:srgbClr val="FFFFFF"/>
                </a:solidFill>
                <a:latin typeface="Arial Narrow"/>
                <a:cs typeface="Arial Narrow"/>
              </a:rPr>
              <a:t>electrical  system</a:t>
            </a:r>
            <a:endParaRPr sz="1700">
              <a:latin typeface="Arial Narrow"/>
              <a:cs typeface="Arial Narrow"/>
            </a:endParaRPr>
          </a:p>
        </p:txBody>
      </p:sp>
      <p:sp>
        <p:nvSpPr>
          <p:cNvPr id="38" name="object 38"/>
          <p:cNvSpPr/>
          <p:nvPr/>
        </p:nvSpPr>
        <p:spPr>
          <a:xfrm>
            <a:off x="5192793" y="6938101"/>
            <a:ext cx="391160" cy="391160"/>
          </a:xfrm>
          <a:custGeom>
            <a:avLst/>
            <a:gdLst/>
            <a:ahLst/>
            <a:cxnLst/>
            <a:rect l="l" t="t" r="r" b="b"/>
            <a:pathLst>
              <a:path w="391160" h="391159">
                <a:moveTo>
                  <a:pt x="195376" y="0"/>
                </a:moveTo>
                <a:lnTo>
                  <a:pt x="150576" y="5160"/>
                </a:lnTo>
                <a:lnTo>
                  <a:pt x="109451" y="19859"/>
                </a:lnTo>
                <a:lnTo>
                  <a:pt x="73175" y="42924"/>
                </a:lnTo>
                <a:lnTo>
                  <a:pt x="42919" y="73182"/>
                </a:lnTo>
                <a:lnTo>
                  <a:pt x="19856" y="109461"/>
                </a:lnTo>
                <a:lnTo>
                  <a:pt x="5159" y="150588"/>
                </a:lnTo>
                <a:lnTo>
                  <a:pt x="0" y="195389"/>
                </a:lnTo>
                <a:lnTo>
                  <a:pt x="5159" y="240186"/>
                </a:lnTo>
                <a:lnTo>
                  <a:pt x="19856" y="281309"/>
                </a:lnTo>
                <a:lnTo>
                  <a:pt x="42919" y="317585"/>
                </a:lnTo>
                <a:lnTo>
                  <a:pt x="73175" y="347842"/>
                </a:lnTo>
                <a:lnTo>
                  <a:pt x="109451" y="370907"/>
                </a:lnTo>
                <a:lnTo>
                  <a:pt x="150576" y="385606"/>
                </a:lnTo>
                <a:lnTo>
                  <a:pt x="195376" y="390766"/>
                </a:lnTo>
                <a:lnTo>
                  <a:pt x="240177" y="385606"/>
                </a:lnTo>
                <a:lnTo>
                  <a:pt x="281302" y="370907"/>
                </a:lnTo>
                <a:lnTo>
                  <a:pt x="317578" y="347842"/>
                </a:lnTo>
                <a:lnTo>
                  <a:pt x="347834" y="317585"/>
                </a:lnTo>
                <a:lnTo>
                  <a:pt x="370896" y="281309"/>
                </a:lnTo>
                <a:lnTo>
                  <a:pt x="385593" y="240186"/>
                </a:lnTo>
                <a:lnTo>
                  <a:pt x="390753" y="195389"/>
                </a:lnTo>
                <a:lnTo>
                  <a:pt x="385593" y="150588"/>
                </a:lnTo>
                <a:lnTo>
                  <a:pt x="370896" y="109461"/>
                </a:lnTo>
                <a:lnTo>
                  <a:pt x="347834" y="73182"/>
                </a:lnTo>
                <a:lnTo>
                  <a:pt x="317578" y="42924"/>
                </a:lnTo>
                <a:lnTo>
                  <a:pt x="281302" y="19859"/>
                </a:lnTo>
                <a:lnTo>
                  <a:pt x="240177" y="5160"/>
                </a:lnTo>
                <a:lnTo>
                  <a:pt x="195376" y="0"/>
                </a:lnTo>
                <a:close/>
              </a:path>
            </a:pathLst>
          </a:custGeom>
          <a:solidFill>
            <a:srgbClr val="FFD431"/>
          </a:solidFill>
        </p:spPr>
        <p:txBody>
          <a:bodyPr wrap="square" lIns="0" tIns="0" rIns="0" bIns="0" rtlCol="0"/>
          <a:lstStyle/>
          <a:p>
            <a:endParaRPr/>
          </a:p>
        </p:txBody>
      </p:sp>
      <p:sp>
        <p:nvSpPr>
          <p:cNvPr id="39" name="object 39"/>
          <p:cNvSpPr/>
          <p:nvPr/>
        </p:nvSpPr>
        <p:spPr>
          <a:xfrm>
            <a:off x="5192793" y="6938101"/>
            <a:ext cx="391160" cy="391160"/>
          </a:xfrm>
          <a:custGeom>
            <a:avLst/>
            <a:gdLst/>
            <a:ahLst/>
            <a:cxnLst/>
            <a:rect l="l" t="t" r="r" b="b"/>
            <a:pathLst>
              <a:path w="391160" h="391159">
                <a:moveTo>
                  <a:pt x="195376" y="390766"/>
                </a:moveTo>
                <a:lnTo>
                  <a:pt x="240177" y="385606"/>
                </a:lnTo>
                <a:lnTo>
                  <a:pt x="281302" y="370907"/>
                </a:lnTo>
                <a:lnTo>
                  <a:pt x="317578" y="347842"/>
                </a:lnTo>
                <a:lnTo>
                  <a:pt x="347834" y="317585"/>
                </a:lnTo>
                <a:lnTo>
                  <a:pt x="370896" y="281309"/>
                </a:lnTo>
                <a:lnTo>
                  <a:pt x="385593" y="240186"/>
                </a:lnTo>
                <a:lnTo>
                  <a:pt x="390753" y="195389"/>
                </a:lnTo>
                <a:lnTo>
                  <a:pt x="385593" y="150588"/>
                </a:lnTo>
                <a:lnTo>
                  <a:pt x="370896" y="109461"/>
                </a:lnTo>
                <a:lnTo>
                  <a:pt x="347834" y="73182"/>
                </a:lnTo>
                <a:lnTo>
                  <a:pt x="317578" y="42924"/>
                </a:lnTo>
                <a:lnTo>
                  <a:pt x="281302" y="19859"/>
                </a:lnTo>
                <a:lnTo>
                  <a:pt x="240177" y="5160"/>
                </a:lnTo>
                <a:lnTo>
                  <a:pt x="195376" y="0"/>
                </a:lnTo>
                <a:lnTo>
                  <a:pt x="150576" y="5160"/>
                </a:lnTo>
                <a:lnTo>
                  <a:pt x="109451" y="19859"/>
                </a:lnTo>
                <a:lnTo>
                  <a:pt x="73175" y="42924"/>
                </a:lnTo>
                <a:lnTo>
                  <a:pt x="42919" y="73182"/>
                </a:lnTo>
                <a:lnTo>
                  <a:pt x="19856" y="109461"/>
                </a:lnTo>
                <a:lnTo>
                  <a:pt x="5159" y="150588"/>
                </a:lnTo>
                <a:lnTo>
                  <a:pt x="0" y="195389"/>
                </a:lnTo>
                <a:lnTo>
                  <a:pt x="5159" y="240186"/>
                </a:lnTo>
                <a:lnTo>
                  <a:pt x="19856" y="281309"/>
                </a:lnTo>
                <a:lnTo>
                  <a:pt x="42919" y="317585"/>
                </a:lnTo>
                <a:lnTo>
                  <a:pt x="73175" y="347842"/>
                </a:lnTo>
                <a:lnTo>
                  <a:pt x="109451" y="370907"/>
                </a:lnTo>
                <a:lnTo>
                  <a:pt x="150576" y="385606"/>
                </a:lnTo>
                <a:lnTo>
                  <a:pt x="195376" y="390766"/>
                </a:lnTo>
                <a:close/>
              </a:path>
            </a:pathLst>
          </a:custGeom>
          <a:ln w="38100">
            <a:solidFill>
              <a:srgbClr val="535953"/>
            </a:solidFill>
          </a:ln>
        </p:spPr>
        <p:txBody>
          <a:bodyPr wrap="square" lIns="0" tIns="0" rIns="0" bIns="0" rtlCol="0"/>
          <a:lstStyle/>
          <a:p>
            <a:endParaRPr/>
          </a:p>
        </p:txBody>
      </p:sp>
      <p:sp>
        <p:nvSpPr>
          <p:cNvPr id="40" name="object 40"/>
          <p:cNvSpPr/>
          <p:nvPr/>
        </p:nvSpPr>
        <p:spPr>
          <a:xfrm>
            <a:off x="5257952" y="7110949"/>
            <a:ext cx="261620" cy="45720"/>
          </a:xfrm>
          <a:custGeom>
            <a:avLst/>
            <a:gdLst/>
            <a:ahLst/>
            <a:cxnLst/>
            <a:rect l="l" t="t" r="r" b="b"/>
            <a:pathLst>
              <a:path w="261620" h="45720">
                <a:moveTo>
                  <a:pt x="0" y="42443"/>
                </a:moveTo>
                <a:lnTo>
                  <a:pt x="11627" y="21484"/>
                </a:lnTo>
                <a:lnTo>
                  <a:pt x="23341" y="10077"/>
                </a:lnTo>
                <a:lnTo>
                  <a:pt x="42196" y="4242"/>
                </a:lnTo>
                <a:lnTo>
                  <a:pt x="75247" y="0"/>
                </a:lnTo>
                <a:lnTo>
                  <a:pt x="111250" y="4816"/>
                </a:lnTo>
                <a:lnTo>
                  <a:pt x="133108" y="21928"/>
                </a:lnTo>
                <a:lnTo>
                  <a:pt x="153500" y="39413"/>
                </a:lnTo>
                <a:lnTo>
                  <a:pt x="185102" y="45351"/>
                </a:lnTo>
                <a:lnTo>
                  <a:pt x="218775" y="36564"/>
                </a:lnTo>
                <a:lnTo>
                  <a:pt x="242546" y="21851"/>
                </a:lnTo>
                <a:lnTo>
                  <a:pt x="256641" y="8027"/>
                </a:lnTo>
                <a:lnTo>
                  <a:pt x="261289" y="1904"/>
                </a:lnTo>
              </a:path>
            </a:pathLst>
          </a:custGeom>
          <a:ln w="38099">
            <a:solidFill>
              <a:srgbClr val="535953"/>
            </a:solidFill>
          </a:ln>
        </p:spPr>
        <p:txBody>
          <a:bodyPr wrap="square" lIns="0" tIns="0" rIns="0" bIns="0" rtlCol="0"/>
          <a:lstStyle/>
          <a:p>
            <a:endParaRPr/>
          </a:p>
        </p:txBody>
      </p:sp>
      <p:sp>
        <p:nvSpPr>
          <p:cNvPr id="41" name="object 41"/>
          <p:cNvSpPr/>
          <p:nvPr/>
        </p:nvSpPr>
        <p:spPr>
          <a:xfrm>
            <a:off x="9025326" y="9994"/>
            <a:ext cx="1666875" cy="2057400"/>
          </a:xfrm>
          <a:custGeom>
            <a:avLst/>
            <a:gdLst/>
            <a:ahLst/>
            <a:cxnLst/>
            <a:rect l="l" t="t" r="r" b="b"/>
            <a:pathLst>
              <a:path w="1666875" h="2057400">
                <a:moveTo>
                  <a:pt x="74024" y="0"/>
                </a:moveTo>
                <a:lnTo>
                  <a:pt x="0" y="0"/>
                </a:lnTo>
                <a:lnTo>
                  <a:pt x="365574" y="508000"/>
                </a:lnTo>
                <a:lnTo>
                  <a:pt x="392746" y="533400"/>
                </a:lnTo>
                <a:lnTo>
                  <a:pt x="422873" y="558800"/>
                </a:lnTo>
                <a:lnTo>
                  <a:pt x="455396" y="584200"/>
                </a:lnTo>
                <a:lnTo>
                  <a:pt x="489754" y="596900"/>
                </a:lnTo>
                <a:lnTo>
                  <a:pt x="497015" y="635000"/>
                </a:lnTo>
                <a:lnTo>
                  <a:pt x="509539" y="660400"/>
                </a:lnTo>
                <a:lnTo>
                  <a:pt x="527300" y="698500"/>
                </a:lnTo>
                <a:lnTo>
                  <a:pt x="550270" y="736600"/>
                </a:lnTo>
                <a:lnTo>
                  <a:pt x="577442" y="762000"/>
                </a:lnTo>
                <a:lnTo>
                  <a:pt x="607569" y="787400"/>
                </a:lnTo>
                <a:lnTo>
                  <a:pt x="640092" y="800100"/>
                </a:lnTo>
                <a:lnTo>
                  <a:pt x="674450" y="812800"/>
                </a:lnTo>
                <a:lnTo>
                  <a:pt x="681711" y="850900"/>
                </a:lnTo>
                <a:lnTo>
                  <a:pt x="694235" y="889000"/>
                </a:lnTo>
                <a:lnTo>
                  <a:pt x="711996" y="914400"/>
                </a:lnTo>
                <a:lnTo>
                  <a:pt x="734966" y="952500"/>
                </a:lnTo>
                <a:lnTo>
                  <a:pt x="762140" y="977900"/>
                </a:lnTo>
                <a:lnTo>
                  <a:pt x="792270" y="1003300"/>
                </a:lnTo>
                <a:lnTo>
                  <a:pt x="824793" y="1016000"/>
                </a:lnTo>
                <a:lnTo>
                  <a:pt x="859146" y="1028700"/>
                </a:lnTo>
                <a:lnTo>
                  <a:pt x="866467" y="1066800"/>
                </a:lnTo>
                <a:lnTo>
                  <a:pt x="879122" y="1104900"/>
                </a:lnTo>
                <a:lnTo>
                  <a:pt x="897014" y="1143000"/>
                </a:lnTo>
                <a:lnTo>
                  <a:pt x="947157" y="1193800"/>
                </a:lnTo>
                <a:lnTo>
                  <a:pt x="977156" y="1219200"/>
                </a:lnTo>
                <a:lnTo>
                  <a:pt x="1009549" y="1244600"/>
                </a:lnTo>
                <a:lnTo>
                  <a:pt x="1043843" y="1257300"/>
                </a:lnTo>
                <a:lnTo>
                  <a:pt x="1051163" y="1295400"/>
                </a:lnTo>
                <a:lnTo>
                  <a:pt x="1063818" y="1320800"/>
                </a:lnTo>
                <a:lnTo>
                  <a:pt x="1081710" y="1358900"/>
                </a:lnTo>
                <a:lnTo>
                  <a:pt x="1104739" y="1397000"/>
                </a:lnTo>
                <a:lnTo>
                  <a:pt x="1666676" y="2057400"/>
                </a:lnTo>
                <a:lnTo>
                  <a:pt x="1666676" y="1968500"/>
                </a:lnTo>
                <a:lnTo>
                  <a:pt x="1151132" y="1358900"/>
                </a:lnTo>
                <a:lnTo>
                  <a:pt x="1135909" y="1333500"/>
                </a:lnTo>
                <a:lnTo>
                  <a:pt x="1123538" y="1308100"/>
                </a:lnTo>
                <a:lnTo>
                  <a:pt x="1114020" y="1282700"/>
                </a:lnTo>
                <a:lnTo>
                  <a:pt x="1107355" y="1270000"/>
                </a:lnTo>
                <a:lnTo>
                  <a:pt x="1205907" y="1244600"/>
                </a:lnTo>
                <a:lnTo>
                  <a:pt x="1250278" y="1231900"/>
                </a:lnTo>
                <a:lnTo>
                  <a:pt x="1288508" y="1206500"/>
                </a:lnTo>
                <a:lnTo>
                  <a:pt x="1102961" y="1206500"/>
                </a:lnTo>
                <a:lnTo>
                  <a:pt x="1105106" y="1193800"/>
                </a:lnTo>
                <a:lnTo>
                  <a:pt x="1044389" y="1193800"/>
                </a:lnTo>
                <a:lnTo>
                  <a:pt x="1023016" y="1181100"/>
                </a:lnTo>
                <a:lnTo>
                  <a:pt x="1002787" y="1168400"/>
                </a:lnTo>
                <a:lnTo>
                  <a:pt x="983867" y="1155700"/>
                </a:lnTo>
                <a:lnTo>
                  <a:pt x="966423" y="1130300"/>
                </a:lnTo>
                <a:lnTo>
                  <a:pt x="951207" y="1117600"/>
                </a:lnTo>
                <a:lnTo>
                  <a:pt x="938841" y="1092200"/>
                </a:lnTo>
                <a:lnTo>
                  <a:pt x="929324" y="1066800"/>
                </a:lnTo>
                <a:lnTo>
                  <a:pt x="922659" y="1041400"/>
                </a:lnTo>
                <a:lnTo>
                  <a:pt x="972825" y="1041400"/>
                </a:lnTo>
                <a:lnTo>
                  <a:pt x="1021112" y="1028700"/>
                </a:lnTo>
                <a:lnTo>
                  <a:pt x="1065391" y="1003300"/>
                </a:lnTo>
                <a:lnTo>
                  <a:pt x="1084461" y="990600"/>
                </a:lnTo>
                <a:lnTo>
                  <a:pt x="918265" y="990600"/>
                </a:lnTo>
                <a:lnTo>
                  <a:pt x="922555" y="965200"/>
                </a:lnTo>
                <a:lnTo>
                  <a:pt x="838259" y="965200"/>
                </a:lnTo>
                <a:lnTo>
                  <a:pt x="817895" y="952500"/>
                </a:lnTo>
                <a:lnTo>
                  <a:pt x="798844" y="927100"/>
                </a:lnTo>
                <a:lnTo>
                  <a:pt x="781346" y="914400"/>
                </a:lnTo>
                <a:lnTo>
                  <a:pt x="766190" y="889000"/>
                </a:lnTo>
                <a:lnTo>
                  <a:pt x="753952" y="876300"/>
                </a:lnTo>
                <a:lnTo>
                  <a:pt x="744563" y="850900"/>
                </a:lnTo>
                <a:lnTo>
                  <a:pt x="737950" y="825500"/>
                </a:lnTo>
                <a:lnTo>
                  <a:pt x="788121" y="825500"/>
                </a:lnTo>
                <a:lnTo>
                  <a:pt x="836413" y="812800"/>
                </a:lnTo>
                <a:lnTo>
                  <a:pt x="880694" y="787400"/>
                </a:lnTo>
                <a:lnTo>
                  <a:pt x="918833" y="762000"/>
                </a:lnTo>
                <a:lnTo>
                  <a:pt x="733569" y="762000"/>
                </a:lnTo>
                <a:lnTo>
                  <a:pt x="735693" y="749300"/>
                </a:lnTo>
                <a:lnTo>
                  <a:pt x="674996" y="749300"/>
                </a:lnTo>
                <a:lnTo>
                  <a:pt x="653563" y="736600"/>
                </a:lnTo>
                <a:lnTo>
                  <a:pt x="614148" y="711200"/>
                </a:lnTo>
                <a:lnTo>
                  <a:pt x="581434" y="673100"/>
                </a:lnTo>
                <a:lnTo>
                  <a:pt x="559546" y="622300"/>
                </a:lnTo>
                <a:lnTo>
                  <a:pt x="552873" y="609600"/>
                </a:lnTo>
                <a:lnTo>
                  <a:pt x="651434" y="584200"/>
                </a:lnTo>
                <a:lnTo>
                  <a:pt x="695807" y="571500"/>
                </a:lnTo>
                <a:lnTo>
                  <a:pt x="734038" y="546100"/>
                </a:lnTo>
                <a:lnTo>
                  <a:pt x="548873" y="546100"/>
                </a:lnTo>
                <a:lnTo>
                  <a:pt x="550997" y="533400"/>
                </a:lnTo>
                <a:lnTo>
                  <a:pt x="490288" y="533400"/>
                </a:lnTo>
                <a:lnTo>
                  <a:pt x="468861" y="520700"/>
                </a:lnTo>
                <a:lnTo>
                  <a:pt x="448502" y="508000"/>
                </a:lnTo>
                <a:lnTo>
                  <a:pt x="429452" y="495300"/>
                </a:lnTo>
                <a:lnTo>
                  <a:pt x="411954" y="469900"/>
                </a:lnTo>
                <a:lnTo>
                  <a:pt x="74024" y="0"/>
                </a:lnTo>
                <a:close/>
              </a:path>
              <a:path w="1666875" h="2057400">
                <a:moveTo>
                  <a:pt x="1337846" y="1054100"/>
                </a:moveTo>
                <a:lnTo>
                  <a:pt x="1267564" y="1054100"/>
                </a:lnTo>
                <a:lnTo>
                  <a:pt x="1274348" y="1066800"/>
                </a:lnTo>
                <a:lnTo>
                  <a:pt x="1279100" y="1066800"/>
                </a:lnTo>
                <a:lnTo>
                  <a:pt x="1281736" y="1079500"/>
                </a:lnTo>
                <a:lnTo>
                  <a:pt x="1281966" y="1092200"/>
                </a:lnTo>
                <a:lnTo>
                  <a:pt x="1279504" y="1104900"/>
                </a:lnTo>
                <a:lnTo>
                  <a:pt x="1274006" y="1117600"/>
                </a:lnTo>
                <a:lnTo>
                  <a:pt x="1265364" y="1130300"/>
                </a:lnTo>
                <a:lnTo>
                  <a:pt x="1253638" y="1155700"/>
                </a:lnTo>
                <a:lnTo>
                  <a:pt x="1238889" y="1168400"/>
                </a:lnTo>
                <a:lnTo>
                  <a:pt x="1208042" y="1181100"/>
                </a:lnTo>
                <a:lnTo>
                  <a:pt x="1174392" y="1193800"/>
                </a:lnTo>
                <a:lnTo>
                  <a:pt x="1139009" y="1206500"/>
                </a:lnTo>
                <a:lnTo>
                  <a:pt x="1288508" y="1206500"/>
                </a:lnTo>
                <a:lnTo>
                  <a:pt x="1318445" y="1168400"/>
                </a:lnTo>
                <a:lnTo>
                  <a:pt x="1337936" y="1117600"/>
                </a:lnTo>
                <a:lnTo>
                  <a:pt x="1342381" y="1092200"/>
                </a:lnTo>
                <a:lnTo>
                  <a:pt x="1341362" y="1066800"/>
                </a:lnTo>
                <a:lnTo>
                  <a:pt x="1337846" y="1054100"/>
                </a:lnTo>
                <a:close/>
              </a:path>
              <a:path w="1666875" h="2057400">
                <a:moveTo>
                  <a:pt x="1278627" y="990600"/>
                </a:moveTo>
                <a:lnTo>
                  <a:pt x="1228031" y="990600"/>
                </a:lnTo>
                <a:lnTo>
                  <a:pt x="1180308" y="1003300"/>
                </a:lnTo>
                <a:lnTo>
                  <a:pt x="1138419" y="1028700"/>
                </a:lnTo>
                <a:lnTo>
                  <a:pt x="1103125" y="1066800"/>
                </a:lnTo>
                <a:lnTo>
                  <a:pt x="1075182" y="1104900"/>
                </a:lnTo>
                <a:lnTo>
                  <a:pt x="1055350" y="1143000"/>
                </a:lnTo>
                <a:lnTo>
                  <a:pt x="1044389" y="1193800"/>
                </a:lnTo>
                <a:lnTo>
                  <a:pt x="1105106" y="1193800"/>
                </a:lnTo>
                <a:lnTo>
                  <a:pt x="1109396" y="1168400"/>
                </a:lnTo>
                <a:lnTo>
                  <a:pt x="1142007" y="1104900"/>
                </a:lnTo>
                <a:lnTo>
                  <a:pt x="1167909" y="1079500"/>
                </a:lnTo>
                <a:lnTo>
                  <a:pt x="1184544" y="1066800"/>
                </a:lnTo>
                <a:lnTo>
                  <a:pt x="1201504" y="1054100"/>
                </a:lnTo>
                <a:lnTo>
                  <a:pt x="1337846" y="1054100"/>
                </a:lnTo>
                <a:lnTo>
                  <a:pt x="1334329" y="1041400"/>
                </a:lnTo>
                <a:lnTo>
                  <a:pt x="1320728" y="1028700"/>
                </a:lnTo>
                <a:lnTo>
                  <a:pt x="1301440" y="1003300"/>
                </a:lnTo>
                <a:lnTo>
                  <a:pt x="1278627" y="990600"/>
                </a:lnTo>
                <a:close/>
              </a:path>
              <a:path w="1666875" h="2057400">
                <a:moveTo>
                  <a:pt x="1149573" y="825500"/>
                </a:moveTo>
                <a:lnTo>
                  <a:pt x="1062646" y="825500"/>
                </a:lnTo>
                <a:lnTo>
                  <a:pt x="1073899" y="838200"/>
                </a:lnTo>
                <a:lnTo>
                  <a:pt x="1089651" y="838200"/>
                </a:lnTo>
                <a:lnTo>
                  <a:pt x="1094404" y="850900"/>
                </a:lnTo>
                <a:lnTo>
                  <a:pt x="1097040" y="863600"/>
                </a:lnTo>
                <a:lnTo>
                  <a:pt x="1097270" y="876300"/>
                </a:lnTo>
                <a:lnTo>
                  <a:pt x="1094808" y="889000"/>
                </a:lnTo>
                <a:lnTo>
                  <a:pt x="1068942" y="927100"/>
                </a:lnTo>
                <a:lnTo>
                  <a:pt x="1023346" y="965200"/>
                </a:lnTo>
                <a:lnTo>
                  <a:pt x="954313" y="990600"/>
                </a:lnTo>
                <a:lnTo>
                  <a:pt x="1084461" y="990600"/>
                </a:lnTo>
                <a:lnTo>
                  <a:pt x="1103530" y="977900"/>
                </a:lnTo>
                <a:lnTo>
                  <a:pt x="1133396" y="939800"/>
                </a:lnTo>
                <a:lnTo>
                  <a:pt x="1152859" y="901700"/>
                </a:lnTo>
                <a:lnTo>
                  <a:pt x="1157363" y="876300"/>
                </a:lnTo>
                <a:lnTo>
                  <a:pt x="1156476" y="850900"/>
                </a:lnTo>
                <a:lnTo>
                  <a:pt x="1149573" y="825500"/>
                </a:lnTo>
                <a:close/>
              </a:path>
              <a:path w="1666875" h="2057400">
                <a:moveTo>
                  <a:pt x="1093931" y="774700"/>
                </a:moveTo>
                <a:lnTo>
                  <a:pt x="1043335" y="774700"/>
                </a:lnTo>
                <a:lnTo>
                  <a:pt x="995611" y="787400"/>
                </a:lnTo>
                <a:lnTo>
                  <a:pt x="953721" y="812800"/>
                </a:lnTo>
                <a:lnTo>
                  <a:pt x="918424" y="838200"/>
                </a:lnTo>
                <a:lnTo>
                  <a:pt x="890480" y="876300"/>
                </a:lnTo>
                <a:lnTo>
                  <a:pt x="870650" y="927100"/>
                </a:lnTo>
                <a:lnTo>
                  <a:pt x="859693" y="965200"/>
                </a:lnTo>
                <a:lnTo>
                  <a:pt x="922555" y="965200"/>
                </a:lnTo>
                <a:lnTo>
                  <a:pt x="924700" y="952500"/>
                </a:lnTo>
                <a:lnTo>
                  <a:pt x="937761" y="914400"/>
                </a:lnTo>
                <a:lnTo>
                  <a:pt x="957311" y="889000"/>
                </a:lnTo>
                <a:lnTo>
                  <a:pt x="983213" y="863600"/>
                </a:lnTo>
                <a:lnTo>
                  <a:pt x="999843" y="850900"/>
                </a:lnTo>
                <a:lnTo>
                  <a:pt x="1016803" y="838200"/>
                </a:lnTo>
                <a:lnTo>
                  <a:pt x="1033417" y="838200"/>
                </a:lnTo>
                <a:lnTo>
                  <a:pt x="1049011" y="825500"/>
                </a:lnTo>
                <a:lnTo>
                  <a:pt x="1149573" y="825500"/>
                </a:lnTo>
                <a:lnTo>
                  <a:pt x="1136032" y="800100"/>
                </a:lnTo>
                <a:lnTo>
                  <a:pt x="1116744" y="787400"/>
                </a:lnTo>
                <a:lnTo>
                  <a:pt x="1093931" y="774700"/>
                </a:lnTo>
                <a:close/>
              </a:path>
              <a:path w="1666875" h="2057400">
                <a:moveTo>
                  <a:pt x="964877" y="609600"/>
                </a:moveTo>
                <a:lnTo>
                  <a:pt x="889012" y="609600"/>
                </a:lnTo>
                <a:lnTo>
                  <a:pt x="898112" y="622300"/>
                </a:lnTo>
                <a:lnTo>
                  <a:pt x="904955" y="622300"/>
                </a:lnTo>
                <a:lnTo>
                  <a:pt x="909708" y="635000"/>
                </a:lnTo>
                <a:lnTo>
                  <a:pt x="912344" y="635000"/>
                </a:lnTo>
                <a:lnTo>
                  <a:pt x="912574" y="647700"/>
                </a:lnTo>
                <a:lnTo>
                  <a:pt x="910112" y="660400"/>
                </a:lnTo>
                <a:lnTo>
                  <a:pt x="904554" y="673100"/>
                </a:lnTo>
                <a:lnTo>
                  <a:pt x="895781" y="698500"/>
                </a:lnTo>
                <a:lnTo>
                  <a:pt x="883924" y="711200"/>
                </a:lnTo>
                <a:lnTo>
                  <a:pt x="869116" y="723900"/>
                </a:lnTo>
                <a:lnTo>
                  <a:pt x="838328" y="749300"/>
                </a:lnTo>
                <a:lnTo>
                  <a:pt x="804810" y="762000"/>
                </a:lnTo>
                <a:lnTo>
                  <a:pt x="918833" y="762000"/>
                </a:lnTo>
                <a:lnTo>
                  <a:pt x="948700" y="723900"/>
                </a:lnTo>
                <a:lnTo>
                  <a:pt x="968163" y="685800"/>
                </a:lnTo>
                <a:lnTo>
                  <a:pt x="972667" y="660400"/>
                </a:lnTo>
                <a:lnTo>
                  <a:pt x="971780" y="635000"/>
                </a:lnTo>
                <a:lnTo>
                  <a:pt x="964877" y="609600"/>
                </a:lnTo>
                <a:close/>
              </a:path>
              <a:path w="1666875" h="2057400">
                <a:moveTo>
                  <a:pt x="884297" y="546100"/>
                </a:moveTo>
                <a:lnTo>
                  <a:pt x="858638" y="546100"/>
                </a:lnTo>
                <a:lnTo>
                  <a:pt x="810915" y="558800"/>
                </a:lnTo>
                <a:lnTo>
                  <a:pt x="769024" y="584200"/>
                </a:lnTo>
                <a:lnTo>
                  <a:pt x="733728" y="622300"/>
                </a:lnTo>
                <a:lnTo>
                  <a:pt x="705784" y="660400"/>
                </a:lnTo>
                <a:lnTo>
                  <a:pt x="685954" y="698500"/>
                </a:lnTo>
                <a:lnTo>
                  <a:pt x="674996" y="749300"/>
                </a:lnTo>
                <a:lnTo>
                  <a:pt x="735693" y="749300"/>
                </a:lnTo>
                <a:lnTo>
                  <a:pt x="739943" y="723900"/>
                </a:lnTo>
                <a:lnTo>
                  <a:pt x="772288" y="660400"/>
                </a:lnTo>
                <a:lnTo>
                  <a:pt x="798136" y="635000"/>
                </a:lnTo>
                <a:lnTo>
                  <a:pt x="814766" y="622300"/>
                </a:lnTo>
                <a:lnTo>
                  <a:pt x="831726" y="622300"/>
                </a:lnTo>
                <a:lnTo>
                  <a:pt x="848340" y="609600"/>
                </a:lnTo>
                <a:lnTo>
                  <a:pt x="964877" y="609600"/>
                </a:lnTo>
                <a:lnTo>
                  <a:pt x="951336" y="584200"/>
                </a:lnTo>
                <a:lnTo>
                  <a:pt x="932042" y="571500"/>
                </a:lnTo>
                <a:lnTo>
                  <a:pt x="909231" y="558800"/>
                </a:lnTo>
                <a:lnTo>
                  <a:pt x="884297" y="546100"/>
                </a:lnTo>
                <a:close/>
              </a:path>
              <a:path w="1666875" h="2057400">
                <a:moveTo>
                  <a:pt x="783373" y="393700"/>
                </a:moveTo>
                <a:lnTo>
                  <a:pt x="713089" y="393700"/>
                </a:lnTo>
                <a:lnTo>
                  <a:pt x="719866" y="406400"/>
                </a:lnTo>
                <a:lnTo>
                  <a:pt x="724685" y="406400"/>
                </a:lnTo>
                <a:lnTo>
                  <a:pt x="727455" y="419100"/>
                </a:lnTo>
                <a:lnTo>
                  <a:pt x="727818" y="431800"/>
                </a:lnTo>
                <a:lnTo>
                  <a:pt x="725415" y="444500"/>
                </a:lnTo>
                <a:lnTo>
                  <a:pt x="719858" y="457200"/>
                </a:lnTo>
                <a:lnTo>
                  <a:pt x="711085" y="469900"/>
                </a:lnTo>
                <a:lnTo>
                  <a:pt x="699228" y="495300"/>
                </a:lnTo>
                <a:lnTo>
                  <a:pt x="684420" y="508000"/>
                </a:lnTo>
                <a:lnTo>
                  <a:pt x="653632" y="520700"/>
                </a:lnTo>
                <a:lnTo>
                  <a:pt x="620113" y="533400"/>
                </a:lnTo>
                <a:lnTo>
                  <a:pt x="584861" y="546100"/>
                </a:lnTo>
                <a:lnTo>
                  <a:pt x="734038" y="546100"/>
                </a:lnTo>
                <a:lnTo>
                  <a:pt x="763976" y="508000"/>
                </a:lnTo>
                <a:lnTo>
                  <a:pt x="783467" y="457200"/>
                </a:lnTo>
                <a:lnTo>
                  <a:pt x="787906" y="431800"/>
                </a:lnTo>
                <a:lnTo>
                  <a:pt x="786888" y="406400"/>
                </a:lnTo>
                <a:lnTo>
                  <a:pt x="783373" y="393700"/>
                </a:lnTo>
                <a:close/>
              </a:path>
              <a:path w="1666875" h="2057400">
                <a:moveTo>
                  <a:pt x="724153" y="330200"/>
                </a:moveTo>
                <a:lnTo>
                  <a:pt x="673561" y="330200"/>
                </a:lnTo>
                <a:lnTo>
                  <a:pt x="625866" y="342900"/>
                </a:lnTo>
                <a:lnTo>
                  <a:pt x="584046" y="368300"/>
                </a:lnTo>
                <a:lnTo>
                  <a:pt x="548839" y="393700"/>
                </a:lnTo>
                <a:lnTo>
                  <a:pt x="520985" y="444500"/>
                </a:lnTo>
                <a:lnTo>
                  <a:pt x="501222" y="482600"/>
                </a:lnTo>
                <a:lnTo>
                  <a:pt x="490288" y="533400"/>
                </a:lnTo>
                <a:lnTo>
                  <a:pt x="550997" y="533400"/>
                </a:lnTo>
                <a:lnTo>
                  <a:pt x="555247" y="508000"/>
                </a:lnTo>
                <a:lnTo>
                  <a:pt x="568174" y="469900"/>
                </a:lnTo>
                <a:lnTo>
                  <a:pt x="587592" y="444500"/>
                </a:lnTo>
                <a:lnTo>
                  <a:pt x="613440" y="419100"/>
                </a:lnTo>
                <a:lnTo>
                  <a:pt x="630070" y="406400"/>
                </a:lnTo>
                <a:lnTo>
                  <a:pt x="647029" y="393700"/>
                </a:lnTo>
                <a:lnTo>
                  <a:pt x="783373" y="393700"/>
                </a:lnTo>
                <a:lnTo>
                  <a:pt x="779858" y="381000"/>
                </a:lnTo>
                <a:lnTo>
                  <a:pt x="766259" y="368300"/>
                </a:lnTo>
                <a:lnTo>
                  <a:pt x="746965" y="342900"/>
                </a:lnTo>
                <a:lnTo>
                  <a:pt x="724153" y="330200"/>
                </a:lnTo>
                <a:close/>
              </a:path>
            </a:pathLst>
          </a:custGeom>
          <a:solidFill>
            <a:srgbClr val="F89C6C"/>
          </a:solidFill>
        </p:spPr>
        <p:txBody>
          <a:bodyPr wrap="square" lIns="0" tIns="0" rIns="0" bIns="0" rtlCol="0"/>
          <a:lstStyle/>
          <a:p>
            <a:endParaRPr/>
          </a:p>
        </p:txBody>
      </p:sp>
      <p:sp>
        <p:nvSpPr>
          <p:cNvPr id="42" name="object 42"/>
          <p:cNvSpPr/>
          <p:nvPr/>
        </p:nvSpPr>
        <p:spPr>
          <a:xfrm>
            <a:off x="5976639" y="4238322"/>
            <a:ext cx="2002155" cy="2019935"/>
          </a:xfrm>
          <a:custGeom>
            <a:avLst/>
            <a:gdLst/>
            <a:ahLst/>
            <a:cxnLst/>
            <a:rect l="l" t="t" r="r" b="b"/>
            <a:pathLst>
              <a:path w="2002154" h="2019935">
                <a:moveTo>
                  <a:pt x="1001077" y="0"/>
                </a:moveTo>
                <a:lnTo>
                  <a:pt x="952574" y="1164"/>
                </a:lnTo>
                <a:lnTo>
                  <a:pt x="904666" y="4621"/>
                </a:lnTo>
                <a:lnTo>
                  <a:pt x="857407" y="10320"/>
                </a:lnTo>
                <a:lnTo>
                  <a:pt x="810848" y="18205"/>
                </a:lnTo>
                <a:lnTo>
                  <a:pt x="765043" y="28226"/>
                </a:lnTo>
                <a:lnTo>
                  <a:pt x="720043" y="40328"/>
                </a:lnTo>
                <a:lnTo>
                  <a:pt x="675901" y="54459"/>
                </a:lnTo>
                <a:lnTo>
                  <a:pt x="632670" y="70566"/>
                </a:lnTo>
                <a:lnTo>
                  <a:pt x="590401" y="88596"/>
                </a:lnTo>
                <a:lnTo>
                  <a:pt x="549148" y="108497"/>
                </a:lnTo>
                <a:lnTo>
                  <a:pt x="508962" y="130215"/>
                </a:lnTo>
                <a:lnTo>
                  <a:pt x="469897" y="153697"/>
                </a:lnTo>
                <a:lnTo>
                  <a:pt x="432004" y="178891"/>
                </a:lnTo>
                <a:lnTo>
                  <a:pt x="395336" y="205743"/>
                </a:lnTo>
                <a:lnTo>
                  <a:pt x="359946" y="234201"/>
                </a:lnTo>
                <a:lnTo>
                  <a:pt x="325886" y="264213"/>
                </a:lnTo>
                <a:lnTo>
                  <a:pt x="293208" y="295724"/>
                </a:lnTo>
                <a:lnTo>
                  <a:pt x="261964" y="328682"/>
                </a:lnTo>
                <a:lnTo>
                  <a:pt x="232209" y="363035"/>
                </a:lnTo>
                <a:lnTo>
                  <a:pt x="203992" y="398728"/>
                </a:lnTo>
                <a:lnTo>
                  <a:pt x="177368" y="435711"/>
                </a:lnTo>
                <a:lnTo>
                  <a:pt x="152389" y="473928"/>
                </a:lnTo>
                <a:lnTo>
                  <a:pt x="129106" y="513329"/>
                </a:lnTo>
                <a:lnTo>
                  <a:pt x="107573" y="553859"/>
                </a:lnTo>
                <a:lnTo>
                  <a:pt x="87842" y="595466"/>
                </a:lnTo>
                <a:lnTo>
                  <a:pt x="69966" y="638097"/>
                </a:lnTo>
                <a:lnTo>
                  <a:pt x="53995" y="681699"/>
                </a:lnTo>
                <a:lnTo>
                  <a:pt x="39985" y="726220"/>
                </a:lnTo>
                <a:lnTo>
                  <a:pt x="27985" y="771605"/>
                </a:lnTo>
                <a:lnTo>
                  <a:pt x="18050" y="817803"/>
                </a:lnTo>
                <a:lnTo>
                  <a:pt x="10232" y="864761"/>
                </a:lnTo>
                <a:lnTo>
                  <a:pt x="4582" y="912425"/>
                </a:lnTo>
                <a:lnTo>
                  <a:pt x="1154" y="960743"/>
                </a:lnTo>
                <a:lnTo>
                  <a:pt x="0" y="1009662"/>
                </a:lnTo>
                <a:lnTo>
                  <a:pt x="1154" y="1058582"/>
                </a:lnTo>
                <a:lnTo>
                  <a:pt x="4582" y="1106901"/>
                </a:lnTo>
                <a:lnTo>
                  <a:pt x="10232" y="1154566"/>
                </a:lnTo>
                <a:lnTo>
                  <a:pt x="18050" y="1201525"/>
                </a:lnTo>
                <a:lnTo>
                  <a:pt x="27985" y="1247724"/>
                </a:lnTo>
                <a:lnTo>
                  <a:pt x="39985" y="1293110"/>
                </a:lnTo>
                <a:lnTo>
                  <a:pt x="53995" y="1337631"/>
                </a:lnTo>
                <a:lnTo>
                  <a:pt x="69966" y="1381234"/>
                </a:lnTo>
                <a:lnTo>
                  <a:pt x="87842" y="1423866"/>
                </a:lnTo>
                <a:lnTo>
                  <a:pt x="107573" y="1465474"/>
                </a:lnTo>
                <a:lnTo>
                  <a:pt x="129106" y="1506004"/>
                </a:lnTo>
                <a:lnTo>
                  <a:pt x="152389" y="1545405"/>
                </a:lnTo>
                <a:lnTo>
                  <a:pt x="177368" y="1583624"/>
                </a:lnTo>
                <a:lnTo>
                  <a:pt x="203992" y="1620606"/>
                </a:lnTo>
                <a:lnTo>
                  <a:pt x="232209" y="1656300"/>
                </a:lnTo>
                <a:lnTo>
                  <a:pt x="261964" y="1690653"/>
                </a:lnTo>
                <a:lnTo>
                  <a:pt x="293208" y="1723612"/>
                </a:lnTo>
                <a:lnTo>
                  <a:pt x="325886" y="1755123"/>
                </a:lnTo>
                <a:lnTo>
                  <a:pt x="359946" y="1785135"/>
                </a:lnTo>
                <a:lnTo>
                  <a:pt x="395336" y="1813593"/>
                </a:lnTo>
                <a:lnTo>
                  <a:pt x="432004" y="1840446"/>
                </a:lnTo>
                <a:lnTo>
                  <a:pt x="469897" y="1865640"/>
                </a:lnTo>
                <a:lnTo>
                  <a:pt x="508962" y="1889122"/>
                </a:lnTo>
                <a:lnTo>
                  <a:pt x="549148" y="1910840"/>
                </a:lnTo>
                <a:lnTo>
                  <a:pt x="590401" y="1930741"/>
                </a:lnTo>
                <a:lnTo>
                  <a:pt x="632670" y="1948771"/>
                </a:lnTo>
                <a:lnTo>
                  <a:pt x="675901" y="1964878"/>
                </a:lnTo>
                <a:lnTo>
                  <a:pt x="720043" y="1979009"/>
                </a:lnTo>
                <a:lnTo>
                  <a:pt x="765043" y="1991111"/>
                </a:lnTo>
                <a:lnTo>
                  <a:pt x="810848" y="2001132"/>
                </a:lnTo>
                <a:lnTo>
                  <a:pt x="857407" y="2009017"/>
                </a:lnTo>
                <a:lnTo>
                  <a:pt x="904666" y="2014716"/>
                </a:lnTo>
                <a:lnTo>
                  <a:pt x="952574" y="2018173"/>
                </a:lnTo>
                <a:lnTo>
                  <a:pt x="1001077" y="2019338"/>
                </a:lnTo>
                <a:lnTo>
                  <a:pt x="1049580" y="2018173"/>
                </a:lnTo>
                <a:lnTo>
                  <a:pt x="1097488" y="2014716"/>
                </a:lnTo>
                <a:lnTo>
                  <a:pt x="1144747" y="2009017"/>
                </a:lnTo>
                <a:lnTo>
                  <a:pt x="1191306" y="2001132"/>
                </a:lnTo>
                <a:lnTo>
                  <a:pt x="1237111" y="1991111"/>
                </a:lnTo>
                <a:lnTo>
                  <a:pt x="1282111" y="1979009"/>
                </a:lnTo>
                <a:lnTo>
                  <a:pt x="1326253" y="1964878"/>
                </a:lnTo>
                <a:lnTo>
                  <a:pt x="1369484" y="1948771"/>
                </a:lnTo>
                <a:lnTo>
                  <a:pt x="1411753" y="1930741"/>
                </a:lnTo>
                <a:lnTo>
                  <a:pt x="1453006" y="1910840"/>
                </a:lnTo>
                <a:lnTo>
                  <a:pt x="1493192" y="1889122"/>
                </a:lnTo>
                <a:lnTo>
                  <a:pt x="1532257" y="1865640"/>
                </a:lnTo>
                <a:lnTo>
                  <a:pt x="1570150" y="1840446"/>
                </a:lnTo>
                <a:lnTo>
                  <a:pt x="1606818" y="1813593"/>
                </a:lnTo>
                <a:lnTo>
                  <a:pt x="1642208" y="1785135"/>
                </a:lnTo>
                <a:lnTo>
                  <a:pt x="1676268" y="1755123"/>
                </a:lnTo>
                <a:lnTo>
                  <a:pt x="1708946" y="1723612"/>
                </a:lnTo>
                <a:lnTo>
                  <a:pt x="1740190" y="1690653"/>
                </a:lnTo>
                <a:lnTo>
                  <a:pt x="1769945" y="1656300"/>
                </a:lnTo>
                <a:lnTo>
                  <a:pt x="1798162" y="1620606"/>
                </a:lnTo>
                <a:lnTo>
                  <a:pt x="1824786" y="1583624"/>
                </a:lnTo>
                <a:lnTo>
                  <a:pt x="1849765" y="1545405"/>
                </a:lnTo>
                <a:lnTo>
                  <a:pt x="1873048" y="1506004"/>
                </a:lnTo>
                <a:lnTo>
                  <a:pt x="1894581" y="1465474"/>
                </a:lnTo>
                <a:lnTo>
                  <a:pt x="1914312" y="1423866"/>
                </a:lnTo>
                <a:lnTo>
                  <a:pt x="1932188" y="1381234"/>
                </a:lnTo>
                <a:lnTo>
                  <a:pt x="1948159" y="1337631"/>
                </a:lnTo>
                <a:lnTo>
                  <a:pt x="1962169" y="1293110"/>
                </a:lnTo>
                <a:lnTo>
                  <a:pt x="1974169" y="1247724"/>
                </a:lnTo>
                <a:lnTo>
                  <a:pt x="1984104" y="1201525"/>
                </a:lnTo>
                <a:lnTo>
                  <a:pt x="1991922" y="1154566"/>
                </a:lnTo>
                <a:lnTo>
                  <a:pt x="1997572" y="1106901"/>
                </a:lnTo>
                <a:lnTo>
                  <a:pt x="2001000" y="1058582"/>
                </a:lnTo>
                <a:lnTo>
                  <a:pt x="2002154" y="1009662"/>
                </a:lnTo>
                <a:lnTo>
                  <a:pt x="2001000" y="960743"/>
                </a:lnTo>
                <a:lnTo>
                  <a:pt x="1997572" y="912425"/>
                </a:lnTo>
                <a:lnTo>
                  <a:pt x="1991922" y="864761"/>
                </a:lnTo>
                <a:lnTo>
                  <a:pt x="1984104" y="817803"/>
                </a:lnTo>
                <a:lnTo>
                  <a:pt x="1974169" y="771605"/>
                </a:lnTo>
                <a:lnTo>
                  <a:pt x="1962169" y="726220"/>
                </a:lnTo>
                <a:lnTo>
                  <a:pt x="1948159" y="681699"/>
                </a:lnTo>
                <a:lnTo>
                  <a:pt x="1932188" y="638097"/>
                </a:lnTo>
                <a:lnTo>
                  <a:pt x="1914312" y="595466"/>
                </a:lnTo>
                <a:lnTo>
                  <a:pt x="1894581" y="553859"/>
                </a:lnTo>
                <a:lnTo>
                  <a:pt x="1873048" y="513329"/>
                </a:lnTo>
                <a:lnTo>
                  <a:pt x="1849765" y="473928"/>
                </a:lnTo>
                <a:lnTo>
                  <a:pt x="1824786" y="435711"/>
                </a:lnTo>
                <a:lnTo>
                  <a:pt x="1798162" y="398728"/>
                </a:lnTo>
                <a:lnTo>
                  <a:pt x="1769945" y="363035"/>
                </a:lnTo>
                <a:lnTo>
                  <a:pt x="1740190" y="328682"/>
                </a:lnTo>
                <a:lnTo>
                  <a:pt x="1708946" y="295724"/>
                </a:lnTo>
                <a:lnTo>
                  <a:pt x="1676268" y="264213"/>
                </a:lnTo>
                <a:lnTo>
                  <a:pt x="1642208" y="234201"/>
                </a:lnTo>
                <a:lnTo>
                  <a:pt x="1606818" y="205743"/>
                </a:lnTo>
                <a:lnTo>
                  <a:pt x="1570150" y="178891"/>
                </a:lnTo>
                <a:lnTo>
                  <a:pt x="1532257" y="153697"/>
                </a:lnTo>
                <a:lnTo>
                  <a:pt x="1493192" y="130215"/>
                </a:lnTo>
                <a:lnTo>
                  <a:pt x="1453006" y="108497"/>
                </a:lnTo>
                <a:lnTo>
                  <a:pt x="1411753" y="88596"/>
                </a:lnTo>
                <a:lnTo>
                  <a:pt x="1369484" y="70566"/>
                </a:lnTo>
                <a:lnTo>
                  <a:pt x="1326253" y="54459"/>
                </a:lnTo>
                <a:lnTo>
                  <a:pt x="1282111" y="40328"/>
                </a:lnTo>
                <a:lnTo>
                  <a:pt x="1237111" y="28226"/>
                </a:lnTo>
                <a:lnTo>
                  <a:pt x="1191306" y="18205"/>
                </a:lnTo>
                <a:lnTo>
                  <a:pt x="1144747" y="10320"/>
                </a:lnTo>
                <a:lnTo>
                  <a:pt x="1097488" y="4621"/>
                </a:lnTo>
                <a:lnTo>
                  <a:pt x="1049580" y="1164"/>
                </a:lnTo>
                <a:lnTo>
                  <a:pt x="1001077" y="0"/>
                </a:lnTo>
                <a:close/>
              </a:path>
            </a:pathLst>
          </a:custGeom>
          <a:solidFill>
            <a:srgbClr val="F47E44"/>
          </a:solidFill>
        </p:spPr>
        <p:txBody>
          <a:bodyPr wrap="square" lIns="0" tIns="0" rIns="0" bIns="0" rtlCol="0"/>
          <a:lstStyle/>
          <a:p>
            <a:endParaRPr/>
          </a:p>
        </p:txBody>
      </p:sp>
      <p:sp>
        <p:nvSpPr>
          <p:cNvPr id="43" name="object 43"/>
          <p:cNvSpPr txBox="1"/>
          <p:nvPr/>
        </p:nvSpPr>
        <p:spPr>
          <a:xfrm>
            <a:off x="6155381" y="4679260"/>
            <a:ext cx="1623695" cy="692785"/>
          </a:xfrm>
          <a:prstGeom prst="rect">
            <a:avLst/>
          </a:prstGeom>
        </p:spPr>
        <p:txBody>
          <a:bodyPr vert="horz" wrap="square" lIns="0" tIns="0" rIns="0" bIns="0" rtlCol="0">
            <a:spAutoFit/>
          </a:bodyPr>
          <a:lstStyle/>
          <a:p>
            <a:pPr marL="12700" marR="5080" algn="ctr">
              <a:lnSpc>
                <a:spcPts val="1800"/>
              </a:lnSpc>
            </a:pPr>
            <a:r>
              <a:rPr sz="1700" b="1" spc="-20" dirty="0">
                <a:solidFill>
                  <a:srgbClr val="FFFFFF"/>
                </a:solidFill>
                <a:latin typeface="Arial Narrow"/>
                <a:cs typeface="Arial Narrow"/>
              </a:rPr>
              <a:t>Nikola finally  builds </a:t>
            </a:r>
            <a:r>
              <a:rPr sz="1700" b="1" spc="-15" dirty="0">
                <a:solidFill>
                  <a:srgbClr val="FFFFFF"/>
                </a:solidFill>
                <a:latin typeface="Arial Narrow"/>
                <a:cs typeface="Arial Narrow"/>
              </a:rPr>
              <a:t>his</a:t>
            </a:r>
            <a:r>
              <a:rPr sz="1700" b="1" spc="-125" dirty="0">
                <a:solidFill>
                  <a:srgbClr val="FFFFFF"/>
                </a:solidFill>
                <a:latin typeface="Arial Narrow"/>
                <a:cs typeface="Arial Narrow"/>
              </a:rPr>
              <a:t> </a:t>
            </a:r>
            <a:r>
              <a:rPr sz="1700" b="1" spc="-20" dirty="0">
                <a:solidFill>
                  <a:srgbClr val="FFFFFF"/>
                </a:solidFill>
                <a:latin typeface="Arial Narrow"/>
                <a:cs typeface="Arial Narrow"/>
              </a:rPr>
              <a:t>electrical  system </a:t>
            </a:r>
            <a:r>
              <a:rPr sz="1700" b="1" spc="-15" dirty="0">
                <a:solidFill>
                  <a:srgbClr val="FFFFFF"/>
                </a:solidFill>
                <a:latin typeface="Arial Narrow"/>
                <a:cs typeface="Arial Narrow"/>
              </a:rPr>
              <a:t>and </a:t>
            </a:r>
            <a:r>
              <a:rPr sz="1700" b="1" spc="-20" dirty="0">
                <a:solidFill>
                  <a:srgbClr val="FFFFFF"/>
                </a:solidFill>
                <a:latin typeface="Arial Narrow"/>
                <a:cs typeface="Arial Narrow"/>
              </a:rPr>
              <a:t>calls</a:t>
            </a:r>
            <a:r>
              <a:rPr sz="1700" b="1" spc="-125" dirty="0">
                <a:solidFill>
                  <a:srgbClr val="FFFFFF"/>
                </a:solidFill>
                <a:latin typeface="Arial Narrow"/>
                <a:cs typeface="Arial Narrow"/>
              </a:rPr>
              <a:t> </a:t>
            </a:r>
            <a:r>
              <a:rPr sz="1700" b="1" spc="-20" dirty="0">
                <a:solidFill>
                  <a:srgbClr val="FFFFFF"/>
                </a:solidFill>
                <a:latin typeface="Arial Narrow"/>
                <a:cs typeface="Arial Narrow"/>
              </a:rPr>
              <a:t>it</a:t>
            </a:r>
            <a:endParaRPr sz="1700">
              <a:latin typeface="Arial Narrow"/>
              <a:cs typeface="Arial Narrow"/>
            </a:endParaRPr>
          </a:p>
        </p:txBody>
      </p:sp>
      <p:sp>
        <p:nvSpPr>
          <p:cNvPr id="44" name="object 44"/>
          <p:cNvSpPr/>
          <p:nvPr/>
        </p:nvSpPr>
        <p:spPr>
          <a:xfrm>
            <a:off x="769349" y="1968529"/>
            <a:ext cx="932180" cy="486409"/>
          </a:xfrm>
          <a:custGeom>
            <a:avLst/>
            <a:gdLst/>
            <a:ahLst/>
            <a:cxnLst/>
            <a:rect l="l" t="t" r="r" b="b"/>
            <a:pathLst>
              <a:path w="932180" h="486410">
                <a:moveTo>
                  <a:pt x="434657" y="0"/>
                </a:moveTo>
                <a:lnTo>
                  <a:pt x="407543" y="36055"/>
                </a:lnTo>
                <a:lnTo>
                  <a:pt x="398437" y="148780"/>
                </a:lnTo>
                <a:lnTo>
                  <a:pt x="240677" y="162331"/>
                </a:lnTo>
                <a:lnTo>
                  <a:pt x="233654" y="225018"/>
                </a:lnTo>
                <a:lnTo>
                  <a:pt x="97891" y="236931"/>
                </a:lnTo>
                <a:lnTo>
                  <a:pt x="113766" y="357479"/>
                </a:lnTo>
                <a:lnTo>
                  <a:pt x="11404" y="414362"/>
                </a:lnTo>
                <a:lnTo>
                  <a:pt x="0" y="486384"/>
                </a:lnTo>
                <a:lnTo>
                  <a:pt x="932002" y="486130"/>
                </a:lnTo>
                <a:lnTo>
                  <a:pt x="881557" y="427507"/>
                </a:lnTo>
                <a:lnTo>
                  <a:pt x="866419" y="379069"/>
                </a:lnTo>
                <a:lnTo>
                  <a:pt x="854499" y="376856"/>
                </a:lnTo>
                <a:lnTo>
                  <a:pt x="829106" y="368063"/>
                </a:lnTo>
                <a:lnTo>
                  <a:pt x="805790" y="349456"/>
                </a:lnTo>
                <a:lnTo>
                  <a:pt x="800131" y="317979"/>
                </a:lnTo>
                <a:lnTo>
                  <a:pt x="745736" y="317979"/>
                </a:lnTo>
                <a:lnTo>
                  <a:pt x="732218" y="313334"/>
                </a:lnTo>
                <a:lnTo>
                  <a:pt x="725855" y="225031"/>
                </a:lnTo>
                <a:lnTo>
                  <a:pt x="612330" y="180873"/>
                </a:lnTo>
                <a:lnTo>
                  <a:pt x="606319" y="73545"/>
                </a:lnTo>
                <a:lnTo>
                  <a:pt x="505015" y="73545"/>
                </a:lnTo>
                <a:lnTo>
                  <a:pt x="497738" y="13512"/>
                </a:lnTo>
                <a:lnTo>
                  <a:pt x="434657" y="0"/>
                </a:lnTo>
                <a:close/>
              </a:path>
              <a:path w="932180" h="486410">
                <a:moveTo>
                  <a:pt x="798021" y="314359"/>
                </a:moveTo>
                <a:lnTo>
                  <a:pt x="800100" y="317804"/>
                </a:lnTo>
                <a:lnTo>
                  <a:pt x="802693" y="321428"/>
                </a:lnTo>
                <a:lnTo>
                  <a:pt x="800362" y="317804"/>
                </a:lnTo>
                <a:lnTo>
                  <a:pt x="798021" y="314359"/>
                </a:lnTo>
                <a:close/>
              </a:path>
              <a:path w="932180" h="486410">
                <a:moveTo>
                  <a:pt x="787239" y="313702"/>
                </a:moveTo>
                <a:lnTo>
                  <a:pt x="745736" y="317979"/>
                </a:lnTo>
                <a:lnTo>
                  <a:pt x="800131" y="317979"/>
                </a:lnTo>
                <a:lnTo>
                  <a:pt x="800100" y="317804"/>
                </a:lnTo>
                <a:lnTo>
                  <a:pt x="787239" y="313702"/>
                </a:lnTo>
                <a:close/>
              </a:path>
              <a:path w="932180" h="486410">
                <a:moveTo>
                  <a:pt x="605967" y="67271"/>
                </a:moveTo>
                <a:lnTo>
                  <a:pt x="505015" y="73545"/>
                </a:lnTo>
                <a:lnTo>
                  <a:pt x="606319" y="73545"/>
                </a:lnTo>
                <a:lnTo>
                  <a:pt x="605967" y="67271"/>
                </a:lnTo>
                <a:close/>
              </a:path>
            </a:pathLst>
          </a:custGeom>
          <a:solidFill>
            <a:srgbClr val="431B18"/>
          </a:solidFill>
        </p:spPr>
        <p:txBody>
          <a:bodyPr wrap="square" lIns="0" tIns="0" rIns="0" bIns="0" rtlCol="0"/>
          <a:lstStyle/>
          <a:p>
            <a:endParaRPr/>
          </a:p>
        </p:txBody>
      </p:sp>
      <p:sp>
        <p:nvSpPr>
          <p:cNvPr id="45" name="object 45"/>
          <p:cNvSpPr/>
          <p:nvPr/>
        </p:nvSpPr>
        <p:spPr>
          <a:xfrm>
            <a:off x="1461064" y="2001271"/>
            <a:ext cx="76200" cy="66675"/>
          </a:xfrm>
          <a:custGeom>
            <a:avLst/>
            <a:gdLst/>
            <a:ahLst/>
            <a:cxnLst/>
            <a:rect l="l" t="t" r="r" b="b"/>
            <a:pathLst>
              <a:path w="76200" h="66675">
                <a:moveTo>
                  <a:pt x="19027" y="0"/>
                </a:moveTo>
                <a:lnTo>
                  <a:pt x="8800" y="9435"/>
                </a:lnTo>
                <a:lnTo>
                  <a:pt x="2447" y="19075"/>
                </a:lnTo>
                <a:lnTo>
                  <a:pt x="0" y="28925"/>
                </a:lnTo>
                <a:lnTo>
                  <a:pt x="1488" y="38989"/>
                </a:lnTo>
                <a:lnTo>
                  <a:pt x="25301" y="66344"/>
                </a:lnTo>
                <a:lnTo>
                  <a:pt x="61191" y="54368"/>
                </a:lnTo>
                <a:lnTo>
                  <a:pt x="69325" y="50421"/>
                </a:lnTo>
                <a:lnTo>
                  <a:pt x="74286" y="45073"/>
                </a:lnTo>
                <a:lnTo>
                  <a:pt x="76087" y="38375"/>
                </a:lnTo>
                <a:lnTo>
                  <a:pt x="74742" y="30378"/>
                </a:lnTo>
                <a:lnTo>
                  <a:pt x="73421" y="26339"/>
                </a:lnTo>
                <a:lnTo>
                  <a:pt x="70868" y="21450"/>
                </a:lnTo>
                <a:lnTo>
                  <a:pt x="66563" y="16167"/>
                </a:lnTo>
                <a:lnTo>
                  <a:pt x="19027" y="0"/>
                </a:lnTo>
                <a:close/>
              </a:path>
            </a:pathLst>
          </a:custGeom>
          <a:solidFill>
            <a:srgbClr val="431B18"/>
          </a:solidFill>
        </p:spPr>
        <p:txBody>
          <a:bodyPr wrap="square" lIns="0" tIns="0" rIns="0" bIns="0" rtlCol="0"/>
          <a:lstStyle/>
          <a:p>
            <a:endParaRPr/>
          </a:p>
        </p:txBody>
      </p:sp>
      <p:sp>
        <p:nvSpPr>
          <p:cNvPr id="46" name="object 46"/>
          <p:cNvSpPr/>
          <p:nvPr/>
        </p:nvSpPr>
        <p:spPr>
          <a:xfrm>
            <a:off x="1444456" y="1886588"/>
            <a:ext cx="74295" cy="71120"/>
          </a:xfrm>
          <a:custGeom>
            <a:avLst/>
            <a:gdLst/>
            <a:ahLst/>
            <a:cxnLst/>
            <a:rect l="l" t="t" r="r" b="b"/>
            <a:pathLst>
              <a:path w="74294" h="71119">
                <a:moveTo>
                  <a:pt x="36834" y="0"/>
                </a:moveTo>
                <a:lnTo>
                  <a:pt x="0" y="14682"/>
                </a:lnTo>
                <a:lnTo>
                  <a:pt x="1904" y="70994"/>
                </a:lnTo>
                <a:lnTo>
                  <a:pt x="56476" y="64212"/>
                </a:lnTo>
                <a:lnTo>
                  <a:pt x="65531" y="52573"/>
                </a:lnTo>
                <a:lnTo>
                  <a:pt x="71262" y="42078"/>
                </a:lnTo>
                <a:lnTo>
                  <a:pt x="73693" y="32728"/>
                </a:lnTo>
                <a:lnTo>
                  <a:pt x="72847" y="24525"/>
                </a:lnTo>
                <a:lnTo>
                  <a:pt x="36834" y="0"/>
                </a:lnTo>
                <a:close/>
              </a:path>
            </a:pathLst>
          </a:custGeom>
          <a:solidFill>
            <a:srgbClr val="431B18"/>
          </a:solidFill>
        </p:spPr>
        <p:txBody>
          <a:bodyPr wrap="square" lIns="0" tIns="0" rIns="0" bIns="0" rtlCol="0"/>
          <a:lstStyle/>
          <a:p>
            <a:endParaRPr/>
          </a:p>
        </p:txBody>
      </p:sp>
      <p:sp>
        <p:nvSpPr>
          <p:cNvPr id="47" name="object 47"/>
          <p:cNvSpPr/>
          <p:nvPr/>
        </p:nvSpPr>
        <p:spPr>
          <a:xfrm>
            <a:off x="1585012" y="1953519"/>
            <a:ext cx="109220" cy="127635"/>
          </a:xfrm>
          <a:custGeom>
            <a:avLst/>
            <a:gdLst/>
            <a:ahLst/>
            <a:cxnLst/>
            <a:rect l="l" t="t" r="r" b="b"/>
            <a:pathLst>
              <a:path w="109219" h="127635">
                <a:moveTo>
                  <a:pt x="24302" y="0"/>
                </a:moveTo>
                <a:lnTo>
                  <a:pt x="1302" y="36791"/>
                </a:lnTo>
                <a:lnTo>
                  <a:pt x="0" y="52088"/>
                </a:lnTo>
                <a:lnTo>
                  <a:pt x="540" y="67416"/>
                </a:lnTo>
                <a:lnTo>
                  <a:pt x="13202" y="109715"/>
                </a:lnTo>
                <a:lnTo>
                  <a:pt x="31655" y="127571"/>
                </a:lnTo>
                <a:lnTo>
                  <a:pt x="51746" y="126491"/>
                </a:lnTo>
                <a:lnTo>
                  <a:pt x="78456" y="115015"/>
                </a:lnTo>
                <a:lnTo>
                  <a:pt x="86399" y="111720"/>
                </a:lnTo>
                <a:lnTo>
                  <a:pt x="107309" y="79451"/>
                </a:lnTo>
                <a:lnTo>
                  <a:pt x="108694" y="67940"/>
                </a:lnTo>
                <a:lnTo>
                  <a:pt x="108627" y="56695"/>
                </a:lnTo>
                <a:lnTo>
                  <a:pt x="94045" y="17772"/>
                </a:lnTo>
                <a:lnTo>
                  <a:pt x="91824" y="16789"/>
                </a:lnTo>
                <a:lnTo>
                  <a:pt x="80029" y="16789"/>
                </a:lnTo>
                <a:lnTo>
                  <a:pt x="77016" y="16750"/>
                </a:lnTo>
                <a:lnTo>
                  <a:pt x="37314" y="4962"/>
                </a:lnTo>
                <a:lnTo>
                  <a:pt x="30813" y="2518"/>
                </a:lnTo>
                <a:lnTo>
                  <a:pt x="24302" y="0"/>
                </a:lnTo>
                <a:close/>
              </a:path>
              <a:path w="109219" h="127635">
                <a:moveTo>
                  <a:pt x="87407" y="14835"/>
                </a:moveTo>
                <a:lnTo>
                  <a:pt x="79699" y="15671"/>
                </a:lnTo>
                <a:lnTo>
                  <a:pt x="80029" y="16789"/>
                </a:lnTo>
                <a:lnTo>
                  <a:pt x="91824" y="16789"/>
                </a:lnTo>
                <a:lnTo>
                  <a:pt x="87407" y="14835"/>
                </a:lnTo>
                <a:close/>
              </a:path>
            </a:pathLst>
          </a:custGeom>
          <a:solidFill>
            <a:srgbClr val="431B18"/>
          </a:solidFill>
        </p:spPr>
        <p:txBody>
          <a:bodyPr wrap="square" lIns="0" tIns="0" rIns="0" bIns="0" rtlCol="0"/>
          <a:lstStyle/>
          <a:p>
            <a:endParaRPr/>
          </a:p>
        </p:txBody>
      </p:sp>
      <p:sp>
        <p:nvSpPr>
          <p:cNvPr id="48" name="object 48"/>
          <p:cNvSpPr/>
          <p:nvPr/>
        </p:nvSpPr>
        <p:spPr>
          <a:xfrm>
            <a:off x="1564915" y="2121451"/>
            <a:ext cx="78740" cy="74295"/>
          </a:xfrm>
          <a:custGeom>
            <a:avLst/>
            <a:gdLst/>
            <a:ahLst/>
            <a:cxnLst/>
            <a:rect l="l" t="t" r="r" b="b"/>
            <a:pathLst>
              <a:path w="78739" h="74294">
                <a:moveTo>
                  <a:pt x="57962" y="0"/>
                </a:moveTo>
                <a:lnTo>
                  <a:pt x="11823" y="15379"/>
                </a:lnTo>
                <a:lnTo>
                  <a:pt x="0" y="58216"/>
                </a:lnTo>
                <a:lnTo>
                  <a:pt x="7300" y="63537"/>
                </a:lnTo>
                <a:lnTo>
                  <a:pt x="16095" y="67937"/>
                </a:lnTo>
                <a:lnTo>
                  <a:pt x="26412" y="71363"/>
                </a:lnTo>
                <a:lnTo>
                  <a:pt x="38277" y="73761"/>
                </a:lnTo>
                <a:lnTo>
                  <a:pt x="78143" y="60363"/>
                </a:lnTo>
                <a:lnTo>
                  <a:pt x="57962" y="0"/>
                </a:lnTo>
                <a:close/>
              </a:path>
            </a:pathLst>
          </a:custGeom>
          <a:solidFill>
            <a:srgbClr val="431B18"/>
          </a:solidFill>
        </p:spPr>
        <p:txBody>
          <a:bodyPr wrap="square" lIns="0" tIns="0" rIns="0" bIns="0" rtlCol="0"/>
          <a:lstStyle/>
          <a:p>
            <a:endParaRPr/>
          </a:p>
        </p:txBody>
      </p:sp>
      <p:sp>
        <p:nvSpPr>
          <p:cNvPr id="49" name="object 49"/>
          <p:cNvSpPr/>
          <p:nvPr/>
        </p:nvSpPr>
        <p:spPr>
          <a:xfrm>
            <a:off x="1767734" y="2044222"/>
            <a:ext cx="78740" cy="74295"/>
          </a:xfrm>
          <a:custGeom>
            <a:avLst/>
            <a:gdLst/>
            <a:ahLst/>
            <a:cxnLst/>
            <a:rect l="l" t="t" r="r" b="b"/>
            <a:pathLst>
              <a:path w="78739" h="74294">
                <a:moveTo>
                  <a:pt x="57962" y="0"/>
                </a:moveTo>
                <a:lnTo>
                  <a:pt x="11912" y="15455"/>
                </a:lnTo>
                <a:lnTo>
                  <a:pt x="0" y="58292"/>
                </a:lnTo>
                <a:lnTo>
                  <a:pt x="7341" y="63600"/>
                </a:lnTo>
                <a:lnTo>
                  <a:pt x="16144" y="67979"/>
                </a:lnTo>
                <a:lnTo>
                  <a:pt x="26467" y="71401"/>
                </a:lnTo>
                <a:lnTo>
                  <a:pt x="38366" y="73837"/>
                </a:lnTo>
                <a:lnTo>
                  <a:pt x="78231" y="60528"/>
                </a:lnTo>
                <a:lnTo>
                  <a:pt x="57962" y="0"/>
                </a:lnTo>
                <a:close/>
              </a:path>
            </a:pathLst>
          </a:custGeom>
          <a:solidFill>
            <a:srgbClr val="431B18"/>
          </a:solidFill>
        </p:spPr>
        <p:txBody>
          <a:bodyPr wrap="square" lIns="0" tIns="0" rIns="0" bIns="0" rtlCol="0"/>
          <a:lstStyle/>
          <a:p>
            <a:endParaRPr/>
          </a:p>
        </p:txBody>
      </p:sp>
      <p:sp>
        <p:nvSpPr>
          <p:cNvPr id="50" name="object 50"/>
          <p:cNvSpPr/>
          <p:nvPr/>
        </p:nvSpPr>
        <p:spPr>
          <a:xfrm>
            <a:off x="1797160" y="2365697"/>
            <a:ext cx="78740" cy="74295"/>
          </a:xfrm>
          <a:custGeom>
            <a:avLst/>
            <a:gdLst/>
            <a:ahLst/>
            <a:cxnLst/>
            <a:rect l="l" t="t" r="r" b="b"/>
            <a:pathLst>
              <a:path w="78739" h="74294">
                <a:moveTo>
                  <a:pt x="57975" y="0"/>
                </a:moveTo>
                <a:lnTo>
                  <a:pt x="11836" y="15379"/>
                </a:lnTo>
                <a:lnTo>
                  <a:pt x="0" y="58204"/>
                </a:lnTo>
                <a:lnTo>
                  <a:pt x="7345" y="63551"/>
                </a:lnTo>
                <a:lnTo>
                  <a:pt x="16140" y="67929"/>
                </a:lnTo>
                <a:lnTo>
                  <a:pt x="26437" y="71330"/>
                </a:lnTo>
                <a:lnTo>
                  <a:pt x="38290" y="73748"/>
                </a:lnTo>
                <a:lnTo>
                  <a:pt x="78231" y="60439"/>
                </a:lnTo>
                <a:lnTo>
                  <a:pt x="57975" y="0"/>
                </a:lnTo>
                <a:close/>
              </a:path>
            </a:pathLst>
          </a:custGeom>
          <a:solidFill>
            <a:srgbClr val="431B18"/>
          </a:solidFill>
        </p:spPr>
        <p:txBody>
          <a:bodyPr wrap="square" lIns="0" tIns="0" rIns="0" bIns="0" rtlCol="0"/>
          <a:lstStyle/>
          <a:p>
            <a:endParaRPr/>
          </a:p>
        </p:txBody>
      </p:sp>
      <p:sp>
        <p:nvSpPr>
          <p:cNvPr id="51" name="object 51"/>
          <p:cNvSpPr/>
          <p:nvPr/>
        </p:nvSpPr>
        <p:spPr>
          <a:xfrm>
            <a:off x="1655122" y="2164497"/>
            <a:ext cx="187325" cy="194945"/>
          </a:xfrm>
          <a:custGeom>
            <a:avLst/>
            <a:gdLst/>
            <a:ahLst/>
            <a:cxnLst/>
            <a:rect l="l" t="t" r="r" b="b"/>
            <a:pathLst>
              <a:path w="187325" h="194944">
                <a:moveTo>
                  <a:pt x="81407" y="0"/>
                </a:moveTo>
                <a:lnTo>
                  <a:pt x="40278" y="18629"/>
                </a:lnTo>
                <a:lnTo>
                  <a:pt x="11265" y="68662"/>
                </a:lnTo>
                <a:lnTo>
                  <a:pt x="0" y="117202"/>
                </a:lnTo>
                <a:lnTo>
                  <a:pt x="2159" y="129266"/>
                </a:lnTo>
                <a:lnTo>
                  <a:pt x="33655" y="158540"/>
                </a:lnTo>
                <a:lnTo>
                  <a:pt x="48216" y="170831"/>
                </a:lnTo>
                <a:lnTo>
                  <a:pt x="59155" y="180913"/>
                </a:lnTo>
                <a:lnTo>
                  <a:pt x="66483" y="188778"/>
                </a:lnTo>
                <a:lnTo>
                  <a:pt x="70206" y="194417"/>
                </a:lnTo>
                <a:lnTo>
                  <a:pt x="142228" y="170275"/>
                </a:lnTo>
                <a:lnTo>
                  <a:pt x="149492" y="166795"/>
                </a:lnTo>
                <a:lnTo>
                  <a:pt x="156363" y="162337"/>
                </a:lnTo>
                <a:lnTo>
                  <a:pt x="163386" y="157867"/>
                </a:lnTo>
                <a:lnTo>
                  <a:pt x="186449" y="124136"/>
                </a:lnTo>
                <a:lnTo>
                  <a:pt x="186779" y="118675"/>
                </a:lnTo>
                <a:lnTo>
                  <a:pt x="184963" y="113468"/>
                </a:lnTo>
                <a:lnTo>
                  <a:pt x="163894" y="60315"/>
                </a:lnTo>
                <a:lnTo>
                  <a:pt x="142634" y="26574"/>
                </a:lnTo>
                <a:lnTo>
                  <a:pt x="103856" y="1898"/>
                </a:lnTo>
                <a:lnTo>
                  <a:pt x="81407" y="0"/>
                </a:lnTo>
                <a:close/>
              </a:path>
            </a:pathLst>
          </a:custGeom>
          <a:solidFill>
            <a:srgbClr val="431B18"/>
          </a:solidFill>
        </p:spPr>
        <p:txBody>
          <a:bodyPr wrap="square" lIns="0" tIns="0" rIns="0" bIns="0" rtlCol="0"/>
          <a:lstStyle/>
          <a:p>
            <a:endParaRPr/>
          </a:p>
        </p:txBody>
      </p:sp>
      <p:sp>
        <p:nvSpPr>
          <p:cNvPr id="52" name="object 52"/>
          <p:cNvSpPr/>
          <p:nvPr/>
        </p:nvSpPr>
        <p:spPr>
          <a:xfrm>
            <a:off x="605392" y="1353990"/>
            <a:ext cx="533400" cy="687705"/>
          </a:xfrm>
          <a:custGeom>
            <a:avLst/>
            <a:gdLst/>
            <a:ahLst/>
            <a:cxnLst/>
            <a:rect l="l" t="t" r="r" b="b"/>
            <a:pathLst>
              <a:path w="533400" h="687705">
                <a:moveTo>
                  <a:pt x="81184" y="150101"/>
                </a:moveTo>
                <a:lnTo>
                  <a:pt x="42583" y="150101"/>
                </a:lnTo>
                <a:lnTo>
                  <a:pt x="84162" y="215049"/>
                </a:lnTo>
                <a:lnTo>
                  <a:pt x="177431" y="235470"/>
                </a:lnTo>
                <a:lnTo>
                  <a:pt x="297243" y="433870"/>
                </a:lnTo>
                <a:lnTo>
                  <a:pt x="197700" y="497700"/>
                </a:lnTo>
                <a:lnTo>
                  <a:pt x="245573" y="575878"/>
                </a:lnTo>
                <a:lnTo>
                  <a:pt x="277838" y="624179"/>
                </a:lnTo>
                <a:lnTo>
                  <a:pt x="326294" y="665163"/>
                </a:lnTo>
                <a:lnTo>
                  <a:pt x="405012" y="683978"/>
                </a:lnTo>
                <a:lnTo>
                  <a:pt x="447157" y="687289"/>
                </a:lnTo>
                <a:lnTo>
                  <a:pt x="477457" y="687375"/>
                </a:lnTo>
                <a:lnTo>
                  <a:pt x="489077" y="686828"/>
                </a:lnTo>
                <a:lnTo>
                  <a:pt x="508365" y="651334"/>
                </a:lnTo>
                <a:lnTo>
                  <a:pt x="519368" y="626567"/>
                </a:lnTo>
                <a:lnTo>
                  <a:pt x="526201" y="600885"/>
                </a:lnTo>
                <a:lnTo>
                  <a:pt x="532980" y="562648"/>
                </a:lnTo>
                <a:lnTo>
                  <a:pt x="527306" y="515069"/>
                </a:lnTo>
                <a:lnTo>
                  <a:pt x="504464" y="457525"/>
                </a:lnTo>
                <a:lnTo>
                  <a:pt x="477649" y="406755"/>
                </a:lnTo>
                <a:lnTo>
                  <a:pt x="339661" y="406755"/>
                </a:lnTo>
                <a:lnTo>
                  <a:pt x="220192" y="209016"/>
                </a:lnTo>
                <a:lnTo>
                  <a:pt x="221169" y="204558"/>
                </a:lnTo>
                <a:lnTo>
                  <a:pt x="187934" y="204558"/>
                </a:lnTo>
                <a:lnTo>
                  <a:pt x="104343" y="186207"/>
                </a:lnTo>
                <a:lnTo>
                  <a:pt x="81184" y="150101"/>
                </a:lnTo>
                <a:close/>
              </a:path>
              <a:path w="533400" h="687705">
                <a:moveTo>
                  <a:pt x="438797" y="343090"/>
                </a:moveTo>
                <a:lnTo>
                  <a:pt x="339661" y="406755"/>
                </a:lnTo>
                <a:lnTo>
                  <a:pt x="477649" y="406755"/>
                </a:lnTo>
                <a:lnTo>
                  <a:pt x="475040" y="401816"/>
                </a:lnTo>
                <a:lnTo>
                  <a:pt x="449622" y="359738"/>
                </a:lnTo>
                <a:lnTo>
                  <a:pt x="438797" y="343090"/>
                </a:lnTo>
                <a:close/>
              </a:path>
              <a:path w="533400" h="687705">
                <a:moveTo>
                  <a:pt x="210366" y="67271"/>
                </a:moveTo>
                <a:lnTo>
                  <a:pt x="171894" y="67271"/>
                </a:lnTo>
                <a:lnTo>
                  <a:pt x="206209" y="120980"/>
                </a:lnTo>
                <a:lnTo>
                  <a:pt x="187934" y="204558"/>
                </a:lnTo>
                <a:lnTo>
                  <a:pt x="221169" y="204558"/>
                </a:lnTo>
                <a:lnTo>
                  <a:pt x="240855" y="114757"/>
                </a:lnTo>
                <a:lnTo>
                  <a:pt x="210366" y="67271"/>
                </a:lnTo>
                <a:close/>
              </a:path>
              <a:path w="533400" h="687705">
                <a:moveTo>
                  <a:pt x="192811" y="0"/>
                </a:moveTo>
                <a:lnTo>
                  <a:pt x="0" y="123570"/>
                </a:lnTo>
                <a:lnTo>
                  <a:pt x="24472" y="161721"/>
                </a:lnTo>
                <a:lnTo>
                  <a:pt x="42583" y="150101"/>
                </a:lnTo>
                <a:lnTo>
                  <a:pt x="81184" y="150101"/>
                </a:lnTo>
                <a:lnTo>
                  <a:pt x="69951" y="132587"/>
                </a:lnTo>
                <a:lnTo>
                  <a:pt x="171894" y="67271"/>
                </a:lnTo>
                <a:lnTo>
                  <a:pt x="210366" y="67271"/>
                </a:lnTo>
                <a:lnTo>
                  <a:pt x="199097" y="49720"/>
                </a:lnTo>
                <a:lnTo>
                  <a:pt x="217284" y="38099"/>
                </a:lnTo>
                <a:lnTo>
                  <a:pt x="192811" y="0"/>
                </a:lnTo>
                <a:close/>
              </a:path>
            </a:pathLst>
          </a:custGeom>
          <a:solidFill>
            <a:srgbClr val="40535C"/>
          </a:solidFill>
        </p:spPr>
        <p:txBody>
          <a:bodyPr wrap="square" lIns="0" tIns="0" rIns="0" bIns="0" rtlCol="0"/>
          <a:lstStyle/>
          <a:p>
            <a:endParaRPr/>
          </a:p>
        </p:txBody>
      </p:sp>
      <p:sp>
        <p:nvSpPr>
          <p:cNvPr id="53" name="object 53"/>
          <p:cNvSpPr/>
          <p:nvPr/>
        </p:nvSpPr>
        <p:spPr>
          <a:xfrm>
            <a:off x="2258814" y="6307137"/>
            <a:ext cx="1143000" cy="721360"/>
          </a:xfrm>
          <a:custGeom>
            <a:avLst/>
            <a:gdLst/>
            <a:ahLst/>
            <a:cxnLst/>
            <a:rect l="l" t="t" r="r" b="b"/>
            <a:pathLst>
              <a:path w="1143000" h="721359">
                <a:moveTo>
                  <a:pt x="451408" y="152336"/>
                </a:moveTo>
                <a:lnTo>
                  <a:pt x="4445" y="152336"/>
                </a:lnTo>
                <a:lnTo>
                  <a:pt x="0" y="156781"/>
                </a:lnTo>
                <a:lnTo>
                  <a:pt x="0" y="720852"/>
                </a:lnTo>
                <a:lnTo>
                  <a:pt x="1142403" y="720852"/>
                </a:lnTo>
                <a:lnTo>
                  <a:pt x="1142403" y="647522"/>
                </a:lnTo>
                <a:lnTo>
                  <a:pt x="176250" y="647522"/>
                </a:lnTo>
                <a:lnTo>
                  <a:pt x="176250" y="547636"/>
                </a:lnTo>
                <a:lnTo>
                  <a:pt x="67792" y="547636"/>
                </a:lnTo>
                <a:lnTo>
                  <a:pt x="67792" y="475310"/>
                </a:lnTo>
                <a:lnTo>
                  <a:pt x="1142403" y="475310"/>
                </a:lnTo>
                <a:lnTo>
                  <a:pt x="1142403" y="427075"/>
                </a:lnTo>
                <a:lnTo>
                  <a:pt x="187591" y="427075"/>
                </a:lnTo>
                <a:lnTo>
                  <a:pt x="67792" y="427062"/>
                </a:lnTo>
                <a:lnTo>
                  <a:pt x="67792" y="354749"/>
                </a:lnTo>
                <a:lnTo>
                  <a:pt x="624852" y="354749"/>
                </a:lnTo>
                <a:lnTo>
                  <a:pt x="541456" y="306539"/>
                </a:lnTo>
                <a:lnTo>
                  <a:pt x="187591" y="306539"/>
                </a:lnTo>
                <a:lnTo>
                  <a:pt x="67792" y="306514"/>
                </a:lnTo>
                <a:lnTo>
                  <a:pt x="67792" y="234213"/>
                </a:lnTo>
                <a:lnTo>
                  <a:pt x="455841" y="234213"/>
                </a:lnTo>
                <a:lnTo>
                  <a:pt x="455841" y="156781"/>
                </a:lnTo>
                <a:lnTo>
                  <a:pt x="451408" y="152336"/>
                </a:lnTo>
                <a:close/>
              </a:path>
              <a:path w="1143000" h="721359">
                <a:moveTo>
                  <a:pt x="306933" y="475399"/>
                </a:moveTo>
                <a:lnTo>
                  <a:pt x="225793" y="475399"/>
                </a:lnTo>
                <a:lnTo>
                  <a:pt x="243216" y="478908"/>
                </a:lnTo>
                <a:lnTo>
                  <a:pt x="257908" y="488586"/>
                </a:lnTo>
                <a:lnTo>
                  <a:pt x="268737" y="503157"/>
                </a:lnTo>
                <a:lnTo>
                  <a:pt x="274574" y="521347"/>
                </a:lnTo>
                <a:lnTo>
                  <a:pt x="275348" y="521347"/>
                </a:lnTo>
                <a:lnTo>
                  <a:pt x="275348" y="647522"/>
                </a:lnTo>
                <a:lnTo>
                  <a:pt x="1142403" y="647522"/>
                </a:lnTo>
                <a:lnTo>
                  <a:pt x="1142403" y="592759"/>
                </a:lnTo>
                <a:lnTo>
                  <a:pt x="549008" y="592759"/>
                </a:lnTo>
                <a:lnTo>
                  <a:pt x="547560" y="591032"/>
                </a:lnTo>
                <a:lnTo>
                  <a:pt x="547598" y="588937"/>
                </a:lnTo>
                <a:lnTo>
                  <a:pt x="547598" y="547649"/>
                </a:lnTo>
                <a:lnTo>
                  <a:pt x="306933" y="547649"/>
                </a:lnTo>
                <a:lnTo>
                  <a:pt x="306933" y="475399"/>
                </a:lnTo>
                <a:close/>
              </a:path>
              <a:path w="1143000" h="721359">
                <a:moveTo>
                  <a:pt x="729081" y="493649"/>
                </a:moveTo>
                <a:lnTo>
                  <a:pt x="681469" y="493649"/>
                </a:lnTo>
                <a:lnTo>
                  <a:pt x="682904" y="495363"/>
                </a:lnTo>
                <a:lnTo>
                  <a:pt x="682904" y="591032"/>
                </a:lnTo>
                <a:lnTo>
                  <a:pt x="681507" y="592759"/>
                </a:lnTo>
                <a:lnTo>
                  <a:pt x="729094" y="592759"/>
                </a:lnTo>
                <a:lnTo>
                  <a:pt x="727659" y="591032"/>
                </a:lnTo>
                <a:lnTo>
                  <a:pt x="727697" y="495363"/>
                </a:lnTo>
                <a:lnTo>
                  <a:pt x="729081" y="493649"/>
                </a:lnTo>
                <a:close/>
              </a:path>
              <a:path w="1143000" h="721359">
                <a:moveTo>
                  <a:pt x="909142" y="493649"/>
                </a:moveTo>
                <a:lnTo>
                  <a:pt x="861529" y="493649"/>
                </a:lnTo>
                <a:lnTo>
                  <a:pt x="862965" y="495363"/>
                </a:lnTo>
                <a:lnTo>
                  <a:pt x="862965" y="591032"/>
                </a:lnTo>
                <a:lnTo>
                  <a:pt x="861580" y="592759"/>
                </a:lnTo>
                <a:lnTo>
                  <a:pt x="909205" y="592759"/>
                </a:lnTo>
                <a:lnTo>
                  <a:pt x="907770" y="591032"/>
                </a:lnTo>
                <a:lnTo>
                  <a:pt x="907770" y="495363"/>
                </a:lnTo>
                <a:lnTo>
                  <a:pt x="909142" y="493649"/>
                </a:lnTo>
                <a:close/>
              </a:path>
              <a:path w="1143000" h="721359">
                <a:moveTo>
                  <a:pt x="1142403" y="493649"/>
                </a:moveTo>
                <a:lnTo>
                  <a:pt x="1041577" y="493649"/>
                </a:lnTo>
                <a:lnTo>
                  <a:pt x="1043012" y="495363"/>
                </a:lnTo>
                <a:lnTo>
                  <a:pt x="1043012" y="591032"/>
                </a:lnTo>
                <a:lnTo>
                  <a:pt x="1041641" y="592759"/>
                </a:lnTo>
                <a:lnTo>
                  <a:pt x="1142403" y="592759"/>
                </a:lnTo>
                <a:lnTo>
                  <a:pt x="1142403" y="493649"/>
                </a:lnTo>
                <a:close/>
              </a:path>
              <a:path w="1143000" h="721359">
                <a:moveTo>
                  <a:pt x="1142403" y="475322"/>
                </a:moveTo>
                <a:lnTo>
                  <a:pt x="388048" y="475322"/>
                </a:lnTo>
                <a:lnTo>
                  <a:pt x="388048" y="547649"/>
                </a:lnTo>
                <a:lnTo>
                  <a:pt x="547598" y="547649"/>
                </a:lnTo>
                <a:lnTo>
                  <a:pt x="547598" y="495363"/>
                </a:lnTo>
                <a:lnTo>
                  <a:pt x="549021" y="493649"/>
                </a:lnTo>
                <a:lnTo>
                  <a:pt x="1142403" y="493649"/>
                </a:lnTo>
                <a:lnTo>
                  <a:pt x="1142403" y="475322"/>
                </a:lnTo>
                <a:close/>
              </a:path>
              <a:path w="1143000" h="721359">
                <a:moveTo>
                  <a:pt x="1142403" y="475310"/>
                </a:moveTo>
                <a:lnTo>
                  <a:pt x="148932" y="475310"/>
                </a:lnTo>
                <a:lnTo>
                  <a:pt x="148932" y="547636"/>
                </a:lnTo>
                <a:lnTo>
                  <a:pt x="176250" y="547636"/>
                </a:lnTo>
                <a:lnTo>
                  <a:pt x="176250" y="521347"/>
                </a:lnTo>
                <a:lnTo>
                  <a:pt x="177012" y="521347"/>
                </a:lnTo>
                <a:lnTo>
                  <a:pt x="182882" y="503157"/>
                </a:lnTo>
                <a:lnTo>
                  <a:pt x="193721" y="488586"/>
                </a:lnTo>
                <a:lnTo>
                  <a:pt x="208400" y="478908"/>
                </a:lnTo>
                <a:lnTo>
                  <a:pt x="225793" y="475399"/>
                </a:lnTo>
                <a:lnTo>
                  <a:pt x="306933" y="475399"/>
                </a:lnTo>
                <a:lnTo>
                  <a:pt x="1142403" y="475322"/>
                </a:lnTo>
                <a:close/>
              </a:path>
              <a:path w="1143000" h="721359">
                <a:moveTo>
                  <a:pt x="306933" y="354761"/>
                </a:moveTo>
                <a:lnTo>
                  <a:pt x="268732" y="354761"/>
                </a:lnTo>
                <a:lnTo>
                  <a:pt x="268732" y="427075"/>
                </a:lnTo>
                <a:lnTo>
                  <a:pt x="1142403" y="427075"/>
                </a:lnTo>
                <a:lnTo>
                  <a:pt x="306933" y="427062"/>
                </a:lnTo>
                <a:lnTo>
                  <a:pt x="306933" y="354761"/>
                </a:lnTo>
                <a:close/>
              </a:path>
              <a:path w="1143000" h="721359">
                <a:moveTo>
                  <a:pt x="306933" y="354749"/>
                </a:moveTo>
                <a:lnTo>
                  <a:pt x="148932" y="354749"/>
                </a:lnTo>
                <a:lnTo>
                  <a:pt x="148932" y="427062"/>
                </a:lnTo>
                <a:lnTo>
                  <a:pt x="187591" y="427062"/>
                </a:lnTo>
                <a:lnTo>
                  <a:pt x="187591" y="354761"/>
                </a:lnTo>
                <a:lnTo>
                  <a:pt x="306933" y="354761"/>
                </a:lnTo>
                <a:close/>
              </a:path>
              <a:path w="1143000" h="721359">
                <a:moveTo>
                  <a:pt x="624852" y="354749"/>
                </a:moveTo>
                <a:lnTo>
                  <a:pt x="388048" y="354749"/>
                </a:lnTo>
                <a:lnTo>
                  <a:pt x="388048" y="427062"/>
                </a:lnTo>
                <a:lnTo>
                  <a:pt x="1142403" y="427062"/>
                </a:lnTo>
                <a:lnTo>
                  <a:pt x="1142403" y="423189"/>
                </a:lnTo>
                <a:lnTo>
                  <a:pt x="1143000" y="423189"/>
                </a:lnTo>
                <a:lnTo>
                  <a:pt x="1141508" y="387172"/>
                </a:lnTo>
                <a:lnTo>
                  <a:pt x="907478" y="387172"/>
                </a:lnTo>
                <a:lnTo>
                  <a:pt x="901325" y="383616"/>
                </a:lnTo>
                <a:lnTo>
                  <a:pt x="674789" y="383616"/>
                </a:lnTo>
                <a:lnTo>
                  <a:pt x="624852" y="354749"/>
                </a:lnTo>
                <a:close/>
              </a:path>
              <a:path w="1143000" h="721359">
                <a:moveTo>
                  <a:pt x="908697" y="253377"/>
                </a:moveTo>
                <a:lnTo>
                  <a:pt x="907478" y="254076"/>
                </a:lnTo>
                <a:lnTo>
                  <a:pt x="907478" y="387172"/>
                </a:lnTo>
                <a:lnTo>
                  <a:pt x="1141508" y="387172"/>
                </a:lnTo>
                <a:lnTo>
                  <a:pt x="1138488" y="314210"/>
                </a:lnTo>
                <a:lnTo>
                  <a:pt x="1013929" y="314210"/>
                </a:lnTo>
                <a:lnTo>
                  <a:pt x="908697" y="253377"/>
                </a:lnTo>
                <a:close/>
              </a:path>
              <a:path w="1143000" h="721359">
                <a:moveTo>
                  <a:pt x="676008" y="253377"/>
                </a:moveTo>
                <a:lnTo>
                  <a:pt x="674789" y="254076"/>
                </a:lnTo>
                <a:lnTo>
                  <a:pt x="674789" y="383616"/>
                </a:lnTo>
                <a:lnTo>
                  <a:pt x="901325" y="383616"/>
                </a:lnTo>
                <a:lnTo>
                  <a:pt x="677494" y="254254"/>
                </a:lnTo>
                <a:lnTo>
                  <a:pt x="676008" y="253377"/>
                </a:lnTo>
                <a:close/>
              </a:path>
              <a:path w="1143000" h="721359">
                <a:moveTo>
                  <a:pt x="1124153" y="0"/>
                </a:moveTo>
                <a:lnTo>
                  <a:pt x="1028331" y="0"/>
                </a:lnTo>
                <a:lnTo>
                  <a:pt x="1026871" y="1409"/>
                </a:lnTo>
                <a:lnTo>
                  <a:pt x="1026820" y="3149"/>
                </a:lnTo>
                <a:lnTo>
                  <a:pt x="1013929" y="314210"/>
                </a:lnTo>
                <a:lnTo>
                  <a:pt x="1138488" y="314210"/>
                </a:lnTo>
                <a:lnTo>
                  <a:pt x="1125537" y="1409"/>
                </a:lnTo>
                <a:lnTo>
                  <a:pt x="1124153" y="0"/>
                </a:lnTo>
                <a:close/>
              </a:path>
              <a:path w="1143000" h="721359">
                <a:moveTo>
                  <a:pt x="306933" y="234213"/>
                </a:moveTo>
                <a:lnTo>
                  <a:pt x="268732" y="234213"/>
                </a:lnTo>
                <a:lnTo>
                  <a:pt x="268732" y="306539"/>
                </a:lnTo>
                <a:lnTo>
                  <a:pt x="541456" y="306539"/>
                </a:lnTo>
                <a:lnTo>
                  <a:pt x="306933" y="306527"/>
                </a:lnTo>
                <a:lnTo>
                  <a:pt x="306933" y="234213"/>
                </a:lnTo>
                <a:close/>
              </a:path>
              <a:path w="1143000" h="721359">
                <a:moveTo>
                  <a:pt x="455841" y="234213"/>
                </a:moveTo>
                <a:lnTo>
                  <a:pt x="388048" y="234213"/>
                </a:lnTo>
                <a:lnTo>
                  <a:pt x="388048" y="306527"/>
                </a:lnTo>
                <a:lnTo>
                  <a:pt x="541434" y="306527"/>
                </a:lnTo>
                <a:lnTo>
                  <a:pt x="455841" y="257048"/>
                </a:lnTo>
                <a:lnTo>
                  <a:pt x="455841" y="234213"/>
                </a:lnTo>
                <a:close/>
              </a:path>
              <a:path w="1143000" h="721359">
                <a:moveTo>
                  <a:pt x="187591" y="234213"/>
                </a:moveTo>
                <a:lnTo>
                  <a:pt x="148932" y="234213"/>
                </a:lnTo>
                <a:lnTo>
                  <a:pt x="148932" y="306514"/>
                </a:lnTo>
                <a:lnTo>
                  <a:pt x="187591" y="306514"/>
                </a:lnTo>
                <a:lnTo>
                  <a:pt x="187591" y="234213"/>
                </a:lnTo>
                <a:close/>
              </a:path>
            </a:pathLst>
          </a:custGeom>
          <a:solidFill>
            <a:srgbClr val="F15F22"/>
          </a:solidFill>
        </p:spPr>
        <p:txBody>
          <a:bodyPr wrap="square" lIns="0" tIns="0" rIns="0" bIns="0" rtlCol="0"/>
          <a:lstStyle/>
          <a:p>
            <a:endParaRPr/>
          </a:p>
        </p:txBody>
      </p:sp>
      <p:sp>
        <p:nvSpPr>
          <p:cNvPr id="54" name="object 54"/>
          <p:cNvSpPr/>
          <p:nvPr/>
        </p:nvSpPr>
        <p:spPr>
          <a:xfrm>
            <a:off x="3035241" y="6059754"/>
            <a:ext cx="327025" cy="220979"/>
          </a:xfrm>
          <a:custGeom>
            <a:avLst/>
            <a:gdLst/>
            <a:ahLst/>
            <a:cxnLst/>
            <a:rect l="l" t="t" r="r" b="b"/>
            <a:pathLst>
              <a:path w="327025" h="220979">
                <a:moveTo>
                  <a:pt x="325824" y="187845"/>
                </a:moveTo>
                <a:lnTo>
                  <a:pt x="225336" y="187845"/>
                </a:lnTo>
                <a:lnTo>
                  <a:pt x="229031" y="193878"/>
                </a:lnTo>
                <a:lnTo>
                  <a:pt x="233718" y="199580"/>
                </a:lnTo>
                <a:lnTo>
                  <a:pt x="239560" y="204571"/>
                </a:lnTo>
                <a:lnTo>
                  <a:pt x="259707" y="216609"/>
                </a:lnTo>
                <a:lnTo>
                  <a:pt x="280981" y="220778"/>
                </a:lnTo>
                <a:lnTo>
                  <a:pt x="300892" y="217053"/>
                </a:lnTo>
                <a:lnTo>
                  <a:pt x="316953" y="205409"/>
                </a:lnTo>
                <a:lnTo>
                  <a:pt x="325824" y="187845"/>
                </a:lnTo>
                <a:close/>
              </a:path>
              <a:path w="327025" h="220979">
                <a:moveTo>
                  <a:pt x="325158" y="164033"/>
                </a:moveTo>
                <a:lnTo>
                  <a:pt x="154889" y="164033"/>
                </a:lnTo>
                <a:lnTo>
                  <a:pt x="166191" y="173739"/>
                </a:lnTo>
                <a:lnTo>
                  <a:pt x="179281" y="181314"/>
                </a:lnTo>
                <a:lnTo>
                  <a:pt x="193820" y="186418"/>
                </a:lnTo>
                <a:lnTo>
                  <a:pt x="209473" y="188709"/>
                </a:lnTo>
                <a:lnTo>
                  <a:pt x="214934" y="188963"/>
                </a:lnTo>
                <a:lnTo>
                  <a:pt x="220230" y="188645"/>
                </a:lnTo>
                <a:lnTo>
                  <a:pt x="225336" y="187845"/>
                </a:lnTo>
                <a:lnTo>
                  <a:pt x="325824" y="187845"/>
                </a:lnTo>
                <a:lnTo>
                  <a:pt x="325933" y="186418"/>
                </a:lnTo>
                <a:lnTo>
                  <a:pt x="326413" y="167436"/>
                </a:lnTo>
                <a:lnTo>
                  <a:pt x="325158" y="164033"/>
                </a:lnTo>
                <a:close/>
              </a:path>
              <a:path w="327025" h="220979">
                <a:moveTo>
                  <a:pt x="98513" y="0"/>
                </a:moveTo>
                <a:lnTo>
                  <a:pt x="59993" y="6401"/>
                </a:lnTo>
                <a:lnTo>
                  <a:pt x="28625" y="25020"/>
                </a:lnTo>
                <a:lnTo>
                  <a:pt x="7573" y="53033"/>
                </a:lnTo>
                <a:lnTo>
                  <a:pt x="0" y="87617"/>
                </a:lnTo>
                <a:lnTo>
                  <a:pt x="8026" y="122451"/>
                </a:lnTo>
                <a:lnTo>
                  <a:pt x="29454" y="151131"/>
                </a:lnTo>
                <a:lnTo>
                  <a:pt x="61079" y="170736"/>
                </a:lnTo>
                <a:lnTo>
                  <a:pt x="99695" y="178346"/>
                </a:lnTo>
                <a:lnTo>
                  <a:pt x="114755" y="177549"/>
                </a:lnTo>
                <a:lnTo>
                  <a:pt x="129082" y="174799"/>
                </a:lnTo>
                <a:lnTo>
                  <a:pt x="142514" y="170245"/>
                </a:lnTo>
                <a:lnTo>
                  <a:pt x="154889" y="164033"/>
                </a:lnTo>
                <a:lnTo>
                  <a:pt x="325158" y="164033"/>
                </a:lnTo>
                <a:lnTo>
                  <a:pt x="303822" y="129120"/>
                </a:lnTo>
                <a:lnTo>
                  <a:pt x="282536" y="116751"/>
                </a:lnTo>
                <a:lnTo>
                  <a:pt x="274707" y="91637"/>
                </a:lnTo>
                <a:lnTo>
                  <a:pt x="258284" y="70845"/>
                </a:lnTo>
                <a:lnTo>
                  <a:pt x="235297" y="56356"/>
                </a:lnTo>
                <a:lnTo>
                  <a:pt x="215040" y="51790"/>
                </a:lnTo>
                <a:lnTo>
                  <a:pt x="187985" y="51790"/>
                </a:lnTo>
                <a:lnTo>
                  <a:pt x="172682" y="31105"/>
                </a:lnTo>
                <a:lnTo>
                  <a:pt x="151893" y="14851"/>
                </a:lnTo>
                <a:lnTo>
                  <a:pt x="126783" y="4118"/>
                </a:lnTo>
                <a:lnTo>
                  <a:pt x="98513" y="0"/>
                </a:lnTo>
                <a:close/>
              </a:path>
              <a:path w="327025" h="220979">
                <a:moveTo>
                  <a:pt x="200901" y="49834"/>
                </a:moveTo>
                <a:lnTo>
                  <a:pt x="194284" y="50469"/>
                </a:lnTo>
                <a:lnTo>
                  <a:pt x="187985" y="51790"/>
                </a:lnTo>
                <a:lnTo>
                  <a:pt x="215040" y="51790"/>
                </a:lnTo>
                <a:lnTo>
                  <a:pt x="207772" y="50152"/>
                </a:lnTo>
                <a:lnTo>
                  <a:pt x="200901" y="49834"/>
                </a:lnTo>
                <a:close/>
              </a:path>
            </a:pathLst>
          </a:custGeom>
          <a:solidFill>
            <a:srgbClr val="F15F22"/>
          </a:solidFill>
        </p:spPr>
        <p:txBody>
          <a:bodyPr wrap="square" lIns="0" tIns="0" rIns="0" bIns="0" rtlCol="0"/>
          <a:lstStyle/>
          <a:p>
            <a:endParaRPr/>
          </a:p>
        </p:txBody>
      </p:sp>
      <p:sp>
        <p:nvSpPr>
          <p:cNvPr id="55" name="object 55"/>
          <p:cNvSpPr/>
          <p:nvPr/>
        </p:nvSpPr>
        <p:spPr>
          <a:xfrm>
            <a:off x="7323883" y="5579525"/>
            <a:ext cx="1581150" cy="1581150"/>
          </a:xfrm>
          <a:custGeom>
            <a:avLst/>
            <a:gdLst/>
            <a:ahLst/>
            <a:cxnLst/>
            <a:rect l="l" t="t" r="r" b="b"/>
            <a:pathLst>
              <a:path w="1581150" h="1581150">
                <a:moveTo>
                  <a:pt x="790473" y="0"/>
                </a:moveTo>
                <a:lnTo>
                  <a:pt x="742319" y="1442"/>
                </a:lnTo>
                <a:lnTo>
                  <a:pt x="694927" y="5715"/>
                </a:lnTo>
                <a:lnTo>
                  <a:pt x="648382" y="12735"/>
                </a:lnTo>
                <a:lnTo>
                  <a:pt x="602765" y="22420"/>
                </a:lnTo>
                <a:lnTo>
                  <a:pt x="558159" y="34687"/>
                </a:lnTo>
                <a:lnTo>
                  <a:pt x="514648" y="49454"/>
                </a:lnTo>
                <a:lnTo>
                  <a:pt x="472312" y="66637"/>
                </a:lnTo>
                <a:lnTo>
                  <a:pt x="431236" y="86155"/>
                </a:lnTo>
                <a:lnTo>
                  <a:pt x="391502" y="107924"/>
                </a:lnTo>
                <a:lnTo>
                  <a:pt x="353192" y="131861"/>
                </a:lnTo>
                <a:lnTo>
                  <a:pt x="316390" y="157885"/>
                </a:lnTo>
                <a:lnTo>
                  <a:pt x="281177" y="185911"/>
                </a:lnTo>
                <a:lnTo>
                  <a:pt x="247637" y="215859"/>
                </a:lnTo>
                <a:lnTo>
                  <a:pt x="215853" y="247644"/>
                </a:lnTo>
                <a:lnTo>
                  <a:pt x="185906" y="281185"/>
                </a:lnTo>
                <a:lnTo>
                  <a:pt x="157880" y="316398"/>
                </a:lnTo>
                <a:lnTo>
                  <a:pt x="131857" y="353201"/>
                </a:lnTo>
                <a:lnTo>
                  <a:pt x="107920" y="391511"/>
                </a:lnTo>
                <a:lnTo>
                  <a:pt x="86152" y="431246"/>
                </a:lnTo>
                <a:lnTo>
                  <a:pt x="66635" y="472323"/>
                </a:lnTo>
                <a:lnTo>
                  <a:pt x="49452" y="514659"/>
                </a:lnTo>
                <a:lnTo>
                  <a:pt x="34686" y="558171"/>
                </a:lnTo>
                <a:lnTo>
                  <a:pt x="22420" y="602777"/>
                </a:lnTo>
                <a:lnTo>
                  <a:pt x="12735" y="648394"/>
                </a:lnTo>
                <a:lnTo>
                  <a:pt x="5715" y="694940"/>
                </a:lnTo>
                <a:lnTo>
                  <a:pt x="1442" y="742331"/>
                </a:lnTo>
                <a:lnTo>
                  <a:pt x="0" y="790486"/>
                </a:lnTo>
                <a:lnTo>
                  <a:pt x="1442" y="838639"/>
                </a:lnTo>
                <a:lnTo>
                  <a:pt x="5715" y="886029"/>
                </a:lnTo>
                <a:lnTo>
                  <a:pt x="12735" y="932573"/>
                </a:lnTo>
                <a:lnTo>
                  <a:pt x="22420" y="978189"/>
                </a:lnTo>
                <a:lnTo>
                  <a:pt x="34686" y="1022794"/>
                </a:lnTo>
                <a:lnTo>
                  <a:pt x="49452" y="1066306"/>
                </a:lnTo>
                <a:lnTo>
                  <a:pt x="66635" y="1108641"/>
                </a:lnTo>
                <a:lnTo>
                  <a:pt x="86152" y="1149717"/>
                </a:lnTo>
                <a:lnTo>
                  <a:pt x="107920" y="1189451"/>
                </a:lnTo>
                <a:lnTo>
                  <a:pt x="131857" y="1227761"/>
                </a:lnTo>
                <a:lnTo>
                  <a:pt x="157880" y="1264563"/>
                </a:lnTo>
                <a:lnTo>
                  <a:pt x="185906" y="1299776"/>
                </a:lnTo>
                <a:lnTo>
                  <a:pt x="215853" y="1333316"/>
                </a:lnTo>
                <a:lnTo>
                  <a:pt x="247637" y="1365101"/>
                </a:lnTo>
                <a:lnTo>
                  <a:pt x="281177" y="1395048"/>
                </a:lnTo>
                <a:lnTo>
                  <a:pt x="316390" y="1423075"/>
                </a:lnTo>
                <a:lnTo>
                  <a:pt x="353192" y="1449098"/>
                </a:lnTo>
                <a:lnTo>
                  <a:pt x="391502" y="1473035"/>
                </a:lnTo>
                <a:lnTo>
                  <a:pt x="431236" y="1494804"/>
                </a:lnTo>
                <a:lnTo>
                  <a:pt x="472312" y="1514321"/>
                </a:lnTo>
                <a:lnTo>
                  <a:pt x="514648" y="1531505"/>
                </a:lnTo>
                <a:lnTo>
                  <a:pt x="558159" y="1546271"/>
                </a:lnTo>
                <a:lnTo>
                  <a:pt x="602765" y="1558538"/>
                </a:lnTo>
                <a:lnTo>
                  <a:pt x="648382" y="1568223"/>
                </a:lnTo>
                <a:lnTo>
                  <a:pt x="694927" y="1575244"/>
                </a:lnTo>
                <a:lnTo>
                  <a:pt x="742319" y="1579516"/>
                </a:lnTo>
                <a:lnTo>
                  <a:pt x="790473" y="1580959"/>
                </a:lnTo>
                <a:lnTo>
                  <a:pt x="838627" y="1579516"/>
                </a:lnTo>
                <a:lnTo>
                  <a:pt x="886018" y="1575244"/>
                </a:lnTo>
                <a:lnTo>
                  <a:pt x="932564" y="1568223"/>
                </a:lnTo>
                <a:lnTo>
                  <a:pt x="978181" y="1558538"/>
                </a:lnTo>
                <a:lnTo>
                  <a:pt x="1022786" y="1546271"/>
                </a:lnTo>
                <a:lnTo>
                  <a:pt x="1066298" y="1531505"/>
                </a:lnTo>
                <a:lnTo>
                  <a:pt x="1108634" y="1514321"/>
                </a:lnTo>
                <a:lnTo>
                  <a:pt x="1149710" y="1494804"/>
                </a:lnTo>
                <a:lnTo>
                  <a:pt x="1189444" y="1473035"/>
                </a:lnTo>
                <a:lnTo>
                  <a:pt x="1227754" y="1449098"/>
                </a:lnTo>
                <a:lnTo>
                  <a:pt x="1264556" y="1423075"/>
                </a:lnTo>
                <a:lnTo>
                  <a:pt x="1299768" y="1395048"/>
                </a:lnTo>
                <a:lnTo>
                  <a:pt x="1333308" y="1365101"/>
                </a:lnTo>
                <a:lnTo>
                  <a:pt x="1365093" y="1333316"/>
                </a:lnTo>
                <a:lnTo>
                  <a:pt x="1395040" y="1299776"/>
                </a:lnTo>
                <a:lnTo>
                  <a:pt x="1423066" y="1264563"/>
                </a:lnTo>
                <a:lnTo>
                  <a:pt x="1449089" y="1227761"/>
                </a:lnTo>
                <a:lnTo>
                  <a:pt x="1473025" y="1189451"/>
                </a:lnTo>
                <a:lnTo>
                  <a:pt x="1494794" y="1149717"/>
                </a:lnTo>
                <a:lnTo>
                  <a:pt x="1514310" y="1108641"/>
                </a:lnTo>
                <a:lnTo>
                  <a:pt x="1531493" y="1066306"/>
                </a:lnTo>
                <a:lnTo>
                  <a:pt x="1546259" y="1022794"/>
                </a:lnTo>
                <a:lnTo>
                  <a:pt x="1558526" y="978189"/>
                </a:lnTo>
                <a:lnTo>
                  <a:pt x="1568211" y="932573"/>
                </a:lnTo>
                <a:lnTo>
                  <a:pt x="1575231" y="886029"/>
                </a:lnTo>
                <a:lnTo>
                  <a:pt x="1579504" y="838639"/>
                </a:lnTo>
                <a:lnTo>
                  <a:pt x="1580946" y="790486"/>
                </a:lnTo>
                <a:lnTo>
                  <a:pt x="1579504" y="742331"/>
                </a:lnTo>
                <a:lnTo>
                  <a:pt x="1575231" y="694940"/>
                </a:lnTo>
                <a:lnTo>
                  <a:pt x="1568211" y="648394"/>
                </a:lnTo>
                <a:lnTo>
                  <a:pt x="1558526" y="602777"/>
                </a:lnTo>
                <a:lnTo>
                  <a:pt x="1546259" y="558171"/>
                </a:lnTo>
                <a:lnTo>
                  <a:pt x="1531493" y="514659"/>
                </a:lnTo>
                <a:lnTo>
                  <a:pt x="1514310" y="472323"/>
                </a:lnTo>
                <a:lnTo>
                  <a:pt x="1494794" y="431246"/>
                </a:lnTo>
                <a:lnTo>
                  <a:pt x="1473025" y="391511"/>
                </a:lnTo>
                <a:lnTo>
                  <a:pt x="1449089" y="353201"/>
                </a:lnTo>
                <a:lnTo>
                  <a:pt x="1423066" y="316398"/>
                </a:lnTo>
                <a:lnTo>
                  <a:pt x="1395040" y="281185"/>
                </a:lnTo>
                <a:lnTo>
                  <a:pt x="1365093" y="247644"/>
                </a:lnTo>
                <a:lnTo>
                  <a:pt x="1333308" y="215859"/>
                </a:lnTo>
                <a:lnTo>
                  <a:pt x="1299768" y="185911"/>
                </a:lnTo>
                <a:lnTo>
                  <a:pt x="1264556" y="157885"/>
                </a:lnTo>
                <a:lnTo>
                  <a:pt x="1227754" y="131861"/>
                </a:lnTo>
                <a:lnTo>
                  <a:pt x="1189444" y="107924"/>
                </a:lnTo>
                <a:lnTo>
                  <a:pt x="1149710" y="86155"/>
                </a:lnTo>
                <a:lnTo>
                  <a:pt x="1108634" y="66637"/>
                </a:lnTo>
                <a:lnTo>
                  <a:pt x="1066298" y="49454"/>
                </a:lnTo>
                <a:lnTo>
                  <a:pt x="1022786" y="34687"/>
                </a:lnTo>
                <a:lnTo>
                  <a:pt x="978181" y="22420"/>
                </a:lnTo>
                <a:lnTo>
                  <a:pt x="932564" y="12735"/>
                </a:lnTo>
                <a:lnTo>
                  <a:pt x="886018" y="5715"/>
                </a:lnTo>
                <a:lnTo>
                  <a:pt x="838627" y="1442"/>
                </a:lnTo>
                <a:lnTo>
                  <a:pt x="790473" y="0"/>
                </a:lnTo>
                <a:close/>
              </a:path>
            </a:pathLst>
          </a:custGeom>
          <a:solidFill>
            <a:srgbClr val="FBB891"/>
          </a:solidFill>
        </p:spPr>
        <p:txBody>
          <a:bodyPr wrap="square" lIns="0" tIns="0" rIns="0" bIns="0" rtlCol="0"/>
          <a:lstStyle/>
          <a:p>
            <a:endParaRPr/>
          </a:p>
        </p:txBody>
      </p:sp>
      <p:sp>
        <p:nvSpPr>
          <p:cNvPr id="56" name="object 56"/>
          <p:cNvSpPr txBox="1"/>
          <p:nvPr/>
        </p:nvSpPr>
        <p:spPr>
          <a:xfrm>
            <a:off x="6254695" y="5365174"/>
            <a:ext cx="2545715" cy="1349375"/>
          </a:xfrm>
          <a:prstGeom prst="rect">
            <a:avLst/>
          </a:prstGeom>
        </p:spPr>
        <p:txBody>
          <a:bodyPr vert="horz" wrap="square" lIns="0" tIns="0" rIns="0" bIns="0" rtlCol="0">
            <a:spAutoFit/>
          </a:bodyPr>
          <a:lstStyle/>
          <a:p>
            <a:pPr marL="414655" marR="1125855" indent="-402590">
              <a:lnSpc>
                <a:spcPts val="1800"/>
              </a:lnSpc>
            </a:pPr>
            <a:r>
              <a:rPr sz="1700" b="1" spc="-10" dirty="0">
                <a:solidFill>
                  <a:srgbClr val="FFFFFF"/>
                </a:solidFill>
                <a:latin typeface="Arial Narrow"/>
                <a:cs typeface="Arial Narrow"/>
              </a:rPr>
              <a:t>AC or</a:t>
            </a:r>
            <a:r>
              <a:rPr sz="1700" b="1" spc="-155" dirty="0">
                <a:solidFill>
                  <a:srgbClr val="FFFFFF"/>
                </a:solidFill>
                <a:latin typeface="Arial Narrow"/>
                <a:cs typeface="Arial Narrow"/>
              </a:rPr>
              <a:t> </a:t>
            </a:r>
            <a:r>
              <a:rPr sz="1700" b="1" spc="-20" dirty="0">
                <a:solidFill>
                  <a:srgbClr val="FFFFFF"/>
                </a:solidFill>
                <a:latin typeface="Arial Narrow"/>
                <a:cs typeface="Arial Narrow"/>
              </a:rPr>
              <a:t>alternating  current</a:t>
            </a:r>
            <a:endParaRPr sz="1700">
              <a:latin typeface="Arial Narrow"/>
              <a:cs typeface="Arial Narrow"/>
            </a:endParaRPr>
          </a:p>
          <a:p>
            <a:pPr>
              <a:lnSpc>
                <a:spcPct val="100000"/>
              </a:lnSpc>
              <a:spcBef>
                <a:spcPts val="15"/>
              </a:spcBef>
            </a:pPr>
            <a:endParaRPr sz="1350">
              <a:latin typeface="Times New Roman"/>
              <a:cs typeface="Times New Roman"/>
            </a:endParaRPr>
          </a:p>
          <a:p>
            <a:pPr marL="1213485" marR="5080" algn="ctr">
              <a:lnSpc>
                <a:spcPts val="1800"/>
              </a:lnSpc>
            </a:pPr>
            <a:r>
              <a:rPr sz="1700" b="1" spc="-10" dirty="0">
                <a:solidFill>
                  <a:srgbClr val="F15F22"/>
                </a:solidFill>
                <a:latin typeface="Arial Narrow"/>
                <a:cs typeface="Arial Narrow"/>
              </a:rPr>
              <a:t>It </a:t>
            </a:r>
            <a:r>
              <a:rPr sz="1700" b="1" spc="-20" dirty="0">
                <a:solidFill>
                  <a:srgbClr val="F15F22"/>
                </a:solidFill>
                <a:latin typeface="Arial Narrow"/>
                <a:cs typeface="Arial Narrow"/>
              </a:rPr>
              <a:t>transports  electricity</a:t>
            </a:r>
            <a:r>
              <a:rPr sz="1700" b="1" spc="-110" dirty="0">
                <a:solidFill>
                  <a:srgbClr val="F15F22"/>
                </a:solidFill>
                <a:latin typeface="Arial Narrow"/>
                <a:cs typeface="Arial Narrow"/>
              </a:rPr>
              <a:t> </a:t>
            </a:r>
            <a:r>
              <a:rPr sz="1700" b="1" spc="-20" dirty="0">
                <a:solidFill>
                  <a:srgbClr val="F15F22"/>
                </a:solidFill>
                <a:latin typeface="Arial Narrow"/>
                <a:cs typeface="Arial Narrow"/>
              </a:rPr>
              <a:t>faster  </a:t>
            </a:r>
            <a:r>
              <a:rPr sz="1700" b="1" spc="-15" dirty="0">
                <a:solidFill>
                  <a:srgbClr val="F15F22"/>
                </a:solidFill>
                <a:latin typeface="Arial Narrow"/>
                <a:cs typeface="Arial Narrow"/>
              </a:rPr>
              <a:t>and</a:t>
            </a:r>
            <a:r>
              <a:rPr sz="1700" b="1" spc="-130" dirty="0">
                <a:solidFill>
                  <a:srgbClr val="F15F22"/>
                </a:solidFill>
                <a:latin typeface="Arial Narrow"/>
                <a:cs typeface="Arial Narrow"/>
              </a:rPr>
              <a:t> </a:t>
            </a:r>
            <a:r>
              <a:rPr sz="1700" b="1" spc="-20" dirty="0">
                <a:solidFill>
                  <a:srgbClr val="F15F22"/>
                </a:solidFill>
                <a:latin typeface="Arial Narrow"/>
                <a:cs typeface="Arial Narrow"/>
              </a:rPr>
              <a:t>cheaper</a:t>
            </a:r>
            <a:endParaRPr sz="1700">
              <a:latin typeface="Arial Narrow"/>
              <a:cs typeface="Arial Narrow"/>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bk object 16"/>
          <p:cNvSpPr/>
          <p:nvPr/>
        </p:nvSpPr>
        <p:spPr>
          <a:xfrm>
            <a:off x="0" y="12"/>
            <a:ext cx="10692130" cy="7560309"/>
          </a:xfrm>
          <a:custGeom>
            <a:avLst/>
            <a:gdLst/>
            <a:ahLst/>
            <a:cxnLst/>
            <a:rect l="l" t="t" r="r" b="b"/>
            <a:pathLst>
              <a:path w="10692130" h="7560309">
                <a:moveTo>
                  <a:pt x="0" y="7559992"/>
                </a:moveTo>
                <a:lnTo>
                  <a:pt x="10692003" y="7559992"/>
                </a:lnTo>
                <a:lnTo>
                  <a:pt x="10692003" y="0"/>
                </a:lnTo>
                <a:lnTo>
                  <a:pt x="0" y="0"/>
                </a:lnTo>
                <a:lnTo>
                  <a:pt x="0" y="7559992"/>
                </a:lnTo>
                <a:close/>
              </a:path>
            </a:pathLst>
          </a:custGeom>
          <a:solidFill>
            <a:srgbClr val="FFD431"/>
          </a:solidFill>
        </p:spPr>
        <p:txBody>
          <a:bodyPr wrap="square" lIns="0" tIns="0" rIns="0" bIns="0" rtlCol="0"/>
          <a:lstStyle/>
          <a:p>
            <a:endParaRPr/>
          </a:p>
        </p:txBody>
      </p:sp>
      <p:pic>
        <p:nvPicPr>
          <p:cNvPr id="32" name="Picture 31"/>
          <p:cNvPicPr>
            <a:picLocks noChangeAspect="1"/>
          </p:cNvPicPr>
          <p:nvPr/>
        </p:nvPicPr>
        <p:blipFill>
          <a:blip r:embed="rId3"/>
          <a:stretch>
            <a:fillRect/>
          </a:stretch>
        </p:blipFill>
        <p:spPr>
          <a:xfrm>
            <a:off x="3149600" y="-28575"/>
            <a:ext cx="4559300" cy="7480300"/>
          </a:xfrm>
          <a:prstGeom prst="rect">
            <a:avLst/>
          </a:prstGeom>
        </p:spPr>
      </p:pic>
      <p:sp>
        <p:nvSpPr>
          <p:cNvPr id="6" name="object 6"/>
          <p:cNvSpPr/>
          <p:nvPr/>
        </p:nvSpPr>
        <p:spPr>
          <a:xfrm>
            <a:off x="136664" y="1100124"/>
            <a:ext cx="2029995" cy="2029993"/>
          </a:xfrm>
          <a:prstGeom prst="rect">
            <a:avLst/>
          </a:prstGeom>
          <a:blipFill>
            <a:blip r:embed="rId4" cstate="print"/>
            <a:stretch>
              <a:fillRect/>
            </a:stretch>
          </a:blipFill>
        </p:spPr>
        <p:txBody>
          <a:bodyPr wrap="square" lIns="0" tIns="0" rIns="0" bIns="0" rtlCol="0"/>
          <a:lstStyle/>
          <a:p>
            <a:endParaRPr/>
          </a:p>
        </p:txBody>
      </p:sp>
      <p:sp>
        <p:nvSpPr>
          <p:cNvPr id="38" name="object 16"/>
          <p:cNvSpPr/>
          <p:nvPr/>
        </p:nvSpPr>
        <p:spPr>
          <a:xfrm>
            <a:off x="1765300" y="1952625"/>
            <a:ext cx="1865630" cy="1865630"/>
          </a:xfrm>
          <a:custGeom>
            <a:avLst/>
            <a:gdLst/>
            <a:ahLst/>
            <a:cxnLst/>
            <a:rect l="l" t="t" r="r" b="b"/>
            <a:pathLst>
              <a:path w="1865629" h="1865629">
                <a:moveTo>
                  <a:pt x="932814" y="0"/>
                </a:moveTo>
                <a:lnTo>
                  <a:pt x="884812" y="1213"/>
                </a:lnTo>
                <a:lnTo>
                  <a:pt x="837440" y="4815"/>
                </a:lnTo>
                <a:lnTo>
                  <a:pt x="790757" y="10747"/>
                </a:lnTo>
                <a:lnTo>
                  <a:pt x="744821" y="18951"/>
                </a:lnTo>
                <a:lnTo>
                  <a:pt x="699691" y="29366"/>
                </a:lnTo>
                <a:lnTo>
                  <a:pt x="655425" y="41936"/>
                </a:lnTo>
                <a:lnTo>
                  <a:pt x="612083" y="56601"/>
                </a:lnTo>
                <a:lnTo>
                  <a:pt x="569722" y="73303"/>
                </a:lnTo>
                <a:lnTo>
                  <a:pt x="528402" y="91983"/>
                </a:lnTo>
                <a:lnTo>
                  <a:pt x="488181" y="112583"/>
                </a:lnTo>
                <a:lnTo>
                  <a:pt x="449118" y="135044"/>
                </a:lnTo>
                <a:lnTo>
                  <a:pt x="411271" y="159307"/>
                </a:lnTo>
                <a:lnTo>
                  <a:pt x="374698" y="185313"/>
                </a:lnTo>
                <a:lnTo>
                  <a:pt x="339459" y="213005"/>
                </a:lnTo>
                <a:lnTo>
                  <a:pt x="305612" y="242324"/>
                </a:lnTo>
                <a:lnTo>
                  <a:pt x="273216" y="273210"/>
                </a:lnTo>
                <a:lnTo>
                  <a:pt x="242329" y="305605"/>
                </a:lnTo>
                <a:lnTo>
                  <a:pt x="213010" y="339452"/>
                </a:lnTo>
                <a:lnTo>
                  <a:pt x="185318" y="374690"/>
                </a:lnTo>
                <a:lnTo>
                  <a:pt x="159311" y="411262"/>
                </a:lnTo>
                <a:lnTo>
                  <a:pt x="135047" y="449109"/>
                </a:lnTo>
                <a:lnTo>
                  <a:pt x="112586" y="488171"/>
                </a:lnTo>
                <a:lnTo>
                  <a:pt x="91986" y="528392"/>
                </a:lnTo>
                <a:lnTo>
                  <a:pt x="73305" y="569712"/>
                </a:lnTo>
                <a:lnTo>
                  <a:pt x="56603" y="612072"/>
                </a:lnTo>
                <a:lnTo>
                  <a:pt x="41937" y="655414"/>
                </a:lnTo>
                <a:lnTo>
                  <a:pt x="29367" y="699679"/>
                </a:lnTo>
                <a:lnTo>
                  <a:pt x="18951" y="744809"/>
                </a:lnTo>
                <a:lnTo>
                  <a:pt x="10748" y="790745"/>
                </a:lnTo>
                <a:lnTo>
                  <a:pt x="4816" y="837428"/>
                </a:lnTo>
                <a:lnTo>
                  <a:pt x="1213" y="884800"/>
                </a:lnTo>
                <a:lnTo>
                  <a:pt x="0" y="932802"/>
                </a:lnTo>
                <a:lnTo>
                  <a:pt x="1213" y="980804"/>
                </a:lnTo>
                <a:lnTo>
                  <a:pt x="4816" y="1028176"/>
                </a:lnTo>
                <a:lnTo>
                  <a:pt x="10748" y="1074859"/>
                </a:lnTo>
                <a:lnTo>
                  <a:pt x="18951" y="1120795"/>
                </a:lnTo>
                <a:lnTo>
                  <a:pt x="29367" y="1165925"/>
                </a:lnTo>
                <a:lnTo>
                  <a:pt x="41937" y="1210191"/>
                </a:lnTo>
                <a:lnTo>
                  <a:pt x="56603" y="1253533"/>
                </a:lnTo>
                <a:lnTo>
                  <a:pt x="73305" y="1295894"/>
                </a:lnTo>
                <a:lnTo>
                  <a:pt x="91986" y="1337214"/>
                </a:lnTo>
                <a:lnTo>
                  <a:pt x="112586" y="1377435"/>
                </a:lnTo>
                <a:lnTo>
                  <a:pt x="135047" y="1416499"/>
                </a:lnTo>
                <a:lnTo>
                  <a:pt x="159311" y="1454346"/>
                </a:lnTo>
                <a:lnTo>
                  <a:pt x="185318" y="1490918"/>
                </a:lnTo>
                <a:lnTo>
                  <a:pt x="213010" y="1526157"/>
                </a:lnTo>
                <a:lnTo>
                  <a:pt x="242329" y="1560004"/>
                </a:lnTo>
                <a:lnTo>
                  <a:pt x="273216" y="1592400"/>
                </a:lnTo>
                <a:lnTo>
                  <a:pt x="305612" y="1623287"/>
                </a:lnTo>
                <a:lnTo>
                  <a:pt x="339459" y="1652606"/>
                </a:lnTo>
                <a:lnTo>
                  <a:pt x="374698" y="1680298"/>
                </a:lnTo>
                <a:lnTo>
                  <a:pt x="411271" y="1706306"/>
                </a:lnTo>
                <a:lnTo>
                  <a:pt x="449118" y="1730569"/>
                </a:lnTo>
                <a:lnTo>
                  <a:pt x="488181" y="1753030"/>
                </a:lnTo>
                <a:lnTo>
                  <a:pt x="528402" y="1773630"/>
                </a:lnTo>
                <a:lnTo>
                  <a:pt x="569722" y="1792311"/>
                </a:lnTo>
                <a:lnTo>
                  <a:pt x="612083" y="1809013"/>
                </a:lnTo>
                <a:lnTo>
                  <a:pt x="655425" y="1823679"/>
                </a:lnTo>
                <a:lnTo>
                  <a:pt x="699691" y="1836249"/>
                </a:lnTo>
                <a:lnTo>
                  <a:pt x="744821" y="1846665"/>
                </a:lnTo>
                <a:lnTo>
                  <a:pt x="790757" y="1854869"/>
                </a:lnTo>
                <a:lnTo>
                  <a:pt x="837440" y="1860801"/>
                </a:lnTo>
                <a:lnTo>
                  <a:pt x="884812" y="1864403"/>
                </a:lnTo>
                <a:lnTo>
                  <a:pt x="932814" y="1865617"/>
                </a:lnTo>
                <a:lnTo>
                  <a:pt x="980817" y="1864403"/>
                </a:lnTo>
                <a:lnTo>
                  <a:pt x="1028189" y="1860801"/>
                </a:lnTo>
                <a:lnTo>
                  <a:pt x="1074872" y="1854869"/>
                </a:lnTo>
                <a:lnTo>
                  <a:pt x="1120808" y="1846665"/>
                </a:lnTo>
                <a:lnTo>
                  <a:pt x="1165938" y="1836249"/>
                </a:lnTo>
                <a:lnTo>
                  <a:pt x="1210204" y="1823679"/>
                </a:lnTo>
                <a:lnTo>
                  <a:pt x="1253546" y="1809013"/>
                </a:lnTo>
                <a:lnTo>
                  <a:pt x="1295907" y="1792311"/>
                </a:lnTo>
                <a:lnTo>
                  <a:pt x="1337227" y="1773630"/>
                </a:lnTo>
                <a:lnTo>
                  <a:pt x="1377448" y="1753030"/>
                </a:lnTo>
                <a:lnTo>
                  <a:pt x="1416511" y="1730569"/>
                </a:lnTo>
                <a:lnTo>
                  <a:pt x="1454358" y="1706306"/>
                </a:lnTo>
                <a:lnTo>
                  <a:pt x="1490931" y="1680298"/>
                </a:lnTo>
                <a:lnTo>
                  <a:pt x="1526170" y="1652606"/>
                </a:lnTo>
                <a:lnTo>
                  <a:pt x="1560017" y="1623287"/>
                </a:lnTo>
                <a:lnTo>
                  <a:pt x="1592413" y="1592400"/>
                </a:lnTo>
                <a:lnTo>
                  <a:pt x="1623300" y="1560004"/>
                </a:lnTo>
                <a:lnTo>
                  <a:pt x="1652619" y="1526157"/>
                </a:lnTo>
                <a:lnTo>
                  <a:pt x="1680311" y="1490918"/>
                </a:lnTo>
                <a:lnTo>
                  <a:pt x="1706318" y="1454346"/>
                </a:lnTo>
                <a:lnTo>
                  <a:pt x="1730582" y="1416499"/>
                </a:lnTo>
                <a:lnTo>
                  <a:pt x="1753043" y="1377435"/>
                </a:lnTo>
                <a:lnTo>
                  <a:pt x="1773643" y="1337214"/>
                </a:lnTo>
                <a:lnTo>
                  <a:pt x="1792324" y="1295894"/>
                </a:lnTo>
                <a:lnTo>
                  <a:pt x="1809026" y="1253533"/>
                </a:lnTo>
                <a:lnTo>
                  <a:pt x="1823692" y="1210191"/>
                </a:lnTo>
                <a:lnTo>
                  <a:pt x="1836262" y="1165925"/>
                </a:lnTo>
                <a:lnTo>
                  <a:pt x="1846678" y="1120795"/>
                </a:lnTo>
                <a:lnTo>
                  <a:pt x="1854881" y="1074859"/>
                </a:lnTo>
                <a:lnTo>
                  <a:pt x="1860813" y="1028176"/>
                </a:lnTo>
                <a:lnTo>
                  <a:pt x="1864416" y="980804"/>
                </a:lnTo>
                <a:lnTo>
                  <a:pt x="1865629" y="932802"/>
                </a:lnTo>
                <a:lnTo>
                  <a:pt x="1864416" y="884800"/>
                </a:lnTo>
                <a:lnTo>
                  <a:pt x="1860813" y="837428"/>
                </a:lnTo>
                <a:lnTo>
                  <a:pt x="1854881" y="790745"/>
                </a:lnTo>
                <a:lnTo>
                  <a:pt x="1846678" y="744809"/>
                </a:lnTo>
                <a:lnTo>
                  <a:pt x="1836262" y="699679"/>
                </a:lnTo>
                <a:lnTo>
                  <a:pt x="1823692" y="655414"/>
                </a:lnTo>
                <a:lnTo>
                  <a:pt x="1809026" y="612072"/>
                </a:lnTo>
                <a:lnTo>
                  <a:pt x="1792324" y="569712"/>
                </a:lnTo>
                <a:lnTo>
                  <a:pt x="1773643" y="528392"/>
                </a:lnTo>
                <a:lnTo>
                  <a:pt x="1753043" y="488171"/>
                </a:lnTo>
                <a:lnTo>
                  <a:pt x="1730582" y="449109"/>
                </a:lnTo>
                <a:lnTo>
                  <a:pt x="1706318" y="411262"/>
                </a:lnTo>
                <a:lnTo>
                  <a:pt x="1680311" y="374690"/>
                </a:lnTo>
                <a:lnTo>
                  <a:pt x="1652619" y="339452"/>
                </a:lnTo>
                <a:lnTo>
                  <a:pt x="1623300" y="305605"/>
                </a:lnTo>
                <a:lnTo>
                  <a:pt x="1592413" y="273210"/>
                </a:lnTo>
                <a:lnTo>
                  <a:pt x="1560017" y="242324"/>
                </a:lnTo>
                <a:lnTo>
                  <a:pt x="1526170" y="213005"/>
                </a:lnTo>
                <a:lnTo>
                  <a:pt x="1490931" y="185313"/>
                </a:lnTo>
                <a:lnTo>
                  <a:pt x="1454358" y="159307"/>
                </a:lnTo>
                <a:lnTo>
                  <a:pt x="1416511" y="135044"/>
                </a:lnTo>
                <a:lnTo>
                  <a:pt x="1377448" y="112583"/>
                </a:lnTo>
                <a:lnTo>
                  <a:pt x="1337227" y="91983"/>
                </a:lnTo>
                <a:lnTo>
                  <a:pt x="1295907" y="73303"/>
                </a:lnTo>
                <a:lnTo>
                  <a:pt x="1253546" y="56601"/>
                </a:lnTo>
                <a:lnTo>
                  <a:pt x="1210204" y="41936"/>
                </a:lnTo>
                <a:lnTo>
                  <a:pt x="1165938" y="29366"/>
                </a:lnTo>
                <a:lnTo>
                  <a:pt x="1120808" y="18951"/>
                </a:lnTo>
                <a:lnTo>
                  <a:pt x="1074872" y="10747"/>
                </a:lnTo>
                <a:lnTo>
                  <a:pt x="1028189" y="4815"/>
                </a:lnTo>
                <a:lnTo>
                  <a:pt x="980817" y="1213"/>
                </a:lnTo>
                <a:lnTo>
                  <a:pt x="932814" y="0"/>
                </a:lnTo>
                <a:close/>
              </a:path>
            </a:pathLst>
          </a:custGeom>
          <a:solidFill>
            <a:srgbClr val="F47E44"/>
          </a:solidFill>
        </p:spPr>
        <p:txBody>
          <a:bodyPr wrap="square" lIns="0" tIns="0" rIns="0" bIns="0" rtlCol="0"/>
          <a:lstStyle/>
          <a:p>
            <a:endParaRPr/>
          </a:p>
        </p:txBody>
      </p:sp>
      <p:sp>
        <p:nvSpPr>
          <p:cNvPr id="36" name="bk object 17"/>
          <p:cNvSpPr/>
          <p:nvPr/>
        </p:nvSpPr>
        <p:spPr>
          <a:xfrm>
            <a:off x="8170671" y="3789235"/>
            <a:ext cx="1981332" cy="1981327"/>
          </a:xfrm>
          <a:prstGeom prst="rect">
            <a:avLst/>
          </a:prstGeom>
          <a:blipFill>
            <a:blip r:embed="rId5" cstate="print"/>
            <a:stretch>
              <a:fillRect/>
            </a:stretch>
          </a:blipFill>
        </p:spPr>
        <p:txBody>
          <a:bodyPr wrap="square" lIns="0" tIns="0" rIns="0" bIns="0" rtlCol="0"/>
          <a:lstStyle/>
          <a:p>
            <a:endParaRPr/>
          </a:p>
        </p:txBody>
      </p:sp>
      <p:sp>
        <p:nvSpPr>
          <p:cNvPr id="5" name="object 5"/>
          <p:cNvSpPr/>
          <p:nvPr/>
        </p:nvSpPr>
        <p:spPr>
          <a:xfrm>
            <a:off x="4859997" y="591285"/>
            <a:ext cx="1253490" cy="896619"/>
          </a:xfrm>
          <a:custGeom>
            <a:avLst/>
            <a:gdLst/>
            <a:ahLst/>
            <a:cxnLst/>
            <a:rect l="l" t="t" r="r" b="b"/>
            <a:pathLst>
              <a:path w="1253489" h="896619">
                <a:moveTo>
                  <a:pt x="0" y="896047"/>
                </a:moveTo>
                <a:lnTo>
                  <a:pt x="1253007" y="896047"/>
                </a:lnTo>
                <a:lnTo>
                  <a:pt x="1253007" y="0"/>
                </a:lnTo>
                <a:lnTo>
                  <a:pt x="0" y="0"/>
                </a:lnTo>
                <a:lnTo>
                  <a:pt x="0" y="896047"/>
                </a:lnTo>
                <a:close/>
              </a:path>
            </a:pathLst>
          </a:custGeom>
          <a:solidFill>
            <a:srgbClr val="FFD431"/>
          </a:solidFill>
        </p:spPr>
        <p:txBody>
          <a:bodyPr wrap="square" lIns="0" tIns="0" rIns="0" bIns="0" rtlCol="0"/>
          <a:lstStyle/>
          <a:p>
            <a:endParaRPr/>
          </a:p>
        </p:txBody>
      </p:sp>
      <p:sp>
        <p:nvSpPr>
          <p:cNvPr id="7" name="object 7"/>
          <p:cNvSpPr/>
          <p:nvPr/>
        </p:nvSpPr>
        <p:spPr>
          <a:xfrm>
            <a:off x="4038149" y="565644"/>
            <a:ext cx="2651760" cy="0"/>
          </a:xfrm>
          <a:custGeom>
            <a:avLst/>
            <a:gdLst/>
            <a:ahLst/>
            <a:cxnLst/>
            <a:rect l="l" t="t" r="r" b="b"/>
            <a:pathLst>
              <a:path w="2651759">
                <a:moveTo>
                  <a:pt x="0" y="0"/>
                </a:moveTo>
                <a:lnTo>
                  <a:pt x="2651696" y="0"/>
                </a:lnTo>
              </a:path>
            </a:pathLst>
          </a:custGeom>
          <a:ln w="51282">
            <a:solidFill>
              <a:srgbClr val="00A24E"/>
            </a:solidFill>
          </a:ln>
        </p:spPr>
        <p:txBody>
          <a:bodyPr wrap="square" lIns="0" tIns="0" rIns="0" bIns="0" rtlCol="0"/>
          <a:lstStyle/>
          <a:p>
            <a:endParaRPr/>
          </a:p>
        </p:txBody>
      </p:sp>
      <p:sp>
        <p:nvSpPr>
          <p:cNvPr id="8" name="object 8"/>
          <p:cNvSpPr/>
          <p:nvPr/>
        </p:nvSpPr>
        <p:spPr>
          <a:xfrm>
            <a:off x="4038149" y="1512973"/>
            <a:ext cx="2651760" cy="0"/>
          </a:xfrm>
          <a:custGeom>
            <a:avLst/>
            <a:gdLst/>
            <a:ahLst/>
            <a:cxnLst/>
            <a:rect l="l" t="t" r="r" b="b"/>
            <a:pathLst>
              <a:path w="2651759">
                <a:moveTo>
                  <a:pt x="0" y="0"/>
                </a:moveTo>
                <a:lnTo>
                  <a:pt x="2651696" y="0"/>
                </a:lnTo>
              </a:path>
            </a:pathLst>
          </a:custGeom>
          <a:ln w="51282">
            <a:solidFill>
              <a:srgbClr val="00A24E"/>
            </a:solidFill>
          </a:ln>
        </p:spPr>
        <p:txBody>
          <a:bodyPr wrap="square" lIns="0" tIns="0" rIns="0" bIns="0" rtlCol="0"/>
          <a:lstStyle/>
          <a:p>
            <a:endParaRPr/>
          </a:p>
        </p:txBody>
      </p:sp>
      <p:sp>
        <p:nvSpPr>
          <p:cNvPr id="9" name="object 9"/>
          <p:cNvSpPr/>
          <p:nvPr/>
        </p:nvSpPr>
        <p:spPr>
          <a:xfrm>
            <a:off x="4038149" y="1444945"/>
            <a:ext cx="2651760" cy="0"/>
          </a:xfrm>
          <a:custGeom>
            <a:avLst/>
            <a:gdLst/>
            <a:ahLst/>
            <a:cxnLst/>
            <a:rect l="l" t="t" r="r" b="b"/>
            <a:pathLst>
              <a:path w="2651759">
                <a:moveTo>
                  <a:pt x="0" y="0"/>
                </a:moveTo>
                <a:lnTo>
                  <a:pt x="2651696" y="0"/>
                </a:lnTo>
              </a:path>
            </a:pathLst>
          </a:custGeom>
          <a:ln w="17094">
            <a:solidFill>
              <a:srgbClr val="92CA6A"/>
            </a:solidFill>
          </a:ln>
        </p:spPr>
        <p:txBody>
          <a:bodyPr wrap="square" lIns="0" tIns="0" rIns="0" bIns="0" rtlCol="0"/>
          <a:lstStyle/>
          <a:p>
            <a:endParaRPr/>
          </a:p>
        </p:txBody>
      </p:sp>
      <p:sp>
        <p:nvSpPr>
          <p:cNvPr id="10" name="object 10"/>
          <p:cNvSpPr/>
          <p:nvPr/>
        </p:nvSpPr>
        <p:spPr>
          <a:xfrm>
            <a:off x="4038149" y="633672"/>
            <a:ext cx="2651760" cy="0"/>
          </a:xfrm>
          <a:custGeom>
            <a:avLst/>
            <a:gdLst/>
            <a:ahLst/>
            <a:cxnLst/>
            <a:rect l="l" t="t" r="r" b="b"/>
            <a:pathLst>
              <a:path w="2651759">
                <a:moveTo>
                  <a:pt x="0" y="0"/>
                </a:moveTo>
                <a:lnTo>
                  <a:pt x="2651696" y="0"/>
                </a:lnTo>
              </a:path>
            </a:pathLst>
          </a:custGeom>
          <a:ln w="17094">
            <a:solidFill>
              <a:srgbClr val="92CA6A"/>
            </a:solidFill>
          </a:ln>
        </p:spPr>
        <p:txBody>
          <a:bodyPr wrap="square" lIns="0" tIns="0" rIns="0" bIns="0" rtlCol="0"/>
          <a:lstStyle/>
          <a:p>
            <a:endParaRPr/>
          </a:p>
        </p:txBody>
      </p:sp>
      <p:sp>
        <p:nvSpPr>
          <p:cNvPr id="11" name="object 11"/>
          <p:cNvSpPr txBox="1">
            <a:spLocks noGrp="1"/>
          </p:cNvSpPr>
          <p:nvPr>
            <p:ph type="title"/>
          </p:nvPr>
        </p:nvSpPr>
        <p:spPr>
          <a:prstGeom prst="rect">
            <a:avLst/>
          </a:prstGeom>
        </p:spPr>
        <p:txBody>
          <a:bodyPr vert="horz" wrap="square" lIns="0" tIns="0" rIns="0" bIns="0" rtlCol="0">
            <a:spAutoFit/>
          </a:bodyPr>
          <a:lstStyle/>
          <a:p>
            <a:pPr marL="33020">
              <a:lnSpc>
                <a:spcPct val="100000"/>
              </a:lnSpc>
            </a:pPr>
            <a:r>
              <a:rPr spc="-10" dirty="0"/>
              <a:t>Nikola’s</a:t>
            </a:r>
            <a:r>
              <a:rPr spc="-125" dirty="0"/>
              <a:t> </a:t>
            </a:r>
            <a:r>
              <a:rPr spc="-5" dirty="0"/>
              <a:t>invention</a:t>
            </a:r>
          </a:p>
        </p:txBody>
      </p:sp>
      <p:sp>
        <p:nvSpPr>
          <p:cNvPr id="12" name="object 12"/>
          <p:cNvSpPr txBox="1"/>
          <p:nvPr/>
        </p:nvSpPr>
        <p:spPr>
          <a:xfrm>
            <a:off x="4753715" y="970688"/>
            <a:ext cx="1206500" cy="426720"/>
          </a:xfrm>
          <a:prstGeom prst="rect">
            <a:avLst/>
          </a:prstGeom>
        </p:spPr>
        <p:txBody>
          <a:bodyPr vert="horz" wrap="square" lIns="0" tIns="0" rIns="0" bIns="0" rtlCol="0">
            <a:spAutoFit/>
          </a:bodyPr>
          <a:lstStyle/>
          <a:p>
            <a:pPr marL="12700">
              <a:lnSpc>
                <a:spcPct val="100000"/>
              </a:lnSpc>
            </a:pPr>
            <a:r>
              <a:rPr sz="2750" b="1" dirty="0">
                <a:solidFill>
                  <a:srgbClr val="00A24E"/>
                </a:solidFill>
                <a:latin typeface="Arial Narrow"/>
                <a:cs typeface="Arial Narrow"/>
              </a:rPr>
              <a:t>takes</a:t>
            </a:r>
            <a:r>
              <a:rPr sz="2750" b="1" spc="-80" dirty="0">
                <a:solidFill>
                  <a:srgbClr val="00A24E"/>
                </a:solidFill>
                <a:latin typeface="Arial Narrow"/>
                <a:cs typeface="Arial Narrow"/>
              </a:rPr>
              <a:t> </a:t>
            </a:r>
            <a:r>
              <a:rPr sz="2750" b="1" dirty="0">
                <a:solidFill>
                  <a:srgbClr val="00A24E"/>
                </a:solidFill>
                <a:latin typeface="Arial Narrow"/>
                <a:cs typeface="Arial Narrow"/>
              </a:rPr>
              <a:t>off</a:t>
            </a:r>
            <a:endParaRPr sz="2750">
              <a:latin typeface="Arial Narrow"/>
              <a:cs typeface="Arial Narrow"/>
            </a:endParaRPr>
          </a:p>
        </p:txBody>
      </p:sp>
      <p:sp>
        <p:nvSpPr>
          <p:cNvPr id="13" name="object 13"/>
          <p:cNvSpPr/>
          <p:nvPr/>
        </p:nvSpPr>
        <p:spPr>
          <a:xfrm>
            <a:off x="2557527" y="353441"/>
            <a:ext cx="1339164" cy="1339152"/>
          </a:xfrm>
          <a:prstGeom prst="rect">
            <a:avLst/>
          </a:prstGeom>
          <a:blipFill>
            <a:blip r:embed="rId6" cstate="print"/>
            <a:stretch>
              <a:fillRect/>
            </a:stretch>
          </a:blipFill>
        </p:spPr>
        <p:txBody>
          <a:bodyPr wrap="square" lIns="0" tIns="0" rIns="0" bIns="0" rtlCol="0"/>
          <a:lstStyle/>
          <a:p>
            <a:endParaRPr/>
          </a:p>
        </p:txBody>
      </p:sp>
      <p:sp>
        <p:nvSpPr>
          <p:cNvPr id="14" name="object 14"/>
          <p:cNvSpPr/>
          <p:nvPr/>
        </p:nvSpPr>
        <p:spPr>
          <a:xfrm>
            <a:off x="2557527" y="353442"/>
            <a:ext cx="1339215" cy="1339215"/>
          </a:xfrm>
          <a:custGeom>
            <a:avLst/>
            <a:gdLst/>
            <a:ahLst/>
            <a:cxnLst/>
            <a:rect l="l" t="t" r="r" b="b"/>
            <a:pathLst>
              <a:path w="1339214" h="1339214">
                <a:moveTo>
                  <a:pt x="669582" y="1339151"/>
                </a:moveTo>
                <a:lnTo>
                  <a:pt x="717400" y="1337470"/>
                </a:lnTo>
                <a:lnTo>
                  <a:pt x="764311" y="1332502"/>
                </a:lnTo>
                <a:lnTo>
                  <a:pt x="810202" y="1324360"/>
                </a:lnTo>
                <a:lnTo>
                  <a:pt x="854958" y="1313158"/>
                </a:lnTo>
                <a:lnTo>
                  <a:pt x="898468" y="1299009"/>
                </a:lnTo>
                <a:lnTo>
                  <a:pt x="940616" y="1282027"/>
                </a:lnTo>
                <a:lnTo>
                  <a:pt x="981290" y="1262324"/>
                </a:lnTo>
                <a:lnTo>
                  <a:pt x="1020378" y="1240014"/>
                </a:lnTo>
                <a:lnTo>
                  <a:pt x="1057764" y="1215210"/>
                </a:lnTo>
                <a:lnTo>
                  <a:pt x="1093337" y="1188026"/>
                </a:lnTo>
                <a:lnTo>
                  <a:pt x="1126982" y="1158575"/>
                </a:lnTo>
                <a:lnTo>
                  <a:pt x="1158587" y="1126970"/>
                </a:lnTo>
                <a:lnTo>
                  <a:pt x="1188039" y="1093324"/>
                </a:lnTo>
                <a:lnTo>
                  <a:pt x="1215223" y="1057752"/>
                </a:lnTo>
                <a:lnTo>
                  <a:pt x="1240026" y="1020365"/>
                </a:lnTo>
                <a:lnTo>
                  <a:pt x="1262336" y="981278"/>
                </a:lnTo>
                <a:lnTo>
                  <a:pt x="1282039" y="940603"/>
                </a:lnTo>
                <a:lnTo>
                  <a:pt x="1299022" y="898455"/>
                </a:lnTo>
                <a:lnTo>
                  <a:pt x="1313171" y="854946"/>
                </a:lnTo>
                <a:lnTo>
                  <a:pt x="1324373" y="810189"/>
                </a:lnTo>
                <a:lnTo>
                  <a:pt x="1332514" y="764299"/>
                </a:lnTo>
                <a:lnTo>
                  <a:pt x="1337482" y="717388"/>
                </a:lnTo>
                <a:lnTo>
                  <a:pt x="1339164" y="669569"/>
                </a:lnTo>
                <a:lnTo>
                  <a:pt x="1337482" y="621750"/>
                </a:lnTo>
                <a:lnTo>
                  <a:pt x="1332514" y="574839"/>
                </a:lnTo>
                <a:lnTo>
                  <a:pt x="1324373" y="528949"/>
                </a:lnTo>
                <a:lnTo>
                  <a:pt x="1313171" y="484193"/>
                </a:lnTo>
                <a:lnTo>
                  <a:pt x="1299022" y="440685"/>
                </a:lnTo>
                <a:lnTo>
                  <a:pt x="1282039" y="398537"/>
                </a:lnTo>
                <a:lnTo>
                  <a:pt x="1262336" y="357863"/>
                </a:lnTo>
                <a:lnTo>
                  <a:pt x="1240026" y="318776"/>
                </a:lnTo>
                <a:lnTo>
                  <a:pt x="1215223" y="281391"/>
                </a:lnTo>
                <a:lnTo>
                  <a:pt x="1188039" y="245819"/>
                </a:lnTo>
                <a:lnTo>
                  <a:pt x="1158587" y="212174"/>
                </a:lnTo>
                <a:lnTo>
                  <a:pt x="1126982" y="180570"/>
                </a:lnTo>
                <a:lnTo>
                  <a:pt x="1093337" y="151119"/>
                </a:lnTo>
                <a:lnTo>
                  <a:pt x="1057764" y="123936"/>
                </a:lnTo>
                <a:lnTo>
                  <a:pt x="1020378" y="99133"/>
                </a:lnTo>
                <a:lnTo>
                  <a:pt x="981290" y="76824"/>
                </a:lnTo>
                <a:lnTo>
                  <a:pt x="940616" y="57122"/>
                </a:lnTo>
                <a:lnTo>
                  <a:pt x="898468" y="40140"/>
                </a:lnTo>
                <a:lnTo>
                  <a:pt x="854958" y="25991"/>
                </a:lnTo>
                <a:lnTo>
                  <a:pt x="810202" y="14790"/>
                </a:lnTo>
                <a:lnTo>
                  <a:pt x="764311" y="6649"/>
                </a:lnTo>
                <a:lnTo>
                  <a:pt x="717400" y="1681"/>
                </a:lnTo>
                <a:lnTo>
                  <a:pt x="669582" y="0"/>
                </a:lnTo>
                <a:lnTo>
                  <a:pt x="621763" y="1681"/>
                </a:lnTo>
                <a:lnTo>
                  <a:pt x="574852" y="6649"/>
                </a:lnTo>
                <a:lnTo>
                  <a:pt x="528961" y="14790"/>
                </a:lnTo>
                <a:lnTo>
                  <a:pt x="484205" y="25991"/>
                </a:lnTo>
                <a:lnTo>
                  <a:pt x="440696" y="40140"/>
                </a:lnTo>
                <a:lnTo>
                  <a:pt x="398547" y="57122"/>
                </a:lnTo>
                <a:lnTo>
                  <a:pt x="357873" y="76824"/>
                </a:lnTo>
                <a:lnTo>
                  <a:pt x="318786" y="99133"/>
                </a:lnTo>
                <a:lnTo>
                  <a:pt x="281399" y="123936"/>
                </a:lnTo>
                <a:lnTo>
                  <a:pt x="245826" y="151119"/>
                </a:lnTo>
                <a:lnTo>
                  <a:pt x="212181" y="180570"/>
                </a:lnTo>
                <a:lnTo>
                  <a:pt x="180576" y="212174"/>
                </a:lnTo>
                <a:lnTo>
                  <a:pt x="151124" y="245819"/>
                </a:lnTo>
                <a:lnTo>
                  <a:pt x="123940" y="281391"/>
                </a:lnTo>
                <a:lnTo>
                  <a:pt x="99137" y="318776"/>
                </a:lnTo>
                <a:lnTo>
                  <a:pt x="76827" y="357863"/>
                </a:lnTo>
                <a:lnTo>
                  <a:pt x="57124" y="398537"/>
                </a:lnTo>
                <a:lnTo>
                  <a:pt x="40141" y="440685"/>
                </a:lnTo>
                <a:lnTo>
                  <a:pt x="25992" y="484193"/>
                </a:lnTo>
                <a:lnTo>
                  <a:pt x="14790" y="528949"/>
                </a:lnTo>
                <a:lnTo>
                  <a:pt x="6649" y="574839"/>
                </a:lnTo>
                <a:lnTo>
                  <a:pt x="1681" y="621750"/>
                </a:lnTo>
                <a:lnTo>
                  <a:pt x="0" y="669569"/>
                </a:lnTo>
                <a:lnTo>
                  <a:pt x="1681" y="717388"/>
                </a:lnTo>
                <a:lnTo>
                  <a:pt x="6649" y="764299"/>
                </a:lnTo>
                <a:lnTo>
                  <a:pt x="14790" y="810189"/>
                </a:lnTo>
                <a:lnTo>
                  <a:pt x="25992" y="854946"/>
                </a:lnTo>
                <a:lnTo>
                  <a:pt x="40141" y="898455"/>
                </a:lnTo>
                <a:lnTo>
                  <a:pt x="57124" y="940603"/>
                </a:lnTo>
                <a:lnTo>
                  <a:pt x="76827" y="981278"/>
                </a:lnTo>
                <a:lnTo>
                  <a:pt x="99137" y="1020365"/>
                </a:lnTo>
                <a:lnTo>
                  <a:pt x="123940" y="1057752"/>
                </a:lnTo>
                <a:lnTo>
                  <a:pt x="151124" y="1093324"/>
                </a:lnTo>
                <a:lnTo>
                  <a:pt x="180576" y="1126970"/>
                </a:lnTo>
                <a:lnTo>
                  <a:pt x="212181" y="1158575"/>
                </a:lnTo>
                <a:lnTo>
                  <a:pt x="245826" y="1188026"/>
                </a:lnTo>
                <a:lnTo>
                  <a:pt x="281399" y="1215210"/>
                </a:lnTo>
                <a:lnTo>
                  <a:pt x="318786" y="1240014"/>
                </a:lnTo>
                <a:lnTo>
                  <a:pt x="357873" y="1262324"/>
                </a:lnTo>
                <a:lnTo>
                  <a:pt x="398547" y="1282027"/>
                </a:lnTo>
                <a:lnTo>
                  <a:pt x="440696" y="1299009"/>
                </a:lnTo>
                <a:lnTo>
                  <a:pt x="484205" y="1313158"/>
                </a:lnTo>
                <a:lnTo>
                  <a:pt x="528961" y="1324360"/>
                </a:lnTo>
                <a:lnTo>
                  <a:pt x="574852" y="1332502"/>
                </a:lnTo>
                <a:lnTo>
                  <a:pt x="621763" y="1337470"/>
                </a:lnTo>
                <a:lnTo>
                  <a:pt x="669582" y="1339151"/>
                </a:lnTo>
                <a:close/>
              </a:path>
            </a:pathLst>
          </a:custGeom>
          <a:ln w="43827">
            <a:solidFill>
              <a:srgbClr val="00A24E"/>
            </a:solidFill>
          </a:ln>
        </p:spPr>
        <p:txBody>
          <a:bodyPr wrap="square" lIns="0" tIns="0" rIns="0" bIns="0" rtlCol="0"/>
          <a:lstStyle/>
          <a:p>
            <a:endParaRPr/>
          </a:p>
        </p:txBody>
      </p:sp>
      <p:sp>
        <p:nvSpPr>
          <p:cNvPr id="15" name="object 15"/>
          <p:cNvSpPr/>
          <p:nvPr/>
        </p:nvSpPr>
        <p:spPr>
          <a:xfrm>
            <a:off x="864006" y="4649660"/>
            <a:ext cx="2212352" cy="2212353"/>
          </a:xfrm>
          <a:prstGeom prst="rect">
            <a:avLst/>
          </a:prstGeom>
          <a:blipFill>
            <a:blip r:embed="rId7" cstate="print"/>
            <a:stretch>
              <a:fillRect/>
            </a:stretch>
          </a:blipFill>
        </p:spPr>
        <p:txBody>
          <a:bodyPr wrap="square" lIns="0" tIns="0" rIns="0" bIns="0" rtlCol="0"/>
          <a:lstStyle/>
          <a:p>
            <a:endParaRPr/>
          </a:p>
        </p:txBody>
      </p:sp>
      <p:sp>
        <p:nvSpPr>
          <p:cNvPr id="16" name="object 16"/>
          <p:cNvSpPr/>
          <p:nvPr/>
        </p:nvSpPr>
        <p:spPr>
          <a:xfrm>
            <a:off x="2550914" y="3873517"/>
            <a:ext cx="1865630" cy="1865630"/>
          </a:xfrm>
          <a:custGeom>
            <a:avLst/>
            <a:gdLst/>
            <a:ahLst/>
            <a:cxnLst/>
            <a:rect l="l" t="t" r="r" b="b"/>
            <a:pathLst>
              <a:path w="1865629" h="1865629">
                <a:moveTo>
                  <a:pt x="932814" y="0"/>
                </a:moveTo>
                <a:lnTo>
                  <a:pt x="884812" y="1213"/>
                </a:lnTo>
                <a:lnTo>
                  <a:pt x="837440" y="4815"/>
                </a:lnTo>
                <a:lnTo>
                  <a:pt x="790757" y="10747"/>
                </a:lnTo>
                <a:lnTo>
                  <a:pt x="744821" y="18951"/>
                </a:lnTo>
                <a:lnTo>
                  <a:pt x="699691" y="29366"/>
                </a:lnTo>
                <a:lnTo>
                  <a:pt x="655425" y="41936"/>
                </a:lnTo>
                <a:lnTo>
                  <a:pt x="612083" y="56601"/>
                </a:lnTo>
                <a:lnTo>
                  <a:pt x="569722" y="73303"/>
                </a:lnTo>
                <a:lnTo>
                  <a:pt x="528402" y="91983"/>
                </a:lnTo>
                <a:lnTo>
                  <a:pt x="488181" y="112583"/>
                </a:lnTo>
                <a:lnTo>
                  <a:pt x="449118" y="135044"/>
                </a:lnTo>
                <a:lnTo>
                  <a:pt x="411271" y="159307"/>
                </a:lnTo>
                <a:lnTo>
                  <a:pt x="374698" y="185313"/>
                </a:lnTo>
                <a:lnTo>
                  <a:pt x="339459" y="213005"/>
                </a:lnTo>
                <a:lnTo>
                  <a:pt x="305612" y="242324"/>
                </a:lnTo>
                <a:lnTo>
                  <a:pt x="273216" y="273210"/>
                </a:lnTo>
                <a:lnTo>
                  <a:pt x="242329" y="305605"/>
                </a:lnTo>
                <a:lnTo>
                  <a:pt x="213010" y="339452"/>
                </a:lnTo>
                <a:lnTo>
                  <a:pt x="185318" y="374690"/>
                </a:lnTo>
                <a:lnTo>
                  <a:pt x="159311" y="411262"/>
                </a:lnTo>
                <a:lnTo>
                  <a:pt x="135047" y="449109"/>
                </a:lnTo>
                <a:lnTo>
                  <a:pt x="112586" y="488171"/>
                </a:lnTo>
                <a:lnTo>
                  <a:pt x="91986" y="528392"/>
                </a:lnTo>
                <a:lnTo>
                  <a:pt x="73305" y="569712"/>
                </a:lnTo>
                <a:lnTo>
                  <a:pt x="56603" y="612072"/>
                </a:lnTo>
                <a:lnTo>
                  <a:pt x="41937" y="655414"/>
                </a:lnTo>
                <a:lnTo>
                  <a:pt x="29367" y="699679"/>
                </a:lnTo>
                <a:lnTo>
                  <a:pt x="18951" y="744809"/>
                </a:lnTo>
                <a:lnTo>
                  <a:pt x="10748" y="790745"/>
                </a:lnTo>
                <a:lnTo>
                  <a:pt x="4816" y="837428"/>
                </a:lnTo>
                <a:lnTo>
                  <a:pt x="1213" y="884800"/>
                </a:lnTo>
                <a:lnTo>
                  <a:pt x="0" y="932802"/>
                </a:lnTo>
                <a:lnTo>
                  <a:pt x="1213" y="980804"/>
                </a:lnTo>
                <a:lnTo>
                  <a:pt x="4816" y="1028176"/>
                </a:lnTo>
                <a:lnTo>
                  <a:pt x="10748" y="1074859"/>
                </a:lnTo>
                <a:lnTo>
                  <a:pt x="18951" y="1120795"/>
                </a:lnTo>
                <a:lnTo>
                  <a:pt x="29367" y="1165925"/>
                </a:lnTo>
                <a:lnTo>
                  <a:pt x="41937" y="1210191"/>
                </a:lnTo>
                <a:lnTo>
                  <a:pt x="56603" y="1253533"/>
                </a:lnTo>
                <a:lnTo>
                  <a:pt x="73305" y="1295894"/>
                </a:lnTo>
                <a:lnTo>
                  <a:pt x="91986" y="1337214"/>
                </a:lnTo>
                <a:lnTo>
                  <a:pt x="112586" y="1377435"/>
                </a:lnTo>
                <a:lnTo>
                  <a:pt x="135047" y="1416499"/>
                </a:lnTo>
                <a:lnTo>
                  <a:pt x="159311" y="1454346"/>
                </a:lnTo>
                <a:lnTo>
                  <a:pt x="185318" y="1490918"/>
                </a:lnTo>
                <a:lnTo>
                  <a:pt x="213010" y="1526157"/>
                </a:lnTo>
                <a:lnTo>
                  <a:pt x="242329" y="1560004"/>
                </a:lnTo>
                <a:lnTo>
                  <a:pt x="273216" y="1592400"/>
                </a:lnTo>
                <a:lnTo>
                  <a:pt x="305612" y="1623287"/>
                </a:lnTo>
                <a:lnTo>
                  <a:pt x="339459" y="1652606"/>
                </a:lnTo>
                <a:lnTo>
                  <a:pt x="374698" y="1680298"/>
                </a:lnTo>
                <a:lnTo>
                  <a:pt x="411271" y="1706306"/>
                </a:lnTo>
                <a:lnTo>
                  <a:pt x="449118" y="1730569"/>
                </a:lnTo>
                <a:lnTo>
                  <a:pt x="488181" y="1753030"/>
                </a:lnTo>
                <a:lnTo>
                  <a:pt x="528402" y="1773630"/>
                </a:lnTo>
                <a:lnTo>
                  <a:pt x="569722" y="1792311"/>
                </a:lnTo>
                <a:lnTo>
                  <a:pt x="612083" y="1809013"/>
                </a:lnTo>
                <a:lnTo>
                  <a:pt x="655425" y="1823679"/>
                </a:lnTo>
                <a:lnTo>
                  <a:pt x="699691" y="1836249"/>
                </a:lnTo>
                <a:lnTo>
                  <a:pt x="744821" y="1846665"/>
                </a:lnTo>
                <a:lnTo>
                  <a:pt x="790757" y="1854869"/>
                </a:lnTo>
                <a:lnTo>
                  <a:pt x="837440" y="1860801"/>
                </a:lnTo>
                <a:lnTo>
                  <a:pt x="884812" y="1864403"/>
                </a:lnTo>
                <a:lnTo>
                  <a:pt x="932814" y="1865617"/>
                </a:lnTo>
                <a:lnTo>
                  <a:pt x="980817" y="1864403"/>
                </a:lnTo>
                <a:lnTo>
                  <a:pt x="1028189" y="1860801"/>
                </a:lnTo>
                <a:lnTo>
                  <a:pt x="1074872" y="1854869"/>
                </a:lnTo>
                <a:lnTo>
                  <a:pt x="1120808" y="1846665"/>
                </a:lnTo>
                <a:lnTo>
                  <a:pt x="1165938" y="1836249"/>
                </a:lnTo>
                <a:lnTo>
                  <a:pt x="1210204" y="1823679"/>
                </a:lnTo>
                <a:lnTo>
                  <a:pt x="1253546" y="1809013"/>
                </a:lnTo>
                <a:lnTo>
                  <a:pt x="1295907" y="1792311"/>
                </a:lnTo>
                <a:lnTo>
                  <a:pt x="1337227" y="1773630"/>
                </a:lnTo>
                <a:lnTo>
                  <a:pt x="1377448" y="1753030"/>
                </a:lnTo>
                <a:lnTo>
                  <a:pt x="1416511" y="1730569"/>
                </a:lnTo>
                <a:lnTo>
                  <a:pt x="1454358" y="1706306"/>
                </a:lnTo>
                <a:lnTo>
                  <a:pt x="1490931" y="1680298"/>
                </a:lnTo>
                <a:lnTo>
                  <a:pt x="1526170" y="1652606"/>
                </a:lnTo>
                <a:lnTo>
                  <a:pt x="1560017" y="1623287"/>
                </a:lnTo>
                <a:lnTo>
                  <a:pt x="1592413" y="1592400"/>
                </a:lnTo>
                <a:lnTo>
                  <a:pt x="1623300" y="1560004"/>
                </a:lnTo>
                <a:lnTo>
                  <a:pt x="1652619" y="1526157"/>
                </a:lnTo>
                <a:lnTo>
                  <a:pt x="1680311" y="1490918"/>
                </a:lnTo>
                <a:lnTo>
                  <a:pt x="1706318" y="1454346"/>
                </a:lnTo>
                <a:lnTo>
                  <a:pt x="1730582" y="1416499"/>
                </a:lnTo>
                <a:lnTo>
                  <a:pt x="1753043" y="1377435"/>
                </a:lnTo>
                <a:lnTo>
                  <a:pt x="1773643" y="1337214"/>
                </a:lnTo>
                <a:lnTo>
                  <a:pt x="1792324" y="1295894"/>
                </a:lnTo>
                <a:lnTo>
                  <a:pt x="1809026" y="1253533"/>
                </a:lnTo>
                <a:lnTo>
                  <a:pt x="1823692" y="1210191"/>
                </a:lnTo>
                <a:lnTo>
                  <a:pt x="1836262" y="1165925"/>
                </a:lnTo>
                <a:lnTo>
                  <a:pt x="1846678" y="1120795"/>
                </a:lnTo>
                <a:lnTo>
                  <a:pt x="1854881" y="1074859"/>
                </a:lnTo>
                <a:lnTo>
                  <a:pt x="1860813" y="1028176"/>
                </a:lnTo>
                <a:lnTo>
                  <a:pt x="1864416" y="980804"/>
                </a:lnTo>
                <a:lnTo>
                  <a:pt x="1865629" y="932802"/>
                </a:lnTo>
                <a:lnTo>
                  <a:pt x="1864416" y="884800"/>
                </a:lnTo>
                <a:lnTo>
                  <a:pt x="1860813" y="837428"/>
                </a:lnTo>
                <a:lnTo>
                  <a:pt x="1854881" y="790745"/>
                </a:lnTo>
                <a:lnTo>
                  <a:pt x="1846678" y="744809"/>
                </a:lnTo>
                <a:lnTo>
                  <a:pt x="1836262" y="699679"/>
                </a:lnTo>
                <a:lnTo>
                  <a:pt x="1823692" y="655414"/>
                </a:lnTo>
                <a:lnTo>
                  <a:pt x="1809026" y="612072"/>
                </a:lnTo>
                <a:lnTo>
                  <a:pt x="1792324" y="569712"/>
                </a:lnTo>
                <a:lnTo>
                  <a:pt x="1773643" y="528392"/>
                </a:lnTo>
                <a:lnTo>
                  <a:pt x="1753043" y="488171"/>
                </a:lnTo>
                <a:lnTo>
                  <a:pt x="1730582" y="449109"/>
                </a:lnTo>
                <a:lnTo>
                  <a:pt x="1706318" y="411262"/>
                </a:lnTo>
                <a:lnTo>
                  <a:pt x="1680311" y="374690"/>
                </a:lnTo>
                <a:lnTo>
                  <a:pt x="1652619" y="339452"/>
                </a:lnTo>
                <a:lnTo>
                  <a:pt x="1623300" y="305605"/>
                </a:lnTo>
                <a:lnTo>
                  <a:pt x="1592413" y="273210"/>
                </a:lnTo>
                <a:lnTo>
                  <a:pt x="1560017" y="242324"/>
                </a:lnTo>
                <a:lnTo>
                  <a:pt x="1526170" y="213005"/>
                </a:lnTo>
                <a:lnTo>
                  <a:pt x="1490931" y="185313"/>
                </a:lnTo>
                <a:lnTo>
                  <a:pt x="1454358" y="159307"/>
                </a:lnTo>
                <a:lnTo>
                  <a:pt x="1416511" y="135044"/>
                </a:lnTo>
                <a:lnTo>
                  <a:pt x="1377448" y="112583"/>
                </a:lnTo>
                <a:lnTo>
                  <a:pt x="1337227" y="91983"/>
                </a:lnTo>
                <a:lnTo>
                  <a:pt x="1295907" y="73303"/>
                </a:lnTo>
                <a:lnTo>
                  <a:pt x="1253546" y="56601"/>
                </a:lnTo>
                <a:lnTo>
                  <a:pt x="1210204" y="41936"/>
                </a:lnTo>
                <a:lnTo>
                  <a:pt x="1165938" y="29366"/>
                </a:lnTo>
                <a:lnTo>
                  <a:pt x="1120808" y="18951"/>
                </a:lnTo>
                <a:lnTo>
                  <a:pt x="1074872" y="10747"/>
                </a:lnTo>
                <a:lnTo>
                  <a:pt x="1028189" y="4815"/>
                </a:lnTo>
                <a:lnTo>
                  <a:pt x="980817" y="1213"/>
                </a:lnTo>
                <a:lnTo>
                  <a:pt x="932814" y="0"/>
                </a:lnTo>
                <a:close/>
              </a:path>
            </a:pathLst>
          </a:custGeom>
          <a:solidFill>
            <a:srgbClr val="F47E44"/>
          </a:solidFill>
        </p:spPr>
        <p:txBody>
          <a:bodyPr wrap="square" lIns="0" tIns="0" rIns="0" bIns="0" rtlCol="0"/>
          <a:lstStyle/>
          <a:p>
            <a:endParaRPr/>
          </a:p>
        </p:txBody>
      </p:sp>
      <p:sp>
        <p:nvSpPr>
          <p:cNvPr id="19" name="object 19"/>
          <p:cNvSpPr/>
          <p:nvPr/>
        </p:nvSpPr>
        <p:spPr>
          <a:xfrm>
            <a:off x="7733830" y="798278"/>
            <a:ext cx="2070011" cy="2070003"/>
          </a:xfrm>
          <a:prstGeom prst="rect">
            <a:avLst/>
          </a:prstGeom>
          <a:blipFill>
            <a:blip r:embed="rId8" cstate="print"/>
            <a:stretch>
              <a:fillRect/>
            </a:stretch>
          </a:blipFill>
        </p:spPr>
        <p:txBody>
          <a:bodyPr wrap="square" lIns="0" tIns="0" rIns="0" bIns="0" rtlCol="0"/>
          <a:lstStyle/>
          <a:p>
            <a:endParaRPr/>
          </a:p>
        </p:txBody>
      </p:sp>
      <p:sp>
        <p:nvSpPr>
          <p:cNvPr id="20" name="object 20"/>
          <p:cNvSpPr/>
          <p:nvPr/>
        </p:nvSpPr>
        <p:spPr>
          <a:xfrm>
            <a:off x="7119653" y="5149010"/>
            <a:ext cx="1708785" cy="1737360"/>
          </a:xfrm>
          <a:custGeom>
            <a:avLst/>
            <a:gdLst/>
            <a:ahLst/>
            <a:cxnLst/>
            <a:rect l="l" t="t" r="r" b="b"/>
            <a:pathLst>
              <a:path w="1708784" h="1737359">
                <a:moveTo>
                  <a:pt x="854087" y="0"/>
                </a:moveTo>
                <a:lnTo>
                  <a:pt x="805621" y="1374"/>
                </a:lnTo>
                <a:lnTo>
                  <a:pt x="757864" y="5450"/>
                </a:lnTo>
                <a:lnTo>
                  <a:pt x="710888" y="12154"/>
                </a:lnTo>
                <a:lnTo>
                  <a:pt x="664767" y="21412"/>
                </a:lnTo>
                <a:lnTo>
                  <a:pt x="619570" y="33150"/>
                </a:lnTo>
                <a:lnTo>
                  <a:pt x="575372" y="47297"/>
                </a:lnTo>
                <a:lnTo>
                  <a:pt x="532243" y="63778"/>
                </a:lnTo>
                <a:lnTo>
                  <a:pt x="490256" y="82520"/>
                </a:lnTo>
                <a:lnTo>
                  <a:pt x="449483" y="103449"/>
                </a:lnTo>
                <a:lnTo>
                  <a:pt x="409996" y="126493"/>
                </a:lnTo>
                <a:lnTo>
                  <a:pt x="371868" y="151578"/>
                </a:lnTo>
                <a:lnTo>
                  <a:pt x="335169" y="178631"/>
                </a:lnTo>
                <a:lnTo>
                  <a:pt x="299974" y="207578"/>
                </a:lnTo>
                <a:lnTo>
                  <a:pt x="266352" y="238346"/>
                </a:lnTo>
                <a:lnTo>
                  <a:pt x="234378" y="270862"/>
                </a:lnTo>
                <a:lnTo>
                  <a:pt x="204122" y="305052"/>
                </a:lnTo>
                <a:lnTo>
                  <a:pt x="175656" y="340844"/>
                </a:lnTo>
                <a:lnTo>
                  <a:pt x="149054" y="378163"/>
                </a:lnTo>
                <a:lnTo>
                  <a:pt x="124387" y="416937"/>
                </a:lnTo>
                <a:lnTo>
                  <a:pt x="101726" y="457092"/>
                </a:lnTo>
                <a:lnTo>
                  <a:pt x="81145" y="498555"/>
                </a:lnTo>
                <a:lnTo>
                  <a:pt x="62716" y="541252"/>
                </a:lnTo>
                <a:lnTo>
                  <a:pt x="46509" y="585110"/>
                </a:lnTo>
                <a:lnTo>
                  <a:pt x="32598" y="630057"/>
                </a:lnTo>
                <a:lnTo>
                  <a:pt x="21055" y="676017"/>
                </a:lnTo>
                <a:lnTo>
                  <a:pt x="11951" y="722920"/>
                </a:lnTo>
                <a:lnTo>
                  <a:pt x="5360" y="770689"/>
                </a:lnTo>
                <a:lnTo>
                  <a:pt x="1352" y="819254"/>
                </a:lnTo>
                <a:lnTo>
                  <a:pt x="0" y="868540"/>
                </a:lnTo>
                <a:lnTo>
                  <a:pt x="1352" y="917827"/>
                </a:lnTo>
                <a:lnTo>
                  <a:pt x="5360" y="966393"/>
                </a:lnTo>
                <a:lnTo>
                  <a:pt x="11951" y="1014164"/>
                </a:lnTo>
                <a:lnTo>
                  <a:pt x="21055" y="1061067"/>
                </a:lnTo>
                <a:lnTo>
                  <a:pt x="32598" y="1107028"/>
                </a:lnTo>
                <a:lnTo>
                  <a:pt x="46509" y="1151976"/>
                </a:lnTo>
                <a:lnTo>
                  <a:pt x="62716" y="1195835"/>
                </a:lnTo>
                <a:lnTo>
                  <a:pt x="81145" y="1238533"/>
                </a:lnTo>
                <a:lnTo>
                  <a:pt x="101726" y="1279996"/>
                </a:lnTo>
                <a:lnTo>
                  <a:pt x="124387" y="1320152"/>
                </a:lnTo>
                <a:lnTo>
                  <a:pt x="149054" y="1358926"/>
                </a:lnTo>
                <a:lnTo>
                  <a:pt x="175656" y="1396246"/>
                </a:lnTo>
                <a:lnTo>
                  <a:pt x="204122" y="1432038"/>
                </a:lnTo>
                <a:lnTo>
                  <a:pt x="234378" y="1466229"/>
                </a:lnTo>
                <a:lnTo>
                  <a:pt x="266352" y="1498745"/>
                </a:lnTo>
                <a:lnTo>
                  <a:pt x="299974" y="1529513"/>
                </a:lnTo>
                <a:lnTo>
                  <a:pt x="335169" y="1558461"/>
                </a:lnTo>
                <a:lnTo>
                  <a:pt x="371868" y="1585514"/>
                </a:lnTo>
                <a:lnTo>
                  <a:pt x="409996" y="1610599"/>
                </a:lnTo>
                <a:lnTo>
                  <a:pt x="449483" y="1633643"/>
                </a:lnTo>
                <a:lnTo>
                  <a:pt x="490256" y="1654572"/>
                </a:lnTo>
                <a:lnTo>
                  <a:pt x="532243" y="1673314"/>
                </a:lnTo>
                <a:lnTo>
                  <a:pt x="575372" y="1689795"/>
                </a:lnTo>
                <a:lnTo>
                  <a:pt x="619570" y="1703942"/>
                </a:lnTo>
                <a:lnTo>
                  <a:pt x="664767" y="1715681"/>
                </a:lnTo>
                <a:lnTo>
                  <a:pt x="710888" y="1724938"/>
                </a:lnTo>
                <a:lnTo>
                  <a:pt x="757864" y="1731642"/>
                </a:lnTo>
                <a:lnTo>
                  <a:pt x="805621" y="1735718"/>
                </a:lnTo>
                <a:lnTo>
                  <a:pt x="854087" y="1737093"/>
                </a:lnTo>
                <a:lnTo>
                  <a:pt x="902553" y="1735718"/>
                </a:lnTo>
                <a:lnTo>
                  <a:pt x="950310" y="1731642"/>
                </a:lnTo>
                <a:lnTo>
                  <a:pt x="997286" y="1724938"/>
                </a:lnTo>
                <a:lnTo>
                  <a:pt x="1043408" y="1715681"/>
                </a:lnTo>
                <a:lnTo>
                  <a:pt x="1088604" y="1703942"/>
                </a:lnTo>
                <a:lnTo>
                  <a:pt x="1132803" y="1689795"/>
                </a:lnTo>
                <a:lnTo>
                  <a:pt x="1175932" y="1673314"/>
                </a:lnTo>
                <a:lnTo>
                  <a:pt x="1217919" y="1654572"/>
                </a:lnTo>
                <a:lnTo>
                  <a:pt x="1258691" y="1633643"/>
                </a:lnTo>
                <a:lnTo>
                  <a:pt x="1298178" y="1610599"/>
                </a:lnTo>
                <a:lnTo>
                  <a:pt x="1336307" y="1585514"/>
                </a:lnTo>
                <a:lnTo>
                  <a:pt x="1373005" y="1558461"/>
                </a:lnTo>
                <a:lnTo>
                  <a:pt x="1408201" y="1529513"/>
                </a:lnTo>
                <a:lnTo>
                  <a:pt x="1441822" y="1498745"/>
                </a:lnTo>
                <a:lnTo>
                  <a:pt x="1473797" y="1466229"/>
                </a:lnTo>
                <a:lnTo>
                  <a:pt x="1504053" y="1432038"/>
                </a:lnTo>
                <a:lnTo>
                  <a:pt x="1532518" y="1396246"/>
                </a:lnTo>
                <a:lnTo>
                  <a:pt x="1559120" y="1358926"/>
                </a:lnTo>
                <a:lnTo>
                  <a:pt x="1583788" y="1320152"/>
                </a:lnTo>
                <a:lnTo>
                  <a:pt x="1606448" y="1279996"/>
                </a:lnTo>
                <a:lnTo>
                  <a:pt x="1627029" y="1238533"/>
                </a:lnTo>
                <a:lnTo>
                  <a:pt x="1645459" y="1195835"/>
                </a:lnTo>
                <a:lnTo>
                  <a:pt x="1661665" y="1151976"/>
                </a:lnTo>
                <a:lnTo>
                  <a:pt x="1675576" y="1107028"/>
                </a:lnTo>
                <a:lnTo>
                  <a:pt x="1687119" y="1061067"/>
                </a:lnTo>
                <a:lnTo>
                  <a:pt x="1696223" y="1014164"/>
                </a:lnTo>
                <a:lnTo>
                  <a:pt x="1702815" y="966393"/>
                </a:lnTo>
                <a:lnTo>
                  <a:pt x="1706823" y="917827"/>
                </a:lnTo>
                <a:lnTo>
                  <a:pt x="1708175" y="868540"/>
                </a:lnTo>
                <a:lnTo>
                  <a:pt x="1706823" y="819254"/>
                </a:lnTo>
                <a:lnTo>
                  <a:pt x="1702815" y="770689"/>
                </a:lnTo>
                <a:lnTo>
                  <a:pt x="1696223" y="722920"/>
                </a:lnTo>
                <a:lnTo>
                  <a:pt x="1687119" y="676017"/>
                </a:lnTo>
                <a:lnTo>
                  <a:pt x="1675576" y="630057"/>
                </a:lnTo>
                <a:lnTo>
                  <a:pt x="1661665" y="585110"/>
                </a:lnTo>
                <a:lnTo>
                  <a:pt x="1645459" y="541252"/>
                </a:lnTo>
                <a:lnTo>
                  <a:pt x="1627029" y="498555"/>
                </a:lnTo>
                <a:lnTo>
                  <a:pt x="1606448" y="457092"/>
                </a:lnTo>
                <a:lnTo>
                  <a:pt x="1583788" y="416937"/>
                </a:lnTo>
                <a:lnTo>
                  <a:pt x="1559120" y="378163"/>
                </a:lnTo>
                <a:lnTo>
                  <a:pt x="1532518" y="340844"/>
                </a:lnTo>
                <a:lnTo>
                  <a:pt x="1504053" y="305052"/>
                </a:lnTo>
                <a:lnTo>
                  <a:pt x="1473797" y="270862"/>
                </a:lnTo>
                <a:lnTo>
                  <a:pt x="1441822" y="238346"/>
                </a:lnTo>
                <a:lnTo>
                  <a:pt x="1408201" y="207578"/>
                </a:lnTo>
                <a:lnTo>
                  <a:pt x="1373005" y="178631"/>
                </a:lnTo>
                <a:lnTo>
                  <a:pt x="1336307" y="151578"/>
                </a:lnTo>
                <a:lnTo>
                  <a:pt x="1298178" y="126493"/>
                </a:lnTo>
                <a:lnTo>
                  <a:pt x="1258691" y="103449"/>
                </a:lnTo>
                <a:lnTo>
                  <a:pt x="1217919" y="82520"/>
                </a:lnTo>
                <a:lnTo>
                  <a:pt x="1175932" y="63778"/>
                </a:lnTo>
                <a:lnTo>
                  <a:pt x="1132803" y="47297"/>
                </a:lnTo>
                <a:lnTo>
                  <a:pt x="1088604" y="33150"/>
                </a:lnTo>
                <a:lnTo>
                  <a:pt x="1043408" y="21412"/>
                </a:lnTo>
                <a:lnTo>
                  <a:pt x="997286" y="12154"/>
                </a:lnTo>
                <a:lnTo>
                  <a:pt x="950310" y="5450"/>
                </a:lnTo>
                <a:lnTo>
                  <a:pt x="902553" y="1374"/>
                </a:lnTo>
                <a:lnTo>
                  <a:pt x="854087" y="0"/>
                </a:lnTo>
                <a:close/>
              </a:path>
            </a:pathLst>
          </a:custGeom>
          <a:solidFill>
            <a:srgbClr val="F47E44"/>
          </a:solidFill>
        </p:spPr>
        <p:txBody>
          <a:bodyPr wrap="square" lIns="0" tIns="0" rIns="0" bIns="0" rtlCol="0"/>
          <a:lstStyle/>
          <a:p>
            <a:pPr algn="ctr"/>
            <a:endParaRPr/>
          </a:p>
        </p:txBody>
      </p:sp>
      <p:sp>
        <p:nvSpPr>
          <p:cNvPr id="22" name="object 22"/>
          <p:cNvSpPr/>
          <p:nvPr/>
        </p:nvSpPr>
        <p:spPr>
          <a:xfrm>
            <a:off x="6780179" y="2317724"/>
            <a:ext cx="1693545" cy="1693545"/>
          </a:xfrm>
          <a:custGeom>
            <a:avLst/>
            <a:gdLst/>
            <a:ahLst/>
            <a:cxnLst/>
            <a:rect l="l" t="t" r="r" b="b"/>
            <a:pathLst>
              <a:path w="1693545" h="1693545">
                <a:moveTo>
                  <a:pt x="846683" y="0"/>
                </a:moveTo>
                <a:lnTo>
                  <a:pt x="798637" y="1340"/>
                </a:lnTo>
                <a:lnTo>
                  <a:pt x="751294" y="5313"/>
                </a:lnTo>
                <a:lnTo>
                  <a:pt x="704726" y="11848"/>
                </a:lnTo>
                <a:lnTo>
                  <a:pt x="659004" y="20873"/>
                </a:lnTo>
                <a:lnTo>
                  <a:pt x="614199" y="32317"/>
                </a:lnTo>
                <a:lnTo>
                  <a:pt x="570384" y="46107"/>
                </a:lnTo>
                <a:lnTo>
                  <a:pt x="527629" y="62174"/>
                </a:lnTo>
                <a:lnTo>
                  <a:pt x="486006" y="80444"/>
                </a:lnTo>
                <a:lnTo>
                  <a:pt x="445586" y="100847"/>
                </a:lnTo>
                <a:lnTo>
                  <a:pt x="406442" y="123312"/>
                </a:lnTo>
                <a:lnTo>
                  <a:pt x="368644" y="147766"/>
                </a:lnTo>
                <a:lnTo>
                  <a:pt x="332264" y="174138"/>
                </a:lnTo>
                <a:lnTo>
                  <a:pt x="297373" y="202357"/>
                </a:lnTo>
                <a:lnTo>
                  <a:pt x="264043" y="232352"/>
                </a:lnTo>
                <a:lnTo>
                  <a:pt x="232346" y="264050"/>
                </a:lnTo>
                <a:lnTo>
                  <a:pt x="202352" y="297381"/>
                </a:lnTo>
                <a:lnTo>
                  <a:pt x="174134" y="332272"/>
                </a:lnTo>
                <a:lnTo>
                  <a:pt x="147762" y="368653"/>
                </a:lnTo>
                <a:lnTo>
                  <a:pt x="123308" y="406451"/>
                </a:lnTo>
                <a:lnTo>
                  <a:pt x="100845" y="445596"/>
                </a:lnTo>
                <a:lnTo>
                  <a:pt x="80442" y="486016"/>
                </a:lnTo>
                <a:lnTo>
                  <a:pt x="62172" y="527640"/>
                </a:lnTo>
                <a:lnTo>
                  <a:pt x="46106" y="570395"/>
                </a:lnTo>
                <a:lnTo>
                  <a:pt x="32316" y="614211"/>
                </a:lnTo>
                <a:lnTo>
                  <a:pt x="20872" y="659016"/>
                </a:lnTo>
                <a:lnTo>
                  <a:pt x="11848" y="704738"/>
                </a:lnTo>
                <a:lnTo>
                  <a:pt x="5313" y="751307"/>
                </a:lnTo>
                <a:lnTo>
                  <a:pt x="1340" y="798650"/>
                </a:lnTo>
                <a:lnTo>
                  <a:pt x="0" y="846696"/>
                </a:lnTo>
                <a:lnTo>
                  <a:pt x="1340" y="894742"/>
                </a:lnTo>
                <a:lnTo>
                  <a:pt x="5313" y="942085"/>
                </a:lnTo>
                <a:lnTo>
                  <a:pt x="11848" y="988653"/>
                </a:lnTo>
                <a:lnTo>
                  <a:pt x="20872" y="1034375"/>
                </a:lnTo>
                <a:lnTo>
                  <a:pt x="32316" y="1079180"/>
                </a:lnTo>
                <a:lnTo>
                  <a:pt x="46106" y="1122995"/>
                </a:lnTo>
                <a:lnTo>
                  <a:pt x="62172" y="1165750"/>
                </a:lnTo>
                <a:lnTo>
                  <a:pt x="80442" y="1207373"/>
                </a:lnTo>
                <a:lnTo>
                  <a:pt x="100845" y="1247792"/>
                </a:lnTo>
                <a:lnTo>
                  <a:pt x="123308" y="1286937"/>
                </a:lnTo>
                <a:lnTo>
                  <a:pt x="147762" y="1324735"/>
                </a:lnTo>
                <a:lnTo>
                  <a:pt x="174134" y="1361115"/>
                </a:lnTo>
                <a:lnTo>
                  <a:pt x="202352" y="1396006"/>
                </a:lnTo>
                <a:lnTo>
                  <a:pt x="232346" y="1429336"/>
                </a:lnTo>
                <a:lnTo>
                  <a:pt x="264043" y="1461033"/>
                </a:lnTo>
                <a:lnTo>
                  <a:pt x="297373" y="1491027"/>
                </a:lnTo>
                <a:lnTo>
                  <a:pt x="332264" y="1519245"/>
                </a:lnTo>
                <a:lnTo>
                  <a:pt x="368644" y="1545617"/>
                </a:lnTo>
                <a:lnTo>
                  <a:pt x="406442" y="1570071"/>
                </a:lnTo>
                <a:lnTo>
                  <a:pt x="445586" y="1592534"/>
                </a:lnTo>
                <a:lnTo>
                  <a:pt x="486006" y="1612937"/>
                </a:lnTo>
                <a:lnTo>
                  <a:pt x="527629" y="1631207"/>
                </a:lnTo>
                <a:lnTo>
                  <a:pt x="570384" y="1647273"/>
                </a:lnTo>
                <a:lnTo>
                  <a:pt x="614199" y="1661063"/>
                </a:lnTo>
                <a:lnTo>
                  <a:pt x="659004" y="1672506"/>
                </a:lnTo>
                <a:lnTo>
                  <a:pt x="704726" y="1681531"/>
                </a:lnTo>
                <a:lnTo>
                  <a:pt x="751294" y="1688066"/>
                </a:lnTo>
                <a:lnTo>
                  <a:pt x="798637" y="1692039"/>
                </a:lnTo>
                <a:lnTo>
                  <a:pt x="846683" y="1693379"/>
                </a:lnTo>
                <a:lnTo>
                  <a:pt x="894729" y="1692039"/>
                </a:lnTo>
                <a:lnTo>
                  <a:pt x="942072" y="1688066"/>
                </a:lnTo>
                <a:lnTo>
                  <a:pt x="988640" y="1681531"/>
                </a:lnTo>
                <a:lnTo>
                  <a:pt x="1034363" y="1672506"/>
                </a:lnTo>
                <a:lnTo>
                  <a:pt x="1079167" y="1661063"/>
                </a:lnTo>
                <a:lnTo>
                  <a:pt x="1122983" y="1647273"/>
                </a:lnTo>
                <a:lnTo>
                  <a:pt x="1165737" y="1631207"/>
                </a:lnTo>
                <a:lnTo>
                  <a:pt x="1207360" y="1612937"/>
                </a:lnTo>
                <a:lnTo>
                  <a:pt x="1247780" y="1592534"/>
                </a:lnTo>
                <a:lnTo>
                  <a:pt x="1286924" y="1570071"/>
                </a:lnTo>
                <a:lnTo>
                  <a:pt x="1324722" y="1545617"/>
                </a:lnTo>
                <a:lnTo>
                  <a:pt x="1361102" y="1519245"/>
                </a:lnTo>
                <a:lnTo>
                  <a:pt x="1395993" y="1491027"/>
                </a:lnTo>
                <a:lnTo>
                  <a:pt x="1429323" y="1461033"/>
                </a:lnTo>
                <a:lnTo>
                  <a:pt x="1461020" y="1429336"/>
                </a:lnTo>
                <a:lnTo>
                  <a:pt x="1491014" y="1396006"/>
                </a:lnTo>
                <a:lnTo>
                  <a:pt x="1519233" y="1361115"/>
                </a:lnTo>
                <a:lnTo>
                  <a:pt x="1545604" y="1324735"/>
                </a:lnTo>
                <a:lnTo>
                  <a:pt x="1570058" y="1286937"/>
                </a:lnTo>
                <a:lnTo>
                  <a:pt x="1592522" y="1247792"/>
                </a:lnTo>
                <a:lnTo>
                  <a:pt x="1612924" y="1207373"/>
                </a:lnTo>
                <a:lnTo>
                  <a:pt x="1631194" y="1165750"/>
                </a:lnTo>
                <a:lnTo>
                  <a:pt x="1647260" y="1122995"/>
                </a:lnTo>
                <a:lnTo>
                  <a:pt x="1661050" y="1079180"/>
                </a:lnTo>
                <a:lnTo>
                  <a:pt x="1672494" y="1034375"/>
                </a:lnTo>
                <a:lnTo>
                  <a:pt x="1681518" y="988653"/>
                </a:lnTo>
                <a:lnTo>
                  <a:pt x="1688053" y="942085"/>
                </a:lnTo>
                <a:lnTo>
                  <a:pt x="1692026" y="894742"/>
                </a:lnTo>
                <a:lnTo>
                  <a:pt x="1693367" y="846696"/>
                </a:lnTo>
                <a:lnTo>
                  <a:pt x="1692026" y="798650"/>
                </a:lnTo>
                <a:lnTo>
                  <a:pt x="1688053" y="751307"/>
                </a:lnTo>
                <a:lnTo>
                  <a:pt x="1681518" y="704738"/>
                </a:lnTo>
                <a:lnTo>
                  <a:pt x="1672494" y="659016"/>
                </a:lnTo>
                <a:lnTo>
                  <a:pt x="1661050" y="614211"/>
                </a:lnTo>
                <a:lnTo>
                  <a:pt x="1647260" y="570395"/>
                </a:lnTo>
                <a:lnTo>
                  <a:pt x="1631194" y="527640"/>
                </a:lnTo>
                <a:lnTo>
                  <a:pt x="1612924" y="486016"/>
                </a:lnTo>
                <a:lnTo>
                  <a:pt x="1592522" y="445596"/>
                </a:lnTo>
                <a:lnTo>
                  <a:pt x="1570058" y="406451"/>
                </a:lnTo>
                <a:lnTo>
                  <a:pt x="1545604" y="368653"/>
                </a:lnTo>
                <a:lnTo>
                  <a:pt x="1519233" y="332272"/>
                </a:lnTo>
                <a:lnTo>
                  <a:pt x="1491014" y="297381"/>
                </a:lnTo>
                <a:lnTo>
                  <a:pt x="1461020" y="264050"/>
                </a:lnTo>
                <a:lnTo>
                  <a:pt x="1429323" y="232352"/>
                </a:lnTo>
                <a:lnTo>
                  <a:pt x="1395993" y="202357"/>
                </a:lnTo>
                <a:lnTo>
                  <a:pt x="1361102" y="174138"/>
                </a:lnTo>
                <a:lnTo>
                  <a:pt x="1324722" y="147766"/>
                </a:lnTo>
                <a:lnTo>
                  <a:pt x="1286924" y="123312"/>
                </a:lnTo>
                <a:lnTo>
                  <a:pt x="1247780" y="100847"/>
                </a:lnTo>
                <a:lnTo>
                  <a:pt x="1207360" y="80444"/>
                </a:lnTo>
                <a:lnTo>
                  <a:pt x="1165737" y="62174"/>
                </a:lnTo>
                <a:lnTo>
                  <a:pt x="1122983" y="46107"/>
                </a:lnTo>
                <a:lnTo>
                  <a:pt x="1079167" y="32317"/>
                </a:lnTo>
                <a:lnTo>
                  <a:pt x="1034363" y="20873"/>
                </a:lnTo>
                <a:lnTo>
                  <a:pt x="988640" y="11848"/>
                </a:lnTo>
                <a:lnTo>
                  <a:pt x="942072" y="5313"/>
                </a:lnTo>
                <a:lnTo>
                  <a:pt x="894729" y="1340"/>
                </a:lnTo>
                <a:lnTo>
                  <a:pt x="846683" y="0"/>
                </a:lnTo>
                <a:close/>
              </a:path>
            </a:pathLst>
          </a:custGeom>
          <a:solidFill>
            <a:srgbClr val="F47E44"/>
          </a:solidFill>
        </p:spPr>
        <p:txBody>
          <a:bodyPr wrap="square" lIns="0" tIns="0" rIns="0" bIns="0" rtlCol="0"/>
          <a:lstStyle/>
          <a:p>
            <a:endParaRPr/>
          </a:p>
        </p:txBody>
      </p:sp>
      <p:sp>
        <p:nvSpPr>
          <p:cNvPr id="23" name="object 23"/>
          <p:cNvSpPr txBox="1"/>
          <p:nvPr/>
        </p:nvSpPr>
        <p:spPr>
          <a:xfrm>
            <a:off x="7029743" y="2613416"/>
            <a:ext cx="1197610" cy="1150620"/>
          </a:xfrm>
          <a:prstGeom prst="rect">
            <a:avLst/>
          </a:prstGeom>
        </p:spPr>
        <p:txBody>
          <a:bodyPr vert="horz" wrap="square" lIns="0" tIns="0" rIns="0" bIns="0" rtlCol="0">
            <a:spAutoFit/>
          </a:bodyPr>
          <a:lstStyle/>
          <a:p>
            <a:pPr marL="12700" marR="5080" indent="-635" algn="ctr">
              <a:lnSpc>
                <a:spcPts val="1800"/>
              </a:lnSpc>
            </a:pPr>
            <a:r>
              <a:rPr sz="1700" b="1" spc="-10" dirty="0">
                <a:solidFill>
                  <a:srgbClr val="FFFFFF"/>
                </a:solidFill>
                <a:latin typeface="Arial Narrow"/>
                <a:cs typeface="Arial Narrow"/>
              </a:rPr>
              <a:t>He </a:t>
            </a:r>
            <a:r>
              <a:rPr sz="1700" b="1" spc="-20" dirty="0">
                <a:solidFill>
                  <a:srgbClr val="FFFFFF"/>
                </a:solidFill>
                <a:latin typeface="Arial Narrow"/>
                <a:cs typeface="Arial Narrow"/>
              </a:rPr>
              <a:t>writes  words </a:t>
            </a:r>
            <a:r>
              <a:rPr sz="1700" b="1" spc="-10" dirty="0">
                <a:solidFill>
                  <a:srgbClr val="FFFFFF"/>
                </a:solidFill>
                <a:latin typeface="Arial Narrow"/>
                <a:cs typeface="Arial Narrow"/>
              </a:rPr>
              <a:t>in</a:t>
            </a:r>
            <a:r>
              <a:rPr sz="1700" b="1" spc="-130" dirty="0">
                <a:solidFill>
                  <a:srgbClr val="FFFFFF"/>
                </a:solidFill>
                <a:latin typeface="Arial Narrow"/>
                <a:cs typeface="Arial Narrow"/>
              </a:rPr>
              <a:t> </a:t>
            </a:r>
            <a:r>
              <a:rPr sz="1700" b="1" spc="-20" dirty="0">
                <a:solidFill>
                  <a:srgbClr val="FFFFFF"/>
                </a:solidFill>
                <a:latin typeface="Arial Narrow"/>
                <a:cs typeface="Arial Narrow"/>
              </a:rPr>
              <a:t>neon  light and  amazes the  crowd</a:t>
            </a:r>
            <a:endParaRPr sz="1700">
              <a:latin typeface="Arial Narrow"/>
              <a:cs typeface="Arial Narrow"/>
            </a:endParaRPr>
          </a:p>
        </p:txBody>
      </p:sp>
      <p:sp>
        <p:nvSpPr>
          <p:cNvPr id="24" name="object 24"/>
          <p:cNvSpPr/>
          <p:nvPr/>
        </p:nvSpPr>
        <p:spPr>
          <a:xfrm>
            <a:off x="9375557" y="6171224"/>
            <a:ext cx="225425" cy="209550"/>
          </a:xfrm>
          <a:custGeom>
            <a:avLst/>
            <a:gdLst/>
            <a:ahLst/>
            <a:cxnLst/>
            <a:rect l="l" t="t" r="r" b="b"/>
            <a:pathLst>
              <a:path w="225425" h="209550">
                <a:moveTo>
                  <a:pt x="93411" y="85559"/>
                </a:moveTo>
                <a:lnTo>
                  <a:pt x="74295" y="85559"/>
                </a:lnTo>
                <a:lnTo>
                  <a:pt x="74295" y="92316"/>
                </a:lnTo>
                <a:lnTo>
                  <a:pt x="76542" y="101320"/>
                </a:lnTo>
                <a:lnTo>
                  <a:pt x="76542" y="108064"/>
                </a:lnTo>
                <a:lnTo>
                  <a:pt x="85547" y="171107"/>
                </a:lnTo>
                <a:lnTo>
                  <a:pt x="90055" y="209384"/>
                </a:lnTo>
                <a:lnTo>
                  <a:pt x="105816" y="175615"/>
                </a:lnTo>
                <a:lnTo>
                  <a:pt x="109190" y="167520"/>
                </a:lnTo>
                <a:lnTo>
                  <a:pt x="115942" y="152182"/>
                </a:lnTo>
                <a:lnTo>
                  <a:pt x="119316" y="144094"/>
                </a:lnTo>
                <a:lnTo>
                  <a:pt x="126072" y="128333"/>
                </a:lnTo>
                <a:lnTo>
                  <a:pt x="101307" y="128333"/>
                </a:lnTo>
                <a:lnTo>
                  <a:pt x="96812" y="103568"/>
                </a:lnTo>
                <a:lnTo>
                  <a:pt x="95153" y="95478"/>
                </a:lnTo>
                <a:lnTo>
                  <a:pt x="93710" y="87807"/>
                </a:lnTo>
                <a:lnTo>
                  <a:pt x="93411" y="85559"/>
                </a:lnTo>
                <a:close/>
              </a:path>
              <a:path w="225425" h="209550">
                <a:moveTo>
                  <a:pt x="170138" y="81051"/>
                </a:moveTo>
                <a:lnTo>
                  <a:pt x="146342" y="81051"/>
                </a:lnTo>
                <a:lnTo>
                  <a:pt x="153085" y="110324"/>
                </a:lnTo>
                <a:lnTo>
                  <a:pt x="166598" y="173355"/>
                </a:lnTo>
                <a:lnTo>
                  <a:pt x="171107" y="193624"/>
                </a:lnTo>
                <a:lnTo>
                  <a:pt x="180111" y="175615"/>
                </a:lnTo>
                <a:lnTo>
                  <a:pt x="192307" y="146342"/>
                </a:lnTo>
                <a:lnTo>
                  <a:pt x="177863" y="146342"/>
                </a:lnTo>
                <a:lnTo>
                  <a:pt x="175602" y="135089"/>
                </a:lnTo>
                <a:lnTo>
                  <a:pt x="173355" y="103568"/>
                </a:lnTo>
                <a:lnTo>
                  <a:pt x="170138" y="81051"/>
                </a:lnTo>
                <a:close/>
              </a:path>
              <a:path w="225425" h="209550">
                <a:moveTo>
                  <a:pt x="0" y="74295"/>
                </a:moveTo>
                <a:lnTo>
                  <a:pt x="13500" y="123825"/>
                </a:lnTo>
                <a:lnTo>
                  <a:pt x="31521" y="173355"/>
                </a:lnTo>
                <a:lnTo>
                  <a:pt x="36017" y="189115"/>
                </a:lnTo>
                <a:lnTo>
                  <a:pt x="42773" y="173355"/>
                </a:lnTo>
                <a:lnTo>
                  <a:pt x="48192" y="158127"/>
                </a:lnTo>
                <a:lnTo>
                  <a:pt x="50944" y="150850"/>
                </a:lnTo>
                <a:lnTo>
                  <a:pt x="38265" y="150850"/>
                </a:lnTo>
                <a:lnTo>
                  <a:pt x="0" y="74295"/>
                </a:lnTo>
                <a:close/>
              </a:path>
              <a:path w="225425" h="209550">
                <a:moveTo>
                  <a:pt x="81051" y="0"/>
                </a:moveTo>
                <a:lnTo>
                  <a:pt x="69786" y="38277"/>
                </a:lnTo>
                <a:lnTo>
                  <a:pt x="64756" y="53823"/>
                </a:lnTo>
                <a:lnTo>
                  <a:pt x="59939" y="69794"/>
                </a:lnTo>
                <a:lnTo>
                  <a:pt x="55543" y="85767"/>
                </a:lnTo>
                <a:lnTo>
                  <a:pt x="51777" y="101320"/>
                </a:lnTo>
                <a:lnTo>
                  <a:pt x="48398" y="113176"/>
                </a:lnTo>
                <a:lnTo>
                  <a:pt x="45021" y="125242"/>
                </a:lnTo>
                <a:lnTo>
                  <a:pt x="41644" y="137730"/>
                </a:lnTo>
                <a:lnTo>
                  <a:pt x="38265" y="150850"/>
                </a:lnTo>
                <a:lnTo>
                  <a:pt x="50944" y="150850"/>
                </a:lnTo>
                <a:lnTo>
                  <a:pt x="54032" y="142687"/>
                </a:lnTo>
                <a:lnTo>
                  <a:pt x="59872" y="126824"/>
                </a:lnTo>
                <a:lnTo>
                  <a:pt x="65290" y="110324"/>
                </a:lnTo>
                <a:lnTo>
                  <a:pt x="67329" y="103922"/>
                </a:lnTo>
                <a:lnTo>
                  <a:pt x="72255" y="91961"/>
                </a:lnTo>
                <a:lnTo>
                  <a:pt x="74295" y="85559"/>
                </a:lnTo>
                <a:lnTo>
                  <a:pt x="93411" y="85559"/>
                </a:lnTo>
                <a:lnTo>
                  <a:pt x="92690" y="80137"/>
                </a:lnTo>
                <a:lnTo>
                  <a:pt x="92303" y="72047"/>
                </a:lnTo>
                <a:lnTo>
                  <a:pt x="87795" y="40525"/>
                </a:lnTo>
                <a:lnTo>
                  <a:pt x="81051" y="0"/>
                </a:lnTo>
                <a:close/>
              </a:path>
              <a:path w="225425" h="209550">
                <a:moveTo>
                  <a:pt x="225132" y="67538"/>
                </a:moveTo>
                <a:lnTo>
                  <a:pt x="221385" y="74299"/>
                </a:lnTo>
                <a:lnTo>
                  <a:pt x="217257" y="80775"/>
                </a:lnTo>
                <a:lnTo>
                  <a:pt x="209372" y="92316"/>
                </a:lnTo>
                <a:lnTo>
                  <a:pt x="198120" y="112572"/>
                </a:lnTo>
                <a:lnTo>
                  <a:pt x="182359" y="137337"/>
                </a:lnTo>
                <a:lnTo>
                  <a:pt x="177863" y="146342"/>
                </a:lnTo>
                <a:lnTo>
                  <a:pt x="192307" y="146342"/>
                </a:lnTo>
                <a:lnTo>
                  <a:pt x="213880" y="94564"/>
                </a:lnTo>
                <a:lnTo>
                  <a:pt x="216904" y="87807"/>
                </a:lnTo>
                <a:lnTo>
                  <a:pt x="222126" y="74264"/>
                </a:lnTo>
                <a:lnTo>
                  <a:pt x="225132" y="67538"/>
                </a:lnTo>
                <a:close/>
              </a:path>
              <a:path w="225425" h="209550">
                <a:moveTo>
                  <a:pt x="159842" y="6756"/>
                </a:moveTo>
                <a:lnTo>
                  <a:pt x="146342" y="38277"/>
                </a:lnTo>
                <a:lnTo>
                  <a:pt x="128320" y="67538"/>
                </a:lnTo>
                <a:lnTo>
                  <a:pt x="124946" y="75633"/>
                </a:lnTo>
                <a:lnTo>
                  <a:pt x="118194" y="90971"/>
                </a:lnTo>
                <a:lnTo>
                  <a:pt x="114820" y="99060"/>
                </a:lnTo>
                <a:lnTo>
                  <a:pt x="101307" y="128333"/>
                </a:lnTo>
                <a:lnTo>
                  <a:pt x="126072" y="128333"/>
                </a:lnTo>
                <a:lnTo>
                  <a:pt x="132829" y="112572"/>
                </a:lnTo>
                <a:lnTo>
                  <a:pt x="136208" y="104484"/>
                </a:lnTo>
                <a:lnTo>
                  <a:pt x="142962" y="89146"/>
                </a:lnTo>
                <a:lnTo>
                  <a:pt x="146342" y="81051"/>
                </a:lnTo>
                <a:lnTo>
                  <a:pt x="170138" y="81051"/>
                </a:lnTo>
                <a:lnTo>
                  <a:pt x="164350" y="40525"/>
                </a:lnTo>
                <a:lnTo>
                  <a:pt x="159842" y="6756"/>
                </a:lnTo>
                <a:close/>
              </a:path>
            </a:pathLst>
          </a:custGeom>
          <a:solidFill>
            <a:srgbClr val="F9AB80"/>
          </a:solidFill>
        </p:spPr>
        <p:txBody>
          <a:bodyPr wrap="square" lIns="0" tIns="0" rIns="0" bIns="0" rtlCol="0"/>
          <a:lstStyle/>
          <a:p>
            <a:endParaRPr/>
          </a:p>
        </p:txBody>
      </p:sp>
      <p:sp>
        <p:nvSpPr>
          <p:cNvPr id="25" name="object 25"/>
          <p:cNvSpPr/>
          <p:nvPr/>
        </p:nvSpPr>
        <p:spPr>
          <a:xfrm>
            <a:off x="9037846" y="5590367"/>
            <a:ext cx="907415" cy="1430020"/>
          </a:xfrm>
          <a:custGeom>
            <a:avLst/>
            <a:gdLst/>
            <a:ahLst/>
            <a:cxnLst/>
            <a:rect l="l" t="t" r="r" b="b"/>
            <a:pathLst>
              <a:path w="907415" h="1430020">
                <a:moveTo>
                  <a:pt x="445770" y="0"/>
                </a:moveTo>
                <a:lnTo>
                  <a:pt x="394276" y="3707"/>
                </a:lnTo>
                <a:lnTo>
                  <a:pt x="344241" y="12850"/>
                </a:lnTo>
                <a:lnTo>
                  <a:pt x="296018" y="27350"/>
                </a:lnTo>
                <a:lnTo>
                  <a:pt x="249962" y="47127"/>
                </a:lnTo>
                <a:lnTo>
                  <a:pt x="206426" y="72103"/>
                </a:lnTo>
                <a:lnTo>
                  <a:pt x="165765" y="102200"/>
                </a:lnTo>
                <a:lnTo>
                  <a:pt x="128333" y="137337"/>
                </a:lnTo>
                <a:lnTo>
                  <a:pt x="94166" y="176557"/>
                </a:lnTo>
                <a:lnTo>
                  <a:pt x="65081" y="218691"/>
                </a:lnTo>
                <a:lnTo>
                  <a:pt x="41195" y="263345"/>
                </a:lnTo>
                <a:lnTo>
                  <a:pt x="22626" y="310125"/>
                </a:lnTo>
                <a:lnTo>
                  <a:pt x="9492" y="358637"/>
                </a:lnTo>
                <a:lnTo>
                  <a:pt x="1911" y="408488"/>
                </a:lnTo>
                <a:lnTo>
                  <a:pt x="0" y="459282"/>
                </a:lnTo>
                <a:lnTo>
                  <a:pt x="4320" y="512956"/>
                </a:lnTo>
                <a:lnTo>
                  <a:pt x="14585" y="565549"/>
                </a:lnTo>
                <a:lnTo>
                  <a:pt x="30795" y="616522"/>
                </a:lnTo>
                <a:lnTo>
                  <a:pt x="52950" y="665332"/>
                </a:lnTo>
                <a:lnTo>
                  <a:pt x="81051" y="711441"/>
                </a:lnTo>
                <a:lnTo>
                  <a:pt x="107315" y="752783"/>
                </a:lnTo>
                <a:lnTo>
                  <a:pt x="130335" y="795657"/>
                </a:lnTo>
                <a:lnTo>
                  <a:pt x="150030" y="839903"/>
                </a:lnTo>
                <a:lnTo>
                  <a:pt x="166322" y="885363"/>
                </a:lnTo>
                <a:lnTo>
                  <a:pt x="179131" y="931878"/>
                </a:lnTo>
                <a:lnTo>
                  <a:pt x="188379" y="979290"/>
                </a:lnTo>
                <a:lnTo>
                  <a:pt x="193985" y="1027441"/>
                </a:lnTo>
                <a:lnTo>
                  <a:pt x="195872" y="1076172"/>
                </a:lnTo>
                <a:lnTo>
                  <a:pt x="195872" y="1172984"/>
                </a:lnTo>
                <a:lnTo>
                  <a:pt x="200004" y="1219141"/>
                </a:lnTo>
                <a:lnTo>
                  <a:pt x="211918" y="1262574"/>
                </a:lnTo>
                <a:lnTo>
                  <a:pt x="230893" y="1302561"/>
                </a:lnTo>
                <a:lnTo>
                  <a:pt x="256205" y="1338379"/>
                </a:lnTo>
                <a:lnTo>
                  <a:pt x="287131" y="1369305"/>
                </a:lnTo>
                <a:lnTo>
                  <a:pt x="322949" y="1394617"/>
                </a:lnTo>
                <a:lnTo>
                  <a:pt x="362936" y="1413592"/>
                </a:lnTo>
                <a:lnTo>
                  <a:pt x="406369" y="1425506"/>
                </a:lnTo>
                <a:lnTo>
                  <a:pt x="452526" y="1429639"/>
                </a:lnTo>
                <a:lnTo>
                  <a:pt x="498683" y="1425506"/>
                </a:lnTo>
                <a:lnTo>
                  <a:pt x="542118" y="1413592"/>
                </a:lnTo>
                <a:lnTo>
                  <a:pt x="582106" y="1394617"/>
                </a:lnTo>
                <a:lnTo>
                  <a:pt x="617926" y="1369305"/>
                </a:lnTo>
                <a:lnTo>
                  <a:pt x="618388" y="1368844"/>
                </a:lnTo>
                <a:lnTo>
                  <a:pt x="452526" y="1368844"/>
                </a:lnTo>
                <a:lnTo>
                  <a:pt x="417629" y="1365573"/>
                </a:lnTo>
                <a:lnTo>
                  <a:pt x="384422" y="1356182"/>
                </a:lnTo>
                <a:lnTo>
                  <a:pt x="353749" y="1341304"/>
                </a:lnTo>
                <a:lnTo>
                  <a:pt x="326453" y="1321574"/>
                </a:lnTo>
                <a:lnTo>
                  <a:pt x="660731" y="1321574"/>
                </a:lnTo>
                <a:lnTo>
                  <a:pt x="674168" y="1302561"/>
                </a:lnTo>
                <a:lnTo>
                  <a:pt x="680104" y="1290053"/>
                </a:lnTo>
                <a:lnTo>
                  <a:pt x="297180" y="1290053"/>
                </a:lnTo>
                <a:lnTo>
                  <a:pt x="280751" y="1264829"/>
                </a:lnTo>
                <a:lnTo>
                  <a:pt x="268754" y="1236862"/>
                </a:lnTo>
                <a:lnTo>
                  <a:pt x="261400" y="1206785"/>
                </a:lnTo>
                <a:lnTo>
                  <a:pt x="258902" y="1175232"/>
                </a:lnTo>
                <a:lnTo>
                  <a:pt x="258902" y="1170724"/>
                </a:lnTo>
                <a:lnTo>
                  <a:pt x="574103" y="1170724"/>
                </a:lnTo>
                <a:lnTo>
                  <a:pt x="580859" y="1163967"/>
                </a:lnTo>
                <a:lnTo>
                  <a:pt x="580859" y="1145959"/>
                </a:lnTo>
                <a:lnTo>
                  <a:pt x="574103" y="1139202"/>
                </a:lnTo>
                <a:lnTo>
                  <a:pt x="258902" y="1139202"/>
                </a:lnTo>
                <a:lnTo>
                  <a:pt x="258902" y="1107694"/>
                </a:lnTo>
                <a:lnTo>
                  <a:pt x="709193" y="1107694"/>
                </a:lnTo>
                <a:lnTo>
                  <a:pt x="709193" y="1076172"/>
                </a:lnTo>
                <a:lnTo>
                  <a:pt x="710326" y="1046899"/>
                </a:lnTo>
                <a:lnTo>
                  <a:pt x="258902" y="1046899"/>
                </a:lnTo>
                <a:lnTo>
                  <a:pt x="254673" y="997329"/>
                </a:lnTo>
                <a:lnTo>
                  <a:pt x="247122" y="948682"/>
                </a:lnTo>
                <a:lnTo>
                  <a:pt x="236230" y="900787"/>
                </a:lnTo>
                <a:lnTo>
                  <a:pt x="222040" y="853841"/>
                </a:lnTo>
                <a:lnTo>
                  <a:pt x="204578" y="807951"/>
                </a:lnTo>
                <a:lnTo>
                  <a:pt x="183871" y="763222"/>
                </a:lnTo>
                <a:lnTo>
                  <a:pt x="159946" y="719760"/>
                </a:lnTo>
                <a:lnTo>
                  <a:pt x="132829" y="677672"/>
                </a:lnTo>
                <a:lnTo>
                  <a:pt x="108283" y="638316"/>
                </a:lnTo>
                <a:lnTo>
                  <a:pt x="88815" y="596259"/>
                </a:lnTo>
                <a:lnTo>
                  <a:pt x="74641" y="552042"/>
                </a:lnTo>
                <a:lnTo>
                  <a:pt x="65978" y="506203"/>
                </a:lnTo>
                <a:lnTo>
                  <a:pt x="63042" y="459282"/>
                </a:lnTo>
                <a:lnTo>
                  <a:pt x="65425" y="407972"/>
                </a:lnTo>
                <a:lnTo>
                  <a:pt x="74627" y="357973"/>
                </a:lnTo>
                <a:lnTo>
                  <a:pt x="90333" y="309848"/>
                </a:lnTo>
                <a:lnTo>
                  <a:pt x="112232" y="264161"/>
                </a:lnTo>
                <a:lnTo>
                  <a:pt x="140010" y="221477"/>
                </a:lnTo>
                <a:lnTo>
                  <a:pt x="173355" y="182359"/>
                </a:lnTo>
                <a:lnTo>
                  <a:pt x="211525" y="147880"/>
                </a:lnTo>
                <a:lnTo>
                  <a:pt x="253572" y="118904"/>
                </a:lnTo>
                <a:lnTo>
                  <a:pt x="298872" y="95683"/>
                </a:lnTo>
                <a:lnTo>
                  <a:pt x="346798" y="78465"/>
                </a:lnTo>
                <a:lnTo>
                  <a:pt x="396726" y="67502"/>
                </a:lnTo>
                <a:lnTo>
                  <a:pt x="448030" y="63042"/>
                </a:lnTo>
                <a:lnTo>
                  <a:pt x="681488" y="63042"/>
                </a:lnTo>
                <a:lnTo>
                  <a:pt x="643789" y="42563"/>
                </a:lnTo>
                <a:lnTo>
                  <a:pt x="596765" y="23515"/>
                </a:lnTo>
                <a:lnTo>
                  <a:pt x="547851" y="9940"/>
                </a:lnTo>
                <a:lnTo>
                  <a:pt x="497401" y="2036"/>
                </a:lnTo>
                <a:lnTo>
                  <a:pt x="445770" y="0"/>
                </a:lnTo>
                <a:close/>
              </a:path>
              <a:path w="907415" h="1430020">
                <a:moveTo>
                  <a:pt x="660731" y="1321574"/>
                </a:moveTo>
                <a:lnTo>
                  <a:pt x="578612" y="1321574"/>
                </a:lnTo>
                <a:lnTo>
                  <a:pt x="550360" y="1342258"/>
                </a:lnTo>
                <a:lnTo>
                  <a:pt x="519788" y="1357029"/>
                </a:lnTo>
                <a:lnTo>
                  <a:pt x="487107" y="1365890"/>
                </a:lnTo>
                <a:lnTo>
                  <a:pt x="452526" y="1368844"/>
                </a:lnTo>
                <a:lnTo>
                  <a:pt x="618388" y="1368844"/>
                </a:lnTo>
                <a:lnTo>
                  <a:pt x="648854" y="1338379"/>
                </a:lnTo>
                <a:lnTo>
                  <a:pt x="660731" y="1321574"/>
                </a:lnTo>
                <a:close/>
              </a:path>
              <a:path w="907415" h="1430020">
                <a:moveTo>
                  <a:pt x="709193" y="1107694"/>
                </a:moveTo>
                <a:lnTo>
                  <a:pt x="643902" y="1107694"/>
                </a:lnTo>
                <a:lnTo>
                  <a:pt x="643902" y="1175232"/>
                </a:lnTo>
                <a:lnTo>
                  <a:pt x="643549" y="1183673"/>
                </a:lnTo>
                <a:lnTo>
                  <a:pt x="641995" y="1200560"/>
                </a:lnTo>
                <a:lnTo>
                  <a:pt x="641642" y="1209001"/>
                </a:lnTo>
                <a:lnTo>
                  <a:pt x="328701" y="1209001"/>
                </a:lnTo>
                <a:lnTo>
                  <a:pt x="321945" y="1215758"/>
                </a:lnTo>
                <a:lnTo>
                  <a:pt x="321945" y="1233766"/>
                </a:lnTo>
                <a:lnTo>
                  <a:pt x="328701" y="1240523"/>
                </a:lnTo>
                <a:lnTo>
                  <a:pt x="632637" y="1240523"/>
                </a:lnTo>
                <a:lnTo>
                  <a:pt x="627149" y="1253643"/>
                </a:lnTo>
                <a:lnTo>
                  <a:pt x="620817" y="1266131"/>
                </a:lnTo>
                <a:lnTo>
                  <a:pt x="613642" y="1278197"/>
                </a:lnTo>
                <a:lnTo>
                  <a:pt x="605624" y="1290053"/>
                </a:lnTo>
                <a:lnTo>
                  <a:pt x="680104" y="1290053"/>
                </a:lnTo>
                <a:lnTo>
                  <a:pt x="693144" y="1262574"/>
                </a:lnTo>
                <a:lnTo>
                  <a:pt x="705060" y="1219141"/>
                </a:lnTo>
                <a:lnTo>
                  <a:pt x="709193" y="1172984"/>
                </a:lnTo>
                <a:lnTo>
                  <a:pt x="709193" y="1107694"/>
                </a:lnTo>
                <a:close/>
              </a:path>
              <a:path w="907415" h="1430020">
                <a:moveTo>
                  <a:pt x="294823" y="668211"/>
                </a:moveTo>
                <a:lnTo>
                  <a:pt x="288175" y="668667"/>
                </a:lnTo>
                <a:lnTo>
                  <a:pt x="282300" y="671514"/>
                </a:lnTo>
                <a:lnTo>
                  <a:pt x="278325" y="676262"/>
                </a:lnTo>
                <a:lnTo>
                  <a:pt x="276461" y="682276"/>
                </a:lnTo>
                <a:lnTo>
                  <a:pt x="276923" y="688924"/>
                </a:lnTo>
                <a:lnTo>
                  <a:pt x="371475" y="1046899"/>
                </a:lnTo>
                <a:lnTo>
                  <a:pt x="522325" y="1046899"/>
                </a:lnTo>
                <a:lnTo>
                  <a:pt x="522919" y="1044651"/>
                </a:lnTo>
                <a:lnTo>
                  <a:pt x="400748" y="1044651"/>
                </a:lnTo>
                <a:lnTo>
                  <a:pt x="308444" y="679919"/>
                </a:lnTo>
                <a:lnTo>
                  <a:pt x="305590" y="674046"/>
                </a:lnTo>
                <a:lnTo>
                  <a:pt x="300839" y="670074"/>
                </a:lnTo>
                <a:lnTo>
                  <a:pt x="294823" y="668211"/>
                </a:lnTo>
                <a:close/>
              </a:path>
              <a:path w="907415" h="1430020">
                <a:moveTo>
                  <a:pt x="681488" y="63042"/>
                </a:moveTo>
                <a:lnTo>
                  <a:pt x="448030" y="63042"/>
                </a:lnTo>
                <a:lnTo>
                  <a:pt x="500292" y="65440"/>
                </a:lnTo>
                <a:lnTo>
                  <a:pt x="550927" y="74716"/>
                </a:lnTo>
                <a:lnTo>
                  <a:pt x="599436" y="90620"/>
                </a:lnTo>
                <a:lnTo>
                  <a:pt x="645318" y="112904"/>
                </a:lnTo>
                <a:lnTo>
                  <a:pt x="688074" y="141319"/>
                </a:lnTo>
                <a:lnTo>
                  <a:pt x="727202" y="175615"/>
                </a:lnTo>
                <a:lnTo>
                  <a:pt x="761670" y="214733"/>
                </a:lnTo>
                <a:lnTo>
                  <a:pt x="790573" y="257414"/>
                </a:lnTo>
                <a:lnTo>
                  <a:pt x="813596" y="303098"/>
                </a:lnTo>
                <a:lnTo>
                  <a:pt x="830429" y="351219"/>
                </a:lnTo>
                <a:lnTo>
                  <a:pt x="840758" y="401216"/>
                </a:lnTo>
                <a:lnTo>
                  <a:pt x="844270" y="452526"/>
                </a:lnTo>
                <a:lnTo>
                  <a:pt x="840219" y="501665"/>
                </a:lnTo>
                <a:lnTo>
                  <a:pt x="830764" y="548964"/>
                </a:lnTo>
                <a:lnTo>
                  <a:pt x="815905" y="594209"/>
                </a:lnTo>
                <a:lnTo>
                  <a:pt x="795642" y="637183"/>
                </a:lnTo>
                <a:lnTo>
                  <a:pt x="769975" y="677672"/>
                </a:lnTo>
                <a:lnTo>
                  <a:pt x="742858" y="719115"/>
                </a:lnTo>
                <a:lnTo>
                  <a:pt x="718933" y="762274"/>
                </a:lnTo>
                <a:lnTo>
                  <a:pt x="698226" y="806963"/>
                </a:lnTo>
                <a:lnTo>
                  <a:pt x="680764" y="852998"/>
                </a:lnTo>
                <a:lnTo>
                  <a:pt x="666574" y="900194"/>
                </a:lnTo>
                <a:lnTo>
                  <a:pt x="655682" y="948366"/>
                </a:lnTo>
                <a:lnTo>
                  <a:pt x="648108" y="997421"/>
                </a:lnTo>
                <a:lnTo>
                  <a:pt x="643902" y="1046899"/>
                </a:lnTo>
                <a:lnTo>
                  <a:pt x="710326" y="1046899"/>
                </a:lnTo>
                <a:lnTo>
                  <a:pt x="711079" y="1027441"/>
                </a:lnTo>
                <a:lnTo>
                  <a:pt x="716686" y="979290"/>
                </a:lnTo>
                <a:lnTo>
                  <a:pt x="725933" y="931878"/>
                </a:lnTo>
                <a:lnTo>
                  <a:pt x="738743" y="885363"/>
                </a:lnTo>
                <a:lnTo>
                  <a:pt x="755034" y="839903"/>
                </a:lnTo>
                <a:lnTo>
                  <a:pt x="774730" y="795657"/>
                </a:lnTo>
                <a:lnTo>
                  <a:pt x="797749" y="752783"/>
                </a:lnTo>
                <a:lnTo>
                  <a:pt x="848943" y="672085"/>
                </a:lnTo>
                <a:lnTo>
                  <a:pt x="869621" y="630727"/>
                </a:lnTo>
                <a:lnTo>
                  <a:pt x="885923" y="587617"/>
                </a:lnTo>
                <a:lnTo>
                  <a:pt x="897723" y="543006"/>
                </a:lnTo>
                <a:lnTo>
                  <a:pt x="904894" y="497143"/>
                </a:lnTo>
                <a:lnTo>
                  <a:pt x="907313" y="450278"/>
                </a:lnTo>
                <a:lnTo>
                  <a:pt x="903601" y="399489"/>
                </a:lnTo>
                <a:lnTo>
                  <a:pt x="894457" y="349683"/>
                </a:lnTo>
                <a:lnTo>
                  <a:pt x="879958" y="301294"/>
                </a:lnTo>
                <a:lnTo>
                  <a:pt x="860181" y="254755"/>
                </a:lnTo>
                <a:lnTo>
                  <a:pt x="835207" y="210501"/>
                </a:lnTo>
                <a:lnTo>
                  <a:pt x="805112" y="168965"/>
                </a:lnTo>
                <a:lnTo>
                  <a:pt x="769975" y="130581"/>
                </a:lnTo>
                <a:lnTo>
                  <a:pt x="730748" y="96293"/>
                </a:lnTo>
                <a:lnTo>
                  <a:pt x="688568" y="66889"/>
                </a:lnTo>
                <a:lnTo>
                  <a:pt x="681488" y="63042"/>
                </a:lnTo>
                <a:close/>
              </a:path>
              <a:path w="907415" h="1430020">
                <a:moveTo>
                  <a:pt x="598977" y="668211"/>
                </a:moveTo>
                <a:lnTo>
                  <a:pt x="592961" y="670074"/>
                </a:lnTo>
                <a:lnTo>
                  <a:pt x="588210" y="674046"/>
                </a:lnTo>
                <a:lnTo>
                  <a:pt x="585355" y="679919"/>
                </a:lnTo>
                <a:lnTo>
                  <a:pt x="488556" y="1044651"/>
                </a:lnTo>
                <a:lnTo>
                  <a:pt x="522919" y="1044651"/>
                </a:lnTo>
                <a:lnTo>
                  <a:pt x="616877" y="688924"/>
                </a:lnTo>
                <a:lnTo>
                  <a:pt x="617333" y="682276"/>
                </a:lnTo>
                <a:lnTo>
                  <a:pt x="615470" y="676262"/>
                </a:lnTo>
                <a:lnTo>
                  <a:pt x="611497" y="671514"/>
                </a:lnTo>
                <a:lnTo>
                  <a:pt x="605624" y="668667"/>
                </a:lnTo>
                <a:lnTo>
                  <a:pt x="598977" y="668211"/>
                </a:lnTo>
                <a:close/>
              </a:path>
            </a:pathLst>
          </a:custGeom>
          <a:solidFill>
            <a:srgbClr val="F9AB80"/>
          </a:solidFill>
        </p:spPr>
        <p:txBody>
          <a:bodyPr wrap="square" lIns="0" tIns="0" rIns="0" bIns="0" rtlCol="0"/>
          <a:lstStyle/>
          <a:p>
            <a:endParaRPr/>
          </a:p>
        </p:txBody>
      </p:sp>
      <p:sp>
        <p:nvSpPr>
          <p:cNvPr id="26" name="object 26"/>
          <p:cNvSpPr/>
          <p:nvPr/>
        </p:nvSpPr>
        <p:spPr>
          <a:xfrm>
            <a:off x="9170678" y="5727701"/>
            <a:ext cx="320040" cy="327025"/>
          </a:xfrm>
          <a:custGeom>
            <a:avLst/>
            <a:gdLst/>
            <a:ahLst/>
            <a:cxnLst/>
            <a:rect l="l" t="t" r="r" b="b"/>
            <a:pathLst>
              <a:path w="320040" h="327025">
                <a:moveTo>
                  <a:pt x="288175" y="0"/>
                </a:moveTo>
                <a:lnTo>
                  <a:pt x="242663" y="3728"/>
                </a:lnTo>
                <a:lnTo>
                  <a:pt x="198555" y="14697"/>
                </a:lnTo>
                <a:lnTo>
                  <a:pt x="156716" y="32583"/>
                </a:lnTo>
                <a:lnTo>
                  <a:pt x="118009" y="57061"/>
                </a:lnTo>
                <a:lnTo>
                  <a:pt x="83299" y="87807"/>
                </a:lnTo>
                <a:lnTo>
                  <a:pt x="53885" y="123614"/>
                </a:lnTo>
                <a:lnTo>
                  <a:pt x="30633" y="162986"/>
                </a:lnTo>
                <a:lnTo>
                  <a:pt x="13758" y="205168"/>
                </a:lnTo>
                <a:lnTo>
                  <a:pt x="3475" y="249402"/>
                </a:lnTo>
                <a:lnTo>
                  <a:pt x="0" y="294932"/>
                </a:lnTo>
                <a:lnTo>
                  <a:pt x="2392" y="307454"/>
                </a:lnTo>
                <a:lnTo>
                  <a:pt x="9007" y="317446"/>
                </a:lnTo>
                <a:lnTo>
                  <a:pt x="18998" y="324060"/>
                </a:lnTo>
                <a:lnTo>
                  <a:pt x="31521" y="326453"/>
                </a:lnTo>
                <a:lnTo>
                  <a:pt x="44043" y="323744"/>
                </a:lnTo>
                <a:lnTo>
                  <a:pt x="54035" y="316603"/>
                </a:lnTo>
                <a:lnTo>
                  <a:pt x="60650" y="306506"/>
                </a:lnTo>
                <a:lnTo>
                  <a:pt x="63042" y="294932"/>
                </a:lnTo>
                <a:lnTo>
                  <a:pt x="67227" y="250293"/>
                </a:lnTo>
                <a:lnTo>
                  <a:pt x="79643" y="207975"/>
                </a:lnTo>
                <a:lnTo>
                  <a:pt x="100081" y="168609"/>
                </a:lnTo>
                <a:lnTo>
                  <a:pt x="128333" y="132829"/>
                </a:lnTo>
                <a:lnTo>
                  <a:pt x="162806" y="104196"/>
                </a:lnTo>
                <a:lnTo>
                  <a:pt x="201501" y="82738"/>
                </a:lnTo>
                <a:lnTo>
                  <a:pt x="243572" y="68880"/>
                </a:lnTo>
                <a:lnTo>
                  <a:pt x="288175" y="63042"/>
                </a:lnTo>
                <a:lnTo>
                  <a:pt x="300698" y="60650"/>
                </a:lnTo>
                <a:lnTo>
                  <a:pt x="310689" y="54035"/>
                </a:lnTo>
                <a:lnTo>
                  <a:pt x="317304" y="44043"/>
                </a:lnTo>
                <a:lnTo>
                  <a:pt x="319697" y="31521"/>
                </a:lnTo>
                <a:lnTo>
                  <a:pt x="316988" y="18998"/>
                </a:lnTo>
                <a:lnTo>
                  <a:pt x="309846" y="9007"/>
                </a:lnTo>
                <a:lnTo>
                  <a:pt x="299749" y="2392"/>
                </a:lnTo>
                <a:lnTo>
                  <a:pt x="288175" y="0"/>
                </a:lnTo>
                <a:close/>
              </a:path>
            </a:pathLst>
          </a:custGeom>
          <a:solidFill>
            <a:srgbClr val="F9AB80"/>
          </a:solidFill>
        </p:spPr>
        <p:txBody>
          <a:bodyPr wrap="square" lIns="0" tIns="0" rIns="0" bIns="0" rtlCol="0"/>
          <a:lstStyle/>
          <a:p>
            <a:endParaRPr/>
          </a:p>
        </p:txBody>
      </p:sp>
      <p:sp>
        <p:nvSpPr>
          <p:cNvPr id="27" name="object 27"/>
          <p:cNvSpPr/>
          <p:nvPr/>
        </p:nvSpPr>
        <p:spPr>
          <a:xfrm>
            <a:off x="2823307" y="5623088"/>
            <a:ext cx="1263015" cy="1263015"/>
          </a:xfrm>
          <a:custGeom>
            <a:avLst/>
            <a:gdLst/>
            <a:ahLst/>
            <a:cxnLst/>
            <a:rect l="l" t="t" r="r" b="b"/>
            <a:pathLst>
              <a:path w="1263014" h="1263015">
                <a:moveTo>
                  <a:pt x="631507" y="0"/>
                </a:moveTo>
                <a:lnTo>
                  <a:pt x="584377" y="1732"/>
                </a:lnTo>
                <a:lnTo>
                  <a:pt x="538188" y="6846"/>
                </a:lnTo>
                <a:lnTo>
                  <a:pt x="493062" y="15222"/>
                </a:lnTo>
                <a:lnTo>
                  <a:pt x="449121" y="26736"/>
                </a:lnTo>
                <a:lnTo>
                  <a:pt x="406487" y="41267"/>
                </a:lnTo>
                <a:lnTo>
                  <a:pt x="365281" y="58692"/>
                </a:lnTo>
                <a:lnTo>
                  <a:pt x="325627" y="78890"/>
                </a:lnTo>
                <a:lnTo>
                  <a:pt x="287647" y="101737"/>
                </a:lnTo>
                <a:lnTo>
                  <a:pt x="251461" y="127113"/>
                </a:lnTo>
                <a:lnTo>
                  <a:pt x="217194" y="154895"/>
                </a:lnTo>
                <a:lnTo>
                  <a:pt x="184965" y="184961"/>
                </a:lnTo>
                <a:lnTo>
                  <a:pt x="154899" y="217188"/>
                </a:lnTo>
                <a:lnTo>
                  <a:pt x="127117" y="251456"/>
                </a:lnTo>
                <a:lnTo>
                  <a:pt x="101740" y="287641"/>
                </a:lnTo>
                <a:lnTo>
                  <a:pt x="78892" y="325622"/>
                </a:lnTo>
                <a:lnTo>
                  <a:pt x="58694" y="365276"/>
                </a:lnTo>
                <a:lnTo>
                  <a:pt x="41268" y="406481"/>
                </a:lnTo>
                <a:lnTo>
                  <a:pt x="26737" y="449116"/>
                </a:lnTo>
                <a:lnTo>
                  <a:pt x="15223" y="493058"/>
                </a:lnTo>
                <a:lnTo>
                  <a:pt x="6847" y="538186"/>
                </a:lnTo>
                <a:lnTo>
                  <a:pt x="1732" y="584376"/>
                </a:lnTo>
                <a:lnTo>
                  <a:pt x="0" y="631507"/>
                </a:lnTo>
                <a:lnTo>
                  <a:pt x="1732" y="678637"/>
                </a:lnTo>
                <a:lnTo>
                  <a:pt x="6847" y="724826"/>
                </a:lnTo>
                <a:lnTo>
                  <a:pt x="15223" y="769952"/>
                </a:lnTo>
                <a:lnTo>
                  <a:pt x="26737" y="813893"/>
                </a:lnTo>
                <a:lnTo>
                  <a:pt x="41268" y="856527"/>
                </a:lnTo>
                <a:lnTo>
                  <a:pt x="58694" y="897733"/>
                </a:lnTo>
                <a:lnTo>
                  <a:pt x="78892" y="937387"/>
                </a:lnTo>
                <a:lnTo>
                  <a:pt x="101740" y="975367"/>
                </a:lnTo>
                <a:lnTo>
                  <a:pt x="127117" y="1011553"/>
                </a:lnTo>
                <a:lnTo>
                  <a:pt x="154899" y="1045820"/>
                </a:lnTo>
                <a:lnTo>
                  <a:pt x="184965" y="1078049"/>
                </a:lnTo>
                <a:lnTo>
                  <a:pt x="217194" y="1108115"/>
                </a:lnTo>
                <a:lnTo>
                  <a:pt x="251461" y="1135897"/>
                </a:lnTo>
                <a:lnTo>
                  <a:pt x="287647" y="1161274"/>
                </a:lnTo>
                <a:lnTo>
                  <a:pt x="325627" y="1184122"/>
                </a:lnTo>
                <a:lnTo>
                  <a:pt x="365281" y="1204320"/>
                </a:lnTo>
                <a:lnTo>
                  <a:pt x="406487" y="1221746"/>
                </a:lnTo>
                <a:lnTo>
                  <a:pt x="449121" y="1236277"/>
                </a:lnTo>
                <a:lnTo>
                  <a:pt x="493062" y="1247791"/>
                </a:lnTo>
                <a:lnTo>
                  <a:pt x="538188" y="1256167"/>
                </a:lnTo>
                <a:lnTo>
                  <a:pt x="584377" y="1261282"/>
                </a:lnTo>
                <a:lnTo>
                  <a:pt x="631507" y="1263015"/>
                </a:lnTo>
                <a:lnTo>
                  <a:pt x="678637" y="1261282"/>
                </a:lnTo>
                <a:lnTo>
                  <a:pt x="724826" y="1256167"/>
                </a:lnTo>
                <a:lnTo>
                  <a:pt x="769952" y="1247791"/>
                </a:lnTo>
                <a:lnTo>
                  <a:pt x="813893" y="1236277"/>
                </a:lnTo>
                <a:lnTo>
                  <a:pt x="856527" y="1221746"/>
                </a:lnTo>
                <a:lnTo>
                  <a:pt x="897733" y="1204320"/>
                </a:lnTo>
                <a:lnTo>
                  <a:pt x="937387" y="1184122"/>
                </a:lnTo>
                <a:lnTo>
                  <a:pt x="975367" y="1161274"/>
                </a:lnTo>
                <a:lnTo>
                  <a:pt x="1011553" y="1135897"/>
                </a:lnTo>
                <a:lnTo>
                  <a:pt x="1045820" y="1108115"/>
                </a:lnTo>
                <a:lnTo>
                  <a:pt x="1078049" y="1078049"/>
                </a:lnTo>
                <a:lnTo>
                  <a:pt x="1108115" y="1045820"/>
                </a:lnTo>
                <a:lnTo>
                  <a:pt x="1135897" y="1011553"/>
                </a:lnTo>
                <a:lnTo>
                  <a:pt x="1161274" y="975367"/>
                </a:lnTo>
                <a:lnTo>
                  <a:pt x="1184122" y="937387"/>
                </a:lnTo>
                <a:lnTo>
                  <a:pt x="1204320" y="897733"/>
                </a:lnTo>
                <a:lnTo>
                  <a:pt x="1221746" y="856527"/>
                </a:lnTo>
                <a:lnTo>
                  <a:pt x="1236277" y="813893"/>
                </a:lnTo>
                <a:lnTo>
                  <a:pt x="1247791" y="769952"/>
                </a:lnTo>
                <a:lnTo>
                  <a:pt x="1256167" y="724826"/>
                </a:lnTo>
                <a:lnTo>
                  <a:pt x="1261282" y="678637"/>
                </a:lnTo>
                <a:lnTo>
                  <a:pt x="1263014" y="631507"/>
                </a:lnTo>
                <a:lnTo>
                  <a:pt x="1261282" y="584376"/>
                </a:lnTo>
                <a:lnTo>
                  <a:pt x="1256167" y="538186"/>
                </a:lnTo>
                <a:lnTo>
                  <a:pt x="1247791" y="493058"/>
                </a:lnTo>
                <a:lnTo>
                  <a:pt x="1236277" y="449116"/>
                </a:lnTo>
                <a:lnTo>
                  <a:pt x="1221746" y="406481"/>
                </a:lnTo>
                <a:lnTo>
                  <a:pt x="1204320" y="365276"/>
                </a:lnTo>
                <a:lnTo>
                  <a:pt x="1184122" y="325622"/>
                </a:lnTo>
                <a:lnTo>
                  <a:pt x="1161274" y="287641"/>
                </a:lnTo>
                <a:lnTo>
                  <a:pt x="1135897" y="251456"/>
                </a:lnTo>
                <a:lnTo>
                  <a:pt x="1108115" y="217188"/>
                </a:lnTo>
                <a:lnTo>
                  <a:pt x="1078049" y="184961"/>
                </a:lnTo>
                <a:lnTo>
                  <a:pt x="1045820" y="154895"/>
                </a:lnTo>
                <a:lnTo>
                  <a:pt x="1011553" y="127113"/>
                </a:lnTo>
                <a:lnTo>
                  <a:pt x="975367" y="101737"/>
                </a:lnTo>
                <a:lnTo>
                  <a:pt x="937387" y="78890"/>
                </a:lnTo>
                <a:lnTo>
                  <a:pt x="897733" y="58692"/>
                </a:lnTo>
                <a:lnTo>
                  <a:pt x="856527" y="41267"/>
                </a:lnTo>
                <a:lnTo>
                  <a:pt x="813893" y="26736"/>
                </a:lnTo>
                <a:lnTo>
                  <a:pt x="769952" y="15222"/>
                </a:lnTo>
                <a:lnTo>
                  <a:pt x="724826" y="6846"/>
                </a:lnTo>
                <a:lnTo>
                  <a:pt x="678637" y="1732"/>
                </a:lnTo>
                <a:lnTo>
                  <a:pt x="631507" y="0"/>
                </a:lnTo>
                <a:close/>
              </a:path>
            </a:pathLst>
          </a:custGeom>
          <a:solidFill>
            <a:srgbClr val="FBB891"/>
          </a:solidFill>
        </p:spPr>
        <p:txBody>
          <a:bodyPr wrap="square" lIns="0" tIns="0" rIns="0" bIns="0" rtlCol="0"/>
          <a:lstStyle/>
          <a:p>
            <a:endParaRPr/>
          </a:p>
        </p:txBody>
      </p:sp>
      <p:sp>
        <p:nvSpPr>
          <p:cNvPr id="28" name="object 28"/>
          <p:cNvSpPr txBox="1"/>
          <p:nvPr/>
        </p:nvSpPr>
        <p:spPr>
          <a:xfrm>
            <a:off x="2956081" y="6000230"/>
            <a:ext cx="1005205" cy="464184"/>
          </a:xfrm>
          <a:prstGeom prst="rect">
            <a:avLst/>
          </a:prstGeom>
        </p:spPr>
        <p:txBody>
          <a:bodyPr vert="horz" wrap="square" lIns="0" tIns="0" rIns="0" bIns="0" rtlCol="0">
            <a:spAutoFit/>
          </a:bodyPr>
          <a:lstStyle/>
          <a:p>
            <a:pPr marL="12700" marR="5080" indent="71120">
              <a:lnSpc>
                <a:spcPts val="1800"/>
              </a:lnSpc>
            </a:pPr>
            <a:r>
              <a:rPr sz="1700" b="1" spc="-15" dirty="0">
                <a:solidFill>
                  <a:srgbClr val="F15F22"/>
                </a:solidFill>
                <a:latin typeface="Arial Narrow"/>
                <a:cs typeface="Arial Narrow"/>
              </a:rPr>
              <a:t>His </a:t>
            </a:r>
            <a:r>
              <a:rPr sz="1700" b="1" spc="-20" dirty="0">
                <a:solidFill>
                  <a:srgbClr val="F15F22"/>
                </a:solidFill>
                <a:latin typeface="Arial Narrow"/>
                <a:cs typeface="Arial Narrow"/>
              </a:rPr>
              <a:t>dream  comes</a:t>
            </a:r>
            <a:r>
              <a:rPr sz="1700" b="1" spc="-114" dirty="0">
                <a:solidFill>
                  <a:srgbClr val="F15F22"/>
                </a:solidFill>
                <a:latin typeface="Arial Narrow"/>
                <a:cs typeface="Arial Narrow"/>
              </a:rPr>
              <a:t> </a:t>
            </a:r>
            <a:r>
              <a:rPr sz="1700" b="1" spc="-20" dirty="0">
                <a:solidFill>
                  <a:srgbClr val="F15F22"/>
                </a:solidFill>
                <a:latin typeface="Arial Narrow"/>
                <a:cs typeface="Arial Narrow"/>
              </a:rPr>
              <a:t>true!</a:t>
            </a:r>
            <a:endParaRPr sz="1700">
              <a:latin typeface="Arial Narrow"/>
              <a:cs typeface="Arial Narrow"/>
            </a:endParaRPr>
          </a:p>
        </p:txBody>
      </p:sp>
      <p:sp>
        <p:nvSpPr>
          <p:cNvPr id="30" name="object 30"/>
          <p:cNvSpPr txBox="1"/>
          <p:nvPr/>
        </p:nvSpPr>
        <p:spPr>
          <a:xfrm>
            <a:off x="2070100" y="2292027"/>
            <a:ext cx="1243965" cy="1150620"/>
          </a:xfrm>
          <a:prstGeom prst="rect">
            <a:avLst/>
          </a:prstGeom>
        </p:spPr>
        <p:txBody>
          <a:bodyPr vert="horz" wrap="square" lIns="0" tIns="0" rIns="0" bIns="0" rtlCol="0">
            <a:spAutoFit/>
          </a:bodyPr>
          <a:lstStyle/>
          <a:p>
            <a:pPr marL="12065" marR="5080" indent="-635" algn="ctr">
              <a:lnSpc>
                <a:spcPts val="1800"/>
              </a:lnSpc>
            </a:pPr>
            <a:r>
              <a:rPr sz="1700" b="1" spc="-10" dirty="0">
                <a:solidFill>
                  <a:srgbClr val="FFFFFF"/>
                </a:solidFill>
                <a:latin typeface="Arial Narrow"/>
                <a:cs typeface="Arial Narrow"/>
              </a:rPr>
              <a:t>In </a:t>
            </a:r>
            <a:r>
              <a:rPr sz="1700" b="1" spc="-15" dirty="0">
                <a:solidFill>
                  <a:srgbClr val="FFFFFF"/>
                </a:solidFill>
                <a:latin typeface="Arial Narrow"/>
                <a:cs typeface="Arial Narrow"/>
              </a:rPr>
              <a:t>1893 </a:t>
            </a:r>
            <a:r>
              <a:rPr sz="1700" b="1" spc="-20" dirty="0">
                <a:solidFill>
                  <a:srgbClr val="FFFFFF"/>
                </a:solidFill>
                <a:latin typeface="Arial Narrow"/>
                <a:cs typeface="Arial Narrow"/>
              </a:rPr>
              <a:t>Nikola  lights up  Chicago</a:t>
            </a:r>
            <a:r>
              <a:rPr sz="1700" b="1" spc="-114" dirty="0">
                <a:solidFill>
                  <a:srgbClr val="FFFFFF"/>
                </a:solidFill>
                <a:latin typeface="Arial Narrow"/>
                <a:cs typeface="Arial Narrow"/>
              </a:rPr>
              <a:t> </a:t>
            </a:r>
            <a:r>
              <a:rPr sz="1700" b="1" spc="-25" dirty="0">
                <a:solidFill>
                  <a:srgbClr val="FFFFFF"/>
                </a:solidFill>
                <a:latin typeface="Arial Narrow"/>
                <a:cs typeface="Arial Narrow"/>
              </a:rPr>
              <a:t>World  </a:t>
            </a:r>
            <a:r>
              <a:rPr sz="1700" b="1" spc="-15" dirty="0">
                <a:solidFill>
                  <a:srgbClr val="FFFFFF"/>
                </a:solidFill>
                <a:latin typeface="Arial Narrow"/>
                <a:cs typeface="Arial Narrow"/>
              </a:rPr>
              <a:t>Fair </a:t>
            </a:r>
            <a:r>
              <a:rPr sz="1700" b="1" spc="-20" dirty="0">
                <a:solidFill>
                  <a:srgbClr val="FFFFFF"/>
                </a:solidFill>
                <a:latin typeface="Arial Narrow"/>
                <a:cs typeface="Arial Narrow"/>
              </a:rPr>
              <a:t>with  100,000</a:t>
            </a:r>
            <a:r>
              <a:rPr sz="1700" b="1" spc="-114" dirty="0">
                <a:solidFill>
                  <a:srgbClr val="FFFFFF"/>
                </a:solidFill>
                <a:latin typeface="Arial Narrow"/>
                <a:cs typeface="Arial Narrow"/>
              </a:rPr>
              <a:t> </a:t>
            </a:r>
            <a:r>
              <a:rPr sz="1700" b="1" spc="-20" dirty="0">
                <a:solidFill>
                  <a:srgbClr val="FFFFFF"/>
                </a:solidFill>
                <a:latin typeface="Arial Narrow"/>
                <a:cs typeface="Arial Narrow"/>
              </a:rPr>
              <a:t>lights</a:t>
            </a:r>
            <a:endParaRPr sz="1700" dirty="0">
              <a:latin typeface="Arial Narrow"/>
              <a:cs typeface="Arial Narrow"/>
            </a:endParaRPr>
          </a:p>
        </p:txBody>
      </p:sp>
      <p:sp>
        <p:nvSpPr>
          <p:cNvPr id="34" name="TextBox 33"/>
          <p:cNvSpPr txBox="1"/>
          <p:nvPr/>
        </p:nvSpPr>
        <p:spPr>
          <a:xfrm>
            <a:off x="2645529" y="4134386"/>
            <a:ext cx="1676400" cy="1323439"/>
          </a:xfrm>
          <a:prstGeom prst="rect">
            <a:avLst/>
          </a:prstGeom>
          <a:noFill/>
        </p:spPr>
        <p:txBody>
          <a:bodyPr wrap="square" rtlCol="0">
            <a:spAutoFit/>
          </a:bodyPr>
          <a:lstStyle/>
          <a:p>
            <a:pPr algn="ctr"/>
            <a:r>
              <a:rPr lang="en-GB" sz="1600" b="1" dirty="0">
                <a:solidFill>
                  <a:srgbClr val="FFFFFF"/>
                </a:solidFill>
                <a:latin typeface="Arial Narrow"/>
                <a:cs typeface="Arial Narrow"/>
              </a:rPr>
              <a:t>Nikola helps </a:t>
            </a:r>
            <a:br>
              <a:rPr lang="en-GB" sz="1600" b="1" dirty="0">
                <a:solidFill>
                  <a:srgbClr val="FFFFFF"/>
                </a:solidFill>
                <a:latin typeface="Arial Narrow"/>
                <a:cs typeface="Arial Narrow"/>
              </a:rPr>
            </a:br>
            <a:r>
              <a:rPr lang="en-GB" sz="1600" b="1" dirty="0">
                <a:solidFill>
                  <a:srgbClr val="FFFFFF"/>
                </a:solidFill>
                <a:latin typeface="Arial Narrow"/>
                <a:cs typeface="Arial Narrow"/>
              </a:rPr>
              <a:t>open an AC hydroelectric power station in Niagara Falls </a:t>
            </a:r>
          </a:p>
        </p:txBody>
      </p:sp>
      <p:sp>
        <p:nvSpPr>
          <p:cNvPr id="35" name="TextBox 34"/>
          <p:cNvSpPr txBox="1"/>
          <p:nvPr/>
        </p:nvSpPr>
        <p:spPr>
          <a:xfrm>
            <a:off x="7135845" y="5305425"/>
            <a:ext cx="1676400" cy="1400383"/>
          </a:xfrm>
          <a:prstGeom prst="rect">
            <a:avLst/>
          </a:prstGeom>
          <a:noFill/>
        </p:spPr>
        <p:txBody>
          <a:bodyPr wrap="square" rtlCol="0">
            <a:spAutoFit/>
          </a:bodyPr>
          <a:lstStyle/>
          <a:p>
            <a:pPr algn="ctr"/>
            <a:r>
              <a:rPr lang="en-GB" sz="1700" b="1" dirty="0">
                <a:solidFill>
                  <a:srgbClr val="FFFFFF"/>
                </a:solidFill>
                <a:latin typeface="Arial Narrow"/>
                <a:cs typeface="Arial Narrow"/>
              </a:rPr>
              <a:t>Alternating current becomes standard electrical system in US</a:t>
            </a:r>
          </a:p>
        </p:txBody>
      </p:sp>
      <p:pic>
        <p:nvPicPr>
          <p:cNvPr id="40" name="Picture 39"/>
          <p:cNvPicPr>
            <a:picLocks noChangeAspect="1"/>
          </p:cNvPicPr>
          <p:nvPr/>
        </p:nvPicPr>
        <p:blipFill>
          <a:blip r:embed="rId9"/>
          <a:stretch>
            <a:fillRect/>
          </a:stretch>
        </p:blipFill>
        <p:spPr>
          <a:xfrm>
            <a:off x="87020" y="3095625"/>
            <a:ext cx="1881479" cy="838200"/>
          </a:xfrm>
          <a:prstGeom prst="rect">
            <a:avLst/>
          </a:prstGeo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 name="bk object 16"/>
          <p:cNvSpPr/>
          <p:nvPr/>
        </p:nvSpPr>
        <p:spPr>
          <a:xfrm>
            <a:off x="0" y="12"/>
            <a:ext cx="10692130" cy="7560309"/>
          </a:xfrm>
          <a:custGeom>
            <a:avLst/>
            <a:gdLst/>
            <a:ahLst/>
            <a:cxnLst/>
            <a:rect l="l" t="t" r="r" b="b"/>
            <a:pathLst>
              <a:path w="10692130" h="7560309">
                <a:moveTo>
                  <a:pt x="0" y="7559992"/>
                </a:moveTo>
                <a:lnTo>
                  <a:pt x="10692003" y="7559992"/>
                </a:lnTo>
                <a:lnTo>
                  <a:pt x="10692003" y="0"/>
                </a:lnTo>
                <a:lnTo>
                  <a:pt x="0" y="0"/>
                </a:lnTo>
                <a:lnTo>
                  <a:pt x="0" y="7559992"/>
                </a:lnTo>
                <a:close/>
              </a:path>
            </a:pathLst>
          </a:custGeom>
          <a:solidFill>
            <a:srgbClr val="FFD431"/>
          </a:solidFill>
        </p:spPr>
        <p:txBody>
          <a:bodyPr wrap="square" lIns="0" tIns="0" rIns="0" bIns="0" rtlCol="0"/>
          <a:lstStyle/>
          <a:p>
            <a:endParaRPr/>
          </a:p>
        </p:txBody>
      </p:sp>
      <p:pic>
        <p:nvPicPr>
          <p:cNvPr id="65" name="Picture 64"/>
          <p:cNvPicPr>
            <a:picLocks noChangeAspect="1"/>
          </p:cNvPicPr>
          <p:nvPr/>
        </p:nvPicPr>
        <p:blipFill>
          <a:blip r:embed="rId3"/>
          <a:stretch>
            <a:fillRect/>
          </a:stretch>
        </p:blipFill>
        <p:spPr>
          <a:xfrm>
            <a:off x="8470900" y="5000625"/>
            <a:ext cx="2019300" cy="2336800"/>
          </a:xfrm>
          <a:prstGeom prst="rect">
            <a:avLst/>
          </a:prstGeom>
        </p:spPr>
      </p:pic>
      <p:sp>
        <p:nvSpPr>
          <p:cNvPr id="2" name="object 2"/>
          <p:cNvSpPr/>
          <p:nvPr/>
        </p:nvSpPr>
        <p:spPr>
          <a:xfrm>
            <a:off x="359994" y="5507766"/>
            <a:ext cx="1686013" cy="1686001"/>
          </a:xfrm>
          <a:prstGeom prst="rect">
            <a:avLst/>
          </a:prstGeom>
          <a:blipFill>
            <a:blip r:embed="rId4" cstate="print"/>
            <a:stretch>
              <a:fillRect/>
            </a:stretch>
          </a:blipFill>
        </p:spPr>
        <p:txBody>
          <a:bodyPr wrap="square" lIns="0" tIns="0" rIns="0" bIns="0" rtlCol="0"/>
          <a:lstStyle/>
          <a:p>
            <a:endParaRPr/>
          </a:p>
        </p:txBody>
      </p:sp>
      <p:sp>
        <p:nvSpPr>
          <p:cNvPr id="5" name="object 5"/>
          <p:cNvSpPr/>
          <p:nvPr/>
        </p:nvSpPr>
        <p:spPr>
          <a:xfrm>
            <a:off x="7768729" y="773137"/>
            <a:ext cx="2383269" cy="2382423"/>
          </a:xfrm>
          <a:prstGeom prst="rect">
            <a:avLst/>
          </a:prstGeom>
          <a:blipFill>
            <a:blip r:embed="rId5" cstate="print"/>
            <a:stretch>
              <a:fillRect/>
            </a:stretch>
          </a:blipFill>
        </p:spPr>
        <p:txBody>
          <a:bodyPr wrap="square" lIns="0" tIns="0" rIns="0" bIns="0" rtlCol="0"/>
          <a:lstStyle/>
          <a:p>
            <a:endParaRPr/>
          </a:p>
        </p:txBody>
      </p:sp>
      <p:sp>
        <p:nvSpPr>
          <p:cNvPr id="6" name="object 6"/>
          <p:cNvSpPr/>
          <p:nvPr/>
        </p:nvSpPr>
        <p:spPr>
          <a:xfrm>
            <a:off x="5168621" y="3808346"/>
            <a:ext cx="239395" cy="861060"/>
          </a:xfrm>
          <a:custGeom>
            <a:avLst/>
            <a:gdLst/>
            <a:ahLst/>
            <a:cxnLst/>
            <a:rect l="l" t="t" r="r" b="b"/>
            <a:pathLst>
              <a:path w="239395" h="861060">
                <a:moveTo>
                  <a:pt x="228746" y="715594"/>
                </a:moveTo>
                <a:lnTo>
                  <a:pt x="189826" y="715594"/>
                </a:lnTo>
                <a:lnTo>
                  <a:pt x="195554" y="728579"/>
                </a:lnTo>
                <a:lnTo>
                  <a:pt x="199761" y="742391"/>
                </a:lnTo>
                <a:lnTo>
                  <a:pt x="202353" y="756917"/>
                </a:lnTo>
                <a:lnTo>
                  <a:pt x="203238" y="772045"/>
                </a:lnTo>
                <a:lnTo>
                  <a:pt x="203238" y="860615"/>
                </a:lnTo>
                <a:lnTo>
                  <a:pt x="239229" y="860615"/>
                </a:lnTo>
                <a:lnTo>
                  <a:pt x="239229" y="772045"/>
                </a:lnTo>
                <a:lnTo>
                  <a:pt x="237591" y="748799"/>
                </a:lnTo>
                <a:lnTo>
                  <a:pt x="232803" y="726552"/>
                </a:lnTo>
                <a:lnTo>
                  <a:pt x="228746" y="715594"/>
                </a:lnTo>
                <a:close/>
              </a:path>
              <a:path w="239395" h="861060">
                <a:moveTo>
                  <a:pt x="70026" y="620183"/>
                </a:moveTo>
                <a:lnTo>
                  <a:pt x="29286" y="635838"/>
                </a:lnTo>
                <a:lnTo>
                  <a:pt x="2161" y="671392"/>
                </a:lnTo>
                <a:lnTo>
                  <a:pt x="0" y="686650"/>
                </a:lnTo>
                <a:lnTo>
                  <a:pt x="2202" y="701852"/>
                </a:lnTo>
                <a:lnTo>
                  <a:pt x="8313" y="715638"/>
                </a:lnTo>
                <a:lnTo>
                  <a:pt x="17589" y="727634"/>
                </a:lnTo>
                <a:lnTo>
                  <a:pt x="29286" y="737463"/>
                </a:lnTo>
                <a:lnTo>
                  <a:pt x="68588" y="753525"/>
                </a:lnTo>
                <a:lnTo>
                  <a:pt x="110675" y="753413"/>
                </a:lnTo>
                <a:lnTo>
                  <a:pt x="152203" y="739858"/>
                </a:lnTo>
                <a:lnTo>
                  <a:pt x="183820" y="719467"/>
                </a:lnTo>
                <a:lnTo>
                  <a:pt x="91033" y="719467"/>
                </a:lnTo>
                <a:lnTo>
                  <a:pt x="78858" y="718598"/>
                </a:lnTo>
                <a:lnTo>
                  <a:pt x="40043" y="701078"/>
                </a:lnTo>
                <a:lnTo>
                  <a:pt x="35991" y="693712"/>
                </a:lnTo>
                <a:lnTo>
                  <a:pt x="35991" y="679602"/>
                </a:lnTo>
                <a:lnTo>
                  <a:pt x="67727" y="657128"/>
                </a:lnTo>
                <a:lnTo>
                  <a:pt x="91033" y="653834"/>
                </a:lnTo>
                <a:lnTo>
                  <a:pt x="184569" y="653834"/>
                </a:lnTo>
                <a:lnTo>
                  <a:pt x="154601" y="633707"/>
                </a:lnTo>
                <a:lnTo>
                  <a:pt x="113233" y="620393"/>
                </a:lnTo>
                <a:lnTo>
                  <a:pt x="70026" y="620183"/>
                </a:lnTo>
                <a:close/>
              </a:path>
              <a:path w="239395" h="861060">
                <a:moveTo>
                  <a:pt x="184569" y="653834"/>
                </a:moveTo>
                <a:lnTo>
                  <a:pt x="91033" y="653834"/>
                </a:lnTo>
                <a:lnTo>
                  <a:pt x="112993" y="656056"/>
                </a:lnTo>
                <a:lnTo>
                  <a:pt x="133535" y="662465"/>
                </a:lnTo>
                <a:lnTo>
                  <a:pt x="152232" y="672677"/>
                </a:lnTo>
                <a:lnTo>
                  <a:pt x="168655" y="686308"/>
                </a:lnTo>
                <a:lnTo>
                  <a:pt x="152239" y="700067"/>
                </a:lnTo>
                <a:lnTo>
                  <a:pt x="133554" y="710512"/>
                </a:lnTo>
                <a:lnTo>
                  <a:pt x="113015" y="717145"/>
                </a:lnTo>
                <a:lnTo>
                  <a:pt x="91033" y="719467"/>
                </a:lnTo>
                <a:lnTo>
                  <a:pt x="183820" y="719467"/>
                </a:lnTo>
                <a:lnTo>
                  <a:pt x="189826" y="715594"/>
                </a:lnTo>
                <a:lnTo>
                  <a:pt x="228746" y="715594"/>
                </a:lnTo>
                <a:lnTo>
                  <a:pt x="225053" y="705617"/>
                </a:lnTo>
                <a:lnTo>
                  <a:pt x="214528" y="686308"/>
                </a:lnTo>
                <a:lnTo>
                  <a:pt x="225026" y="667102"/>
                </a:lnTo>
                <a:lnTo>
                  <a:pt x="228671" y="657364"/>
                </a:lnTo>
                <a:lnTo>
                  <a:pt x="189826" y="657364"/>
                </a:lnTo>
                <a:lnTo>
                  <a:pt x="184569" y="653834"/>
                </a:lnTo>
                <a:close/>
              </a:path>
              <a:path w="239395" h="861060">
                <a:moveTo>
                  <a:pt x="228745" y="544804"/>
                </a:moveTo>
                <a:lnTo>
                  <a:pt x="189826" y="544804"/>
                </a:lnTo>
                <a:lnTo>
                  <a:pt x="195554" y="557797"/>
                </a:lnTo>
                <a:lnTo>
                  <a:pt x="199761" y="571612"/>
                </a:lnTo>
                <a:lnTo>
                  <a:pt x="202353" y="586140"/>
                </a:lnTo>
                <a:lnTo>
                  <a:pt x="203238" y="601268"/>
                </a:lnTo>
                <a:lnTo>
                  <a:pt x="202353" y="616336"/>
                </a:lnTo>
                <a:lnTo>
                  <a:pt x="199761" y="630740"/>
                </a:lnTo>
                <a:lnTo>
                  <a:pt x="195554" y="644433"/>
                </a:lnTo>
                <a:lnTo>
                  <a:pt x="189826" y="657364"/>
                </a:lnTo>
                <a:lnTo>
                  <a:pt x="228671" y="657364"/>
                </a:lnTo>
                <a:lnTo>
                  <a:pt x="232779" y="646388"/>
                </a:lnTo>
                <a:lnTo>
                  <a:pt x="237583" y="624375"/>
                </a:lnTo>
                <a:lnTo>
                  <a:pt x="239229" y="601268"/>
                </a:lnTo>
                <a:lnTo>
                  <a:pt x="237591" y="578020"/>
                </a:lnTo>
                <a:lnTo>
                  <a:pt x="232803" y="555769"/>
                </a:lnTo>
                <a:lnTo>
                  <a:pt x="228745" y="544804"/>
                </a:lnTo>
                <a:close/>
              </a:path>
              <a:path w="239395" h="861060">
                <a:moveTo>
                  <a:pt x="70026" y="449399"/>
                </a:moveTo>
                <a:lnTo>
                  <a:pt x="29286" y="465061"/>
                </a:lnTo>
                <a:lnTo>
                  <a:pt x="2161" y="500610"/>
                </a:lnTo>
                <a:lnTo>
                  <a:pt x="0" y="515873"/>
                </a:lnTo>
                <a:lnTo>
                  <a:pt x="2202" y="531019"/>
                </a:lnTo>
                <a:lnTo>
                  <a:pt x="8313" y="544683"/>
                </a:lnTo>
                <a:lnTo>
                  <a:pt x="17589" y="556557"/>
                </a:lnTo>
                <a:lnTo>
                  <a:pt x="29286" y="566331"/>
                </a:lnTo>
                <a:lnTo>
                  <a:pt x="68588" y="582448"/>
                </a:lnTo>
                <a:lnTo>
                  <a:pt x="110701" y="582448"/>
                </a:lnTo>
                <a:lnTo>
                  <a:pt x="152203" y="569020"/>
                </a:lnTo>
                <a:lnTo>
                  <a:pt x="183789" y="548690"/>
                </a:lnTo>
                <a:lnTo>
                  <a:pt x="91033" y="548690"/>
                </a:lnTo>
                <a:lnTo>
                  <a:pt x="78858" y="547821"/>
                </a:lnTo>
                <a:lnTo>
                  <a:pt x="40043" y="530288"/>
                </a:lnTo>
                <a:lnTo>
                  <a:pt x="35991" y="522922"/>
                </a:lnTo>
                <a:lnTo>
                  <a:pt x="35991" y="508825"/>
                </a:lnTo>
                <a:lnTo>
                  <a:pt x="67727" y="486346"/>
                </a:lnTo>
                <a:lnTo>
                  <a:pt x="91033" y="483057"/>
                </a:lnTo>
                <a:lnTo>
                  <a:pt x="184571" y="483057"/>
                </a:lnTo>
                <a:lnTo>
                  <a:pt x="154601" y="462923"/>
                </a:lnTo>
                <a:lnTo>
                  <a:pt x="113233" y="449606"/>
                </a:lnTo>
                <a:lnTo>
                  <a:pt x="70026" y="449399"/>
                </a:lnTo>
                <a:close/>
              </a:path>
              <a:path w="239395" h="861060">
                <a:moveTo>
                  <a:pt x="184571" y="483057"/>
                </a:moveTo>
                <a:lnTo>
                  <a:pt x="91033" y="483057"/>
                </a:lnTo>
                <a:lnTo>
                  <a:pt x="112993" y="485278"/>
                </a:lnTo>
                <a:lnTo>
                  <a:pt x="133535" y="491686"/>
                </a:lnTo>
                <a:lnTo>
                  <a:pt x="152232" y="501895"/>
                </a:lnTo>
                <a:lnTo>
                  <a:pt x="168655" y="515518"/>
                </a:lnTo>
                <a:lnTo>
                  <a:pt x="152239" y="529279"/>
                </a:lnTo>
                <a:lnTo>
                  <a:pt x="133554" y="539729"/>
                </a:lnTo>
                <a:lnTo>
                  <a:pt x="113015" y="546366"/>
                </a:lnTo>
                <a:lnTo>
                  <a:pt x="91033" y="548690"/>
                </a:lnTo>
                <a:lnTo>
                  <a:pt x="183789" y="548690"/>
                </a:lnTo>
                <a:lnTo>
                  <a:pt x="189826" y="544804"/>
                </a:lnTo>
                <a:lnTo>
                  <a:pt x="228745" y="544804"/>
                </a:lnTo>
                <a:lnTo>
                  <a:pt x="225053" y="534830"/>
                </a:lnTo>
                <a:lnTo>
                  <a:pt x="214528" y="515518"/>
                </a:lnTo>
                <a:lnTo>
                  <a:pt x="225026" y="496264"/>
                </a:lnTo>
                <a:lnTo>
                  <a:pt x="228627" y="486587"/>
                </a:lnTo>
                <a:lnTo>
                  <a:pt x="189826" y="486587"/>
                </a:lnTo>
                <a:lnTo>
                  <a:pt x="184571" y="483057"/>
                </a:lnTo>
                <a:close/>
              </a:path>
              <a:path w="239395" h="861060">
                <a:moveTo>
                  <a:pt x="228787" y="374027"/>
                </a:moveTo>
                <a:lnTo>
                  <a:pt x="189826" y="374027"/>
                </a:lnTo>
                <a:lnTo>
                  <a:pt x="195554" y="386964"/>
                </a:lnTo>
                <a:lnTo>
                  <a:pt x="199761" y="400656"/>
                </a:lnTo>
                <a:lnTo>
                  <a:pt x="202353" y="415057"/>
                </a:lnTo>
                <a:lnTo>
                  <a:pt x="203238" y="430123"/>
                </a:lnTo>
                <a:lnTo>
                  <a:pt x="202353" y="445252"/>
                </a:lnTo>
                <a:lnTo>
                  <a:pt x="199761" y="459779"/>
                </a:lnTo>
                <a:lnTo>
                  <a:pt x="195554" y="473595"/>
                </a:lnTo>
                <a:lnTo>
                  <a:pt x="189826" y="486587"/>
                </a:lnTo>
                <a:lnTo>
                  <a:pt x="228627" y="486587"/>
                </a:lnTo>
                <a:lnTo>
                  <a:pt x="232779" y="475430"/>
                </a:lnTo>
                <a:lnTo>
                  <a:pt x="237583" y="453292"/>
                </a:lnTo>
                <a:lnTo>
                  <a:pt x="239229" y="430123"/>
                </a:lnTo>
                <a:lnTo>
                  <a:pt x="237591" y="406938"/>
                </a:lnTo>
                <a:lnTo>
                  <a:pt x="232803" y="384813"/>
                </a:lnTo>
                <a:lnTo>
                  <a:pt x="228787" y="374027"/>
                </a:lnTo>
                <a:close/>
              </a:path>
              <a:path w="239395" h="861060">
                <a:moveTo>
                  <a:pt x="70026" y="278622"/>
                </a:moveTo>
                <a:lnTo>
                  <a:pt x="29286" y="294284"/>
                </a:lnTo>
                <a:lnTo>
                  <a:pt x="2161" y="329833"/>
                </a:lnTo>
                <a:lnTo>
                  <a:pt x="0" y="345097"/>
                </a:lnTo>
                <a:lnTo>
                  <a:pt x="2202" y="360237"/>
                </a:lnTo>
                <a:lnTo>
                  <a:pt x="8313" y="373902"/>
                </a:lnTo>
                <a:lnTo>
                  <a:pt x="17589" y="385778"/>
                </a:lnTo>
                <a:lnTo>
                  <a:pt x="29286" y="395554"/>
                </a:lnTo>
                <a:lnTo>
                  <a:pt x="68588" y="411669"/>
                </a:lnTo>
                <a:lnTo>
                  <a:pt x="110692" y="411669"/>
                </a:lnTo>
                <a:lnTo>
                  <a:pt x="152203" y="398238"/>
                </a:lnTo>
                <a:lnTo>
                  <a:pt x="184340" y="377558"/>
                </a:lnTo>
                <a:lnTo>
                  <a:pt x="91033" y="377558"/>
                </a:lnTo>
                <a:lnTo>
                  <a:pt x="78858" y="376742"/>
                </a:lnTo>
                <a:lnTo>
                  <a:pt x="40043" y="359511"/>
                </a:lnTo>
                <a:lnTo>
                  <a:pt x="35991" y="352145"/>
                </a:lnTo>
                <a:lnTo>
                  <a:pt x="36043" y="344741"/>
                </a:lnTo>
                <a:lnTo>
                  <a:pt x="67727" y="315214"/>
                </a:lnTo>
                <a:lnTo>
                  <a:pt x="91033" y="311924"/>
                </a:lnTo>
                <a:lnTo>
                  <a:pt x="184042" y="311924"/>
                </a:lnTo>
                <a:lnTo>
                  <a:pt x="154601" y="292146"/>
                </a:lnTo>
                <a:lnTo>
                  <a:pt x="113233" y="278830"/>
                </a:lnTo>
                <a:lnTo>
                  <a:pt x="70026" y="278622"/>
                </a:lnTo>
                <a:close/>
              </a:path>
              <a:path w="239395" h="861060">
                <a:moveTo>
                  <a:pt x="184042" y="311924"/>
                </a:moveTo>
                <a:lnTo>
                  <a:pt x="91033" y="311924"/>
                </a:lnTo>
                <a:lnTo>
                  <a:pt x="112993" y="314201"/>
                </a:lnTo>
                <a:lnTo>
                  <a:pt x="133535" y="320732"/>
                </a:lnTo>
                <a:lnTo>
                  <a:pt x="152232" y="331062"/>
                </a:lnTo>
                <a:lnTo>
                  <a:pt x="168655" y="344741"/>
                </a:lnTo>
                <a:lnTo>
                  <a:pt x="152239" y="358446"/>
                </a:lnTo>
                <a:lnTo>
                  <a:pt x="133554" y="368774"/>
                </a:lnTo>
                <a:lnTo>
                  <a:pt x="113015" y="375289"/>
                </a:lnTo>
                <a:lnTo>
                  <a:pt x="91033" y="377558"/>
                </a:lnTo>
                <a:lnTo>
                  <a:pt x="184340" y="377558"/>
                </a:lnTo>
                <a:lnTo>
                  <a:pt x="189826" y="374027"/>
                </a:lnTo>
                <a:lnTo>
                  <a:pt x="228787" y="374027"/>
                </a:lnTo>
                <a:lnTo>
                  <a:pt x="225053" y="363997"/>
                </a:lnTo>
                <a:lnTo>
                  <a:pt x="214528" y="344741"/>
                </a:lnTo>
                <a:lnTo>
                  <a:pt x="225026" y="325485"/>
                </a:lnTo>
                <a:lnTo>
                  <a:pt x="228626" y="315810"/>
                </a:lnTo>
                <a:lnTo>
                  <a:pt x="189826" y="315810"/>
                </a:lnTo>
                <a:lnTo>
                  <a:pt x="184042" y="311924"/>
                </a:lnTo>
                <a:close/>
              </a:path>
              <a:path w="239395" h="861060">
                <a:moveTo>
                  <a:pt x="228659" y="202895"/>
                </a:moveTo>
                <a:lnTo>
                  <a:pt x="189826" y="202895"/>
                </a:lnTo>
                <a:lnTo>
                  <a:pt x="195554" y="215882"/>
                </a:lnTo>
                <a:lnTo>
                  <a:pt x="199761" y="229696"/>
                </a:lnTo>
                <a:lnTo>
                  <a:pt x="202353" y="244223"/>
                </a:lnTo>
                <a:lnTo>
                  <a:pt x="203238" y="259346"/>
                </a:lnTo>
                <a:lnTo>
                  <a:pt x="202353" y="274475"/>
                </a:lnTo>
                <a:lnTo>
                  <a:pt x="199761" y="289002"/>
                </a:lnTo>
                <a:lnTo>
                  <a:pt x="195554" y="302818"/>
                </a:lnTo>
                <a:lnTo>
                  <a:pt x="189826" y="315810"/>
                </a:lnTo>
                <a:lnTo>
                  <a:pt x="228626" y="315810"/>
                </a:lnTo>
                <a:lnTo>
                  <a:pt x="232779" y="304649"/>
                </a:lnTo>
                <a:lnTo>
                  <a:pt x="237583" y="282510"/>
                </a:lnTo>
                <a:lnTo>
                  <a:pt x="239229" y="259346"/>
                </a:lnTo>
                <a:lnTo>
                  <a:pt x="237591" y="236154"/>
                </a:lnTo>
                <a:lnTo>
                  <a:pt x="232803" y="214025"/>
                </a:lnTo>
                <a:lnTo>
                  <a:pt x="228659" y="202895"/>
                </a:lnTo>
                <a:close/>
              </a:path>
              <a:path w="239395" h="861060">
                <a:moveTo>
                  <a:pt x="70026" y="107545"/>
                </a:moveTo>
                <a:lnTo>
                  <a:pt x="29286" y="123151"/>
                </a:lnTo>
                <a:lnTo>
                  <a:pt x="2161" y="158695"/>
                </a:lnTo>
                <a:lnTo>
                  <a:pt x="0" y="173951"/>
                </a:lnTo>
                <a:lnTo>
                  <a:pt x="2202" y="189154"/>
                </a:lnTo>
                <a:lnTo>
                  <a:pt x="8313" y="202944"/>
                </a:lnTo>
                <a:lnTo>
                  <a:pt x="17589" y="214940"/>
                </a:lnTo>
                <a:lnTo>
                  <a:pt x="29286" y="224764"/>
                </a:lnTo>
                <a:lnTo>
                  <a:pt x="68588" y="240826"/>
                </a:lnTo>
                <a:lnTo>
                  <a:pt x="110675" y="240714"/>
                </a:lnTo>
                <a:lnTo>
                  <a:pt x="152203" y="227159"/>
                </a:lnTo>
                <a:lnTo>
                  <a:pt x="183820" y="206768"/>
                </a:lnTo>
                <a:lnTo>
                  <a:pt x="91033" y="206768"/>
                </a:lnTo>
                <a:lnTo>
                  <a:pt x="78858" y="205954"/>
                </a:lnTo>
                <a:lnTo>
                  <a:pt x="43503" y="190262"/>
                </a:lnTo>
                <a:lnTo>
                  <a:pt x="35991" y="173951"/>
                </a:lnTo>
                <a:lnTo>
                  <a:pt x="35991" y="166903"/>
                </a:lnTo>
                <a:lnTo>
                  <a:pt x="67727" y="144429"/>
                </a:lnTo>
                <a:lnTo>
                  <a:pt x="91033" y="141135"/>
                </a:lnTo>
                <a:lnTo>
                  <a:pt x="184053" y="141135"/>
                </a:lnTo>
                <a:lnTo>
                  <a:pt x="154601" y="121308"/>
                </a:lnTo>
                <a:lnTo>
                  <a:pt x="113233" y="107873"/>
                </a:lnTo>
                <a:lnTo>
                  <a:pt x="70026" y="107545"/>
                </a:lnTo>
                <a:close/>
              </a:path>
              <a:path w="239395" h="861060">
                <a:moveTo>
                  <a:pt x="184053" y="141135"/>
                </a:moveTo>
                <a:lnTo>
                  <a:pt x="91033" y="141135"/>
                </a:lnTo>
                <a:lnTo>
                  <a:pt x="112993" y="143412"/>
                </a:lnTo>
                <a:lnTo>
                  <a:pt x="133535" y="149942"/>
                </a:lnTo>
                <a:lnTo>
                  <a:pt x="152232" y="160273"/>
                </a:lnTo>
                <a:lnTo>
                  <a:pt x="168655" y="173951"/>
                </a:lnTo>
                <a:lnTo>
                  <a:pt x="152239" y="187662"/>
                </a:lnTo>
                <a:lnTo>
                  <a:pt x="133554" y="197989"/>
                </a:lnTo>
                <a:lnTo>
                  <a:pt x="113015" y="204502"/>
                </a:lnTo>
                <a:lnTo>
                  <a:pt x="91033" y="206768"/>
                </a:lnTo>
                <a:lnTo>
                  <a:pt x="183820" y="206768"/>
                </a:lnTo>
                <a:lnTo>
                  <a:pt x="189826" y="202895"/>
                </a:lnTo>
                <a:lnTo>
                  <a:pt x="228659" y="202895"/>
                </a:lnTo>
                <a:lnTo>
                  <a:pt x="225053" y="193208"/>
                </a:lnTo>
                <a:lnTo>
                  <a:pt x="214528" y="173951"/>
                </a:lnTo>
                <a:lnTo>
                  <a:pt x="225026" y="154697"/>
                </a:lnTo>
                <a:lnTo>
                  <a:pt x="228627" y="145021"/>
                </a:lnTo>
                <a:lnTo>
                  <a:pt x="189826" y="145021"/>
                </a:lnTo>
                <a:lnTo>
                  <a:pt x="184053" y="141135"/>
                </a:lnTo>
                <a:close/>
              </a:path>
              <a:path w="239395" h="861060">
                <a:moveTo>
                  <a:pt x="239229" y="0"/>
                </a:moveTo>
                <a:lnTo>
                  <a:pt x="203238" y="0"/>
                </a:lnTo>
                <a:lnTo>
                  <a:pt x="203238" y="88569"/>
                </a:lnTo>
                <a:lnTo>
                  <a:pt x="202353" y="103691"/>
                </a:lnTo>
                <a:lnTo>
                  <a:pt x="199761" y="118214"/>
                </a:lnTo>
                <a:lnTo>
                  <a:pt x="195554" y="132028"/>
                </a:lnTo>
                <a:lnTo>
                  <a:pt x="189826" y="145021"/>
                </a:lnTo>
                <a:lnTo>
                  <a:pt x="228627" y="145021"/>
                </a:lnTo>
                <a:lnTo>
                  <a:pt x="232779" y="133865"/>
                </a:lnTo>
                <a:lnTo>
                  <a:pt x="237583" y="111731"/>
                </a:lnTo>
                <a:lnTo>
                  <a:pt x="239229" y="88569"/>
                </a:lnTo>
                <a:lnTo>
                  <a:pt x="239229" y="0"/>
                </a:lnTo>
                <a:close/>
              </a:path>
            </a:pathLst>
          </a:custGeom>
          <a:solidFill>
            <a:srgbClr val="535953"/>
          </a:solidFill>
        </p:spPr>
        <p:txBody>
          <a:bodyPr wrap="square" lIns="0" tIns="0" rIns="0" bIns="0" rtlCol="0"/>
          <a:lstStyle/>
          <a:p>
            <a:endParaRPr/>
          </a:p>
        </p:txBody>
      </p:sp>
      <p:sp>
        <p:nvSpPr>
          <p:cNvPr id="7" name="object 7"/>
          <p:cNvSpPr/>
          <p:nvPr/>
        </p:nvSpPr>
        <p:spPr>
          <a:xfrm>
            <a:off x="5218930" y="773145"/>
            <a:ext cx="340995" cy="1885314"/>
          </a:xfrm>
          <a:custGeom>
            <a:avLst/>
            <a:gdLst/>
            <a:ahLst/>
            <a:cxnLst/>
            <a:rect l="l" t="t" r="r" b="b"/>
            <a:pathLst>
              <a:path w="340995" h="1885314">
                <a:moveTo>
                  <a:pt x="180416" y="0"/>
                </a:moveTo>
                <a:lnTo>
                  <a:pt x="160274" y="0"/>
                </a:lnTo>
                <a:lnTo>
                  <a:pt x="152120" y="7010"/>
                </a:lnTo>
                <a:lnTo>
                  <a:pt x="152120" y="1139329"/>
                </a:lnTo>
                <a:lnTo>
                  <a:pt x="5689" y="1172489"/>
                </a:lnTo>
                <a:lnTo>
                  <a:pt x="76" y="1179080"/>
                </a:lnTo>
                <a:lnTo>
                  <a:pt x="444" y="1193419"/>
                </a:lnTo>
                <a:lnTo>
                  <a:pt x="6375" y="1199629"/>
                </a:lnTo>
                <a:lnTo>
                  <a:pt x="244119" y="1244066"/>
                </a:lnTo>
                <a:lnTo>
                  <a:pt x="5689" y="1298041"/>
                </a:lnTo>
                <a:lnTo>
                  <a:pt x="76" y="1304493"/>
                </a:lnTo>
                <a:lnTo>
                  <a:pt x="444" y="1318971"/>
                </a:lnTo>
                <a:lnTo>
                  <a:pt x="6375" y="1325181"/>
                </a:lnTo>
                <a:lnTo>
                  <a:pt x="244106" y="1369618"/>
                </a:lnTo>
                <a:lnTo>
                  <a:pt x="5702" y="1423593"/>
                </a:lnTo>
                <a:lnTo>
                  <a:pt x="0" y="1430159"/>
                </a:lnTo>
                <a:lnTo>
                  <a:pt x="266" y="1437259"/>
                </a:lnTo>
                <a:lnTo>
                  <a:pt x="444" y="1444510"/>
                </a:lnTo>
                <a:lnTo>
                  <a:pt x="6375" y="1450721"/>
                </a:lnTo>
                <a:lnTo>
                  <a:pt x="244119" y="1495183"/>
                </a:lnTo>
                <a:lnTo>
                  <a:pt x="5702" y="1549158"/>
                </a:lnTo>
                <a:lnTo>
                  <a:pt x="0" y="1555788"/>
                </a:lnTo>
                <a:lnTo>
                  <a:pt x="266" y="1562823"/>
                </a:lnTo>
                <a:lnTo>
                  <a:pt x="444" y="1570075"/>
                </a:lnTo>
                <a:lnTo>
                  <a:pt x="6375" y="1576285"/>
                </a:lnTo>
                <a:lnTo>
                  <a:pt x="244119" y="1620735"/>
                </a:lnTo>
                <a:lnTo>
                  <a:pt x="157708" y="1640306"/>
                </a:lnTo>
                <a:lnTo>
                  <a:pt x="152120" y="1646542"/>
                </a:lnTo>
                <a:lnTo>
                  <a:pt x="152120" y="1878164"/>
                </a:lnTo>
                <a:lnTo>
                  <a:pt x="160274" y="1885200"/>
                </a:lnTo>
                <a:lnTo>
                  <a:pt x="180416" y="1885200"/>
                </a:lnTo>
                <a:lnTo>
                  <a:pt x="188569" y="1878164"/>
                </a:lnTo>
                <a:lnTo>
                  <a:pt x="188569" y="1665782"/>
                </a:lnTo>
                <a:lnTo>
                  <a:pt x="335013" y="1632635"/>
                </a:lnTo>
                <a:lnTo>
                  <a:pt x="340614" y="1626171"/>
                </a:lnTo>
                <a:lnTo>
                  <a:pt x="340258" y="1611718"/>
                </a:lnTo>
                <a:lnTo>
                  <a:pt x="334327" y="1605521"/>
                </a:lnTo>
                <a:lnTo>
                  <a:pt x="96583" y="1561058"/>
                </a:lnTo>
                <a:lnTo>
                  <a:pt x="335013" y="1507070"/>
                </a:lnTo>
                <a:lnTo>
                  <a:pt x="340614" y="1500543"/>
                </a:lnTo>
                <a:lnTo>
                  <a:pt x="340258" y="1486154"/>
                </a:lnTo>
                <a:lnTo>
                  <a:pt x="334327" y="1479956"/>
                </a:lnTo>
                <a:lnTo>
                  <a:pt x="96570" y="1435481"/>
                </a:lnTo>
                <a:lnTo>
                  <a:pt x="334886" y="1381544"/>
                </a:lnTo>
                <a:lnTo>
                  <a:pt x="340448" y="1375295"/>
                </a:lnTo>
                <a:lnTo>
                  <a:pt x="340448" y="1368183"/>
                </a:lnTo>
                <a:lnTo>
                  <a:pt x="340258" y="1360589"/>
                </a:lnTo>
                <a:lnTo>
                  <a:pt x="334327" y="1354378"/>
                </a:lnTo>
                <a:lnTo>
                  <a:pt x="96583" y="1309941"/>
                </a:lnTo>
                <a:lnTo>
                  <a:pt x="335013" y="1255966"/>
                </a:lnTo>
                <a:lnTo>
                  <a:pt x="340601" y="1249502"/>
                </a:lnTo>
                <a:lnTo>
                  <a:pt x="340448" y="1242288"/>
                </a:lnTo>
                <a:lnTo>
                  <a:pt x="340258" y="1235036"/>
                </a:lnTo>
                <a:lnTo>
                  <a:pt x="334327" y="1228826"/>
                </a:lnTo>
                <a:lnTo>
                  <a:pt x="96583" y="1184389"/>
                </a:lnTo>
                <a:lnTo>
                  <a:pt x="182994" y="1164818"/>
                </a:lnTo>
                <a:lnTo>
                  <a:pt x="188569" y="1158582"/>
                </a:lnTo>
                <a:lnTo>
                  <a:pt x="188569" y="7010"/>
                </a:lnTo>
                <a:lnTo>
                  <a:pt x="180416" y="0"/>
                </a:lnTo>
                <a:close/>
              </a:path>
            </a:pathLst>
          </a:custGeom>
          <a:solidFill>
            <a:srgbClr val="535953"/>
          </a:solidFill>
        </p:spPr>
        <p:txBody>
          <a:bodyPr wrap="square" lIns="0" tIns="0" rIns="0" bIns="0" rtlCol="0"/>
          <a:lstStyle/>
          <a:p>
            <a:endParaRPr/>
          </a:p>
        </p:txBody>
      </p:sp>
      <p:sp>
        <p:nvSpPr>
          <p:cNvPr id="8" name="object 8"/>
          <p:cNvSpPr/>
          <p:nvPr/>
        </p:nvSpPr>
        <p:spPr>
          <a:xfrm>
            <a:off x="5389283" y="4629124"/>
            <a:ext cx="0" cy="2561590"/>
          </a:xfrm>
          <a:custGeom>
            <a:avLst/>
            <a:gdLst/>
            <a:ahLst/>
            <a:cxnLst/>
            <a:rect l="l" t="t" r="r" b="b"/>
            <a:pathLst>
              <a:path h="2561590">
                <a:moveTo>
                  <a:pt x="0" y="0"/>
                </a:moveTo>
                <a:lnTo>
                  <a:pt x="0" y="2560993"/>
                </a:lnTo>
              </a:path>
            </a:pathLst>
          </a:custGeom>
          <a:ln w="37134">
            <a:solidFill>
              <a:srgbClr val="535953"/>
            </a:solidFill>
          </a:ln>
        </p:spPr>
        <p:txBody>
          <a:bodyPr wrap="square" lIns="0" tIns="0" rIns="0" bIns="0" rtlCol="0"/>
          <a:lstStyle/>
          <a:p>
            <a:endParaRPr/>
          </a:p>
        </p:txBody>
      </p:sp>
      <p:sp>
        <p:nvSpPr>
          <p:cNvPr id="9" name="object 9"/>
          <p:cNvSpPr/>
          <p:nvPr/>
        </p:nvSpPr>
        <p:spPr>
          <a:xfrm>
            <a:off x="5389283" y="2556014"/>
            <a:ext cx="0" cy="1336675"/>
          </a:xfrm>
          <a:custGeom>
            <a:avLst/>
            <a:gdLst/>
            <a:ahLst/>
            <a:cxnLst/>
            <a:rect l="l" t="t" r="r" b="b"/>
            <a:pathLst>
              <a:path h="1336675">
                <a:moveTo>
                  <a:pt x="0" y="0"/>
                </a:moveTo>
                <a:lnTo>
                  <a:pt x="0" y="1336446"/>
                </a:lnTo>
              </a:path>
            </a:pathLst>
          </a:custGeom>
          <a:ln w="37134">
            <a:solidFill>
              <a:srgbClr val="535953"/>
            </a:solidFill>
          </a:ln>
        </p:spPr>
        <p:txBody>
          <a:bodyPr wrap="square" lIns="0" tIns="0" rIns="0" bIns="0" rtlCol="0"/>
          <a:lstStyle/>
          <a:p>
            <a:endParaRPr/>
          </a:p>
        </p:txBody>
      </p:sp>
      <p:sp>
        <p:nvSpPr>
          <p:cNvPr id="10" name="object 10"/>
          <p:cNvSpPr/>
          <p:nvPr/>
        </p:nvSpPr>
        <p:spPr>
          <a:xfrm>
            <a:off x="5387505" y="12"/>
            <a:ext cx="0" cy="540385"/>
          </a:xfrm>
          <a:custGeom>
            <a:avLst/>
            <a:gdLst/>
            <a:ahLst/>
            <a:cxnLst/>
            <a:rect l="l" t="t" r="r" b="b"/>
            <a:pathLst>
              <a:path h="540385">
                <a:moveTo>
                  <a:pt x="0" y="0"/>
                </a:moveTo>
                <a:lnTo>
                  <a:pt x="0" y="540003"/>
                </a:lnTo>
              </a:path>
            </a:pathLst>
          </a:custGeom>
          <a:ln w="37134">
            <a:solidFill>
              <a:srgbClr val="535953"/>
            </a:solidFill>
          </a:ln>
        </p:spPr>
        <p:txBody>
          <a:bodyPr wrap="square" lIns="0" tIns="0" rIns="0" bIns="0" rtlCol="0"/>
          <a:lstStyle/>
          <a:p>
            <a:endParaRPr/>
          </a:p>
        </p:txBody>
      </p:sp>
      <p:sp>
        <p:nvSpPr>
          <p:cNvPr id="11" name="object 11"/>
          <p:cNvSpPr/>
          <p:nvPr/>
        </p:nvSpPr>
        <p:spPr>
          <a:xfrm>
            <a:off x="5387505" y="1538617"/>
            <a:ext cx="0" cy="151130"/>
          </a:xfrm>
          <a:custGeom>
            <a:avLst/>
            <a:gdLst/>
            <a:ahLst/>
            <a:cxnLst/>
            <a:rect l="l" t="t" r="r" b="b"/>
            <a:pathLst>
              <a:path h="151130">
                <a:moveTo>
                  <a:pt x="0" y="0"/>
                </a:moveTo>
                <a:lnTo>
                  <a:pt x="0" y="150698"/>
                </a:lnTo>
              </a:path>
            </a:pathLst>
          </a:custGeom>
          <a:ln w="37134">
            <a:solidFill>
              <a:srgbClr val="535953"/>
            </a:solidFill>
          </a:ln>
        </p:spPr>
        <p:txBody>
          <a:bodyPr wrap="square" lIns="0" tIns="0" rIns="0" bIns="0" rtlCol="0"/>
          <a:lstStyle/>
          <a:p>
            <a:endParaRPr/>
          </a:p>
        </p:txBody>
      </p:sp>
      <p:sp>
        <p:nvSpPr>
          <p:cNvPr id="12" name="object 12"/>
          <p:cNvSpPr/>
          <p:nvPr/>
        </p:nvSpPr>
        <p:spPr>
          <a:xfrm>
            <a:off x="3467591" y="2777178"/>
            <a:ext cx="1927860" cy="0"/>
          </a:xfrm>
          <a:custGeom>
            <a:avLst/>
            <a:gdLst/>
            <a:ahLst/>
            <a:cxnLst/>
            <a:rect l="l" t="t" r="r" b="b"/>
            <a:pathLst>
              <a:path w="1927860">
                <a:moveTo>
                  <a:pt x="1927339" y="0"/>
                </a:moveTo>
                <a:lnTo>
                  <a:pt x="0" y="0"/>
                </a:lnTo>
              </a:path>
            </a:pathLst>
          </a:custGeom>
          <a:ln w="38100">
            <a:solidFill>
              <a:srgbClr val="535953"/>
            </a:solidFill>
          </a:ln>
        </p:spPr>
        <p:txBody>
          <a:bodyPr wrap="square" lIns="0" tIns="0" rIns="0" bIns="0" rtlCol="0"/>
          <a:lstStyle/>
          <a:p>
            <a:endParaRPr/>
          </a:p>
        </p:txBody>
      </p:sp>
      <p:sp>
        <p:nvSpPr>
          <p:cNvPr id="13" name="object 13"/>
          <p:cNvSpPr/>
          <p:nvPr/>
        </p:nvSpPr>
        <p:spPr>
          <a:xfrm>
            <a:off x="5382590" y="6026795"/>
            <a:ext cx="2182495" cy="0"/>
          </a:xfrm>
          <a:custGeom>
            <a:avLst/>
            <a:gdLst/>
            <a:ahLst/>
            <a:cxnLst/>
            <a:rect l="l" t="t" r="r" b="b"/>
            <a:pathLst>
              <a:path w="2182495">
                <a:moveTo>
                  <a:pt x="2181936" y="0"/>
                </a:moveTo>
                <a:lnTo>
                  <a:pt x="0" y="0"/>
                </a:lnTo>
              </a:path>
            </a:pathLst>
          </a:custGeom>
          <a:ln w="38100">
            <a:solidFill>
              <a:srgbClr val="535953"/>
            </a:solidFill>
          </a:ln>
        </p:spPr>
        <p:txBody>
          <a:bodyPr wrap="square" lIns="0" tIns="0" rIns="0" bIns="0" rtlCol="0"/>
          <a:lstStyle/>
          <a:p>
            <a:endParaRPr/>
          </a:p>
        </p:txBody>
      </p:sp>
      <p:sp>
        <p:nvSpPr>
          <p:cNvPr id="14" name="object 14"/>
          <p:cNvSpPr/>
          <p:nvPr/>
        </p:nvSpPr>
        <p:spPr>
          <a:xfrm>
            <a:off x="4859997" y="591285"/>
            <a:ext cx="1253490" cy="896619"/>
          </a:xfrm>
          <a:custGeom>
            <a:avLst/>
            <a:gdLst/>
            <a:ahLst/>
            <a:cxnLst/>
            <a:rect l="l" t="t" r="r" b="b"/>
            <a:pathLst>
              <a:path w="1253489" h="896619">
                <a:moveTo>
                  <a:pt x="0" y="896047"/>
                </a:moveTo>
                <a:lnTo>
                  <a:pt x="1253007" y="896047"/>
                </a:lnTo>
                <a:lnTo>
                  <a:pt x="1253007" y="0"/>
                </a:lnTo>
                <a:lnTo>
                  <a:pt x="0" y="0"/>
                </a:lnTo>
                <a:lnTo>
                  <a:pt x="0" y="896047"/>
                </a:lnTo>
                <a:close/>
              </a:path>
            </a:pathLst>
          </a:custGeom>
          <a:solidFill>
            <a:srgbClr val="FFD431"/>
          </a:solidFill>
        </p:spPr>
        <p:txBody>
          <a:bodyPr wrap="square" lIns="0" tIns="0" rIns="0" bIns="0" rtlCol="0"/>
          <a:lstStyle/>
          <a:p>
            <a:endParaRPr/>
          </a:p>
        </p:txBody>
      </p:sp>
      <p:sp>
        <p:nvSpPr>
          <p:cNvPr id="15" name="object 15"/>
          <p:cNvSpPr/>
          <p:nvPr/>
        </p:nvSpPr>
        <p:spPr>
          <a:xfrm>
            <a:off x="390283" y="916453"/>
            <a:ext cx="2095804" cy="2095795"/>
          </a:xfrm>
          <a:prstGeom prst="rect">
            <a:avLst/>
          </a:prstGeom>
          <a:blipFill>
            <a:blip r:embed="rId6" cstate="print"/>
            <a:stretch>
              <a:fillRect/>
            </a:stretch>
          </a:blipFill>
        </p:spPr>
        <p:txBody>
          <a:bodyPr wrap="square" lIns="0" tIns="0" rIns="0" bIns="0" rtlCol="0"/>
          <a:lstStyle/>
          <a:p>
            <a:endParaRPr/>
          </a:p>
        </p:txBody>
      </p:sp>
      <p:sp>
        <p:nvSpPr>
          <p:cNvPr id="16" name="object 16"/>
          <p:cNvSpPr/>
          <p:nvPr/>
        </p:nvSpPr>
        <p:spPr>
          <a:xfrm>
            <a:off x="4303965" y="565644"/>
            <a:ext cx="2182495" cy="0"/>
          </a:xfrm>
          <a:custGeom>
            <a:avLst/>
            <a:gdLst/>
            <a:ahLst/>
            <a:cxnLst/>
            <a:rect l="l" t="t" r="r" b="b"/>
            <a:pathLst>
              <a:path w="2182495">
                <a:moveTo>
                  <a:pt x="0" y="0"/>
                </a:moveTo>
                <a:lnTo>
                  <a:pt x="2181936" y="0"/>
                </a:lnTo>
              </a:path>
            </a:pathLst>
          </a:custGeom>
          <a:ln w="51282">
            <a:solidFill>
              <a:srgbClr val="00A24E"/>
            </a:solidFill>
          </a:ln>
        </p:spPr>
        <p:txBody>
          <a:bodyPr wrap="square" lIns="0" tIns="0" rIns="0" bIns="0" rtlCol="0"/>
          <a:lstStyle/>
          <a:p>
            <a:endParaRPr/>
          </a:p>
        </p:txBody>
      </p:sp>
      <p:sp>
        <p:nvSpPr>
          <p:cNvPr id="17" name="object 17"/>
          <p:cNvSpPr/>
          <p:nvPr/>
        </p:nvSpPr>
        <p:spPr>
          <a:xfrm>
            <a:off x="4303965" y="1512973"/>
            <a:ext cx="2182495" cy="0"/>
          </a:xfrm>
          <a:custGeom>
            <a:avLst/>
            <a:gdLst/>
            <a:ahLst/>
            <a:cxnLst/>
            <a:rect l="l" t="t" r="r" b="b"/>
            <a:pathLst>
              <a:path w="2182495">
                <a:moveTo>
                  <a:pt x="0" y="0"/>
                </a:moveTo>
                <a:lnTo>
                  <a:pt x="2181936" y="0"/>
                </a:lnTo>
              </a:path>
            </a:pathLst>
          </a:custGeom>
          <a:ln w="51282">
            <a:solidFill>
              <a:srgbClr val="00A24E"/>
            </a:solidFill>
          </a:ln>
        </p:spPr>
        <p:txBody>
          <a:bodyPr wrap="square" lIns="0" tIns="0" rIns="0" bIns="0" rtlCol="0"/>
          <a:lstStyle/>
          <a:p>
            <a:endParaRPr/>
          </a:p>
        </p:txBody>
      </p:sp>
      <p:sp>
        <p:nvSpPr>
          <p:cNvPr id="18" name="object 18"/>
          <p:cNvSpPr/>
          <p:nvPr/>
        </p:nvSpPr>
        <p:spPr>
          <a:xfrm>
            <a:off x="4303965" y="1444945"/>
            <a:ext cx="2182495" cy="0"/>
          </a:xfrm>
          <a:custGeom>
            <a:avLst/>
            <a:gdLst/>
            <a:ahLst/>
            <a:cxnLst/>
            <a:rect l="l" t="t" r="r" b="b"/>
            <a:pathLst>
              <a:path w="2182495">
                <a:moveTo>
                  <a:pt x="0" y="0"/>
                </a:moveTo>
                <a:lnTo>
                  <a:pt x="2181936" y="0"/>
                </a:lnTo>
              </a:path>
            </a:pathLst>
          </a:custGeom>
          <a:ln w="17094">
            <a:solidFill>
              <a:srgbClr val="92CA6A"/>
            </a:solidFill>
          </a:ln>
        </p:spPr>
        <p:txBody>
          <a:bodyPr wrap="square" lIns="0" tIns="0" rIns="0" bIns="0" rtlCol="0"/>
          <a:lstStyle/>
          <a:p>
            <a:endParaRPr/>
          </a:p>
        </p:txBody>
      </p:sp>
      <p:sp>
        <p:nvSpPr>
          <p:cNvPr id="19" name="object 19"/>
          <p:cNvSpPr/>
          <p:nvPr/>
        </p:nvSpPr>
        <p:spPr>
          <a:xfrm>
            <a:off x="4303965" y="633672"/>
            <a:ext cx="2182495" cy="0"/>
          </a:xfrm>
          <a:custGeom>
            <a:avLst/>
            <a:gdLst/>
            <a:ahLst/>
            <a:cxnLst/>
            <a:rect l="l" t="t" r="r" b="b"/>
            <a:pathLst>
              <a:path w="2182495">
                <a:moveTo>
                  <a:pt x="0" y="0"/>
                </a:moveTo>
                <a:lnTo>
                  <a:pt x="2181936" y="0"/>
                </a:lnTo>
              </a:path>
            </a:pathLst>
          </a:custGeom>
          <a:ln w="17094">
            <a:solidFill>
              <a:srgbClr val="92CA6A"/>
            </a:solidFill>
          </a:ln>
        </p:spPr>
        <p:txBody>
          <a:bodyPr wrap="square" lIns="0" tIns="0" rIns="0" bIns="0" rtlCol="0"/>
          <a:lstStyle/>
          <a:p>
            <a:endParaRPr/>
          </a:p>
        </p:txBody>
      </p:sp>
      <p:sp>
        <p:nvSpPr>
          <p:cNvPr id="20" name="object 20"/>
          <p:cNvSpPr txBox="1">
            <a:spLocks noGrp="1"/>
          </p:cNvSpPr>
          <p:nvPr>
            <p:ph type="title"/>
          </p:nvPr>
        </p:nvSpPr>
        <p:spPr>
          <a:prstGeom prst="rect">
            <a:avLst/>
          </a:prstGeom>
        </p:spPr>
        <p:txBody>
          <a:bodyPr vert="horz" wrap="square" lIns="0" tIns="0" rIns="0" bIns="0" rtlCol="0">
            <a:spAutoFit/>
          </a:bodyPr>
          <a:lstStyle/>
          <a:p>
            <a:pPr marL="389890">
              <a:lnSpc>
                <a:spcPct val="100000"/>
              </a:lnSpc>
            </a:pPr>
            <a:r>
              <a:rPr dirty="0"/>
              <a:t>Nikola</a:t>
            </a:r>
            <a:r>
              <a:rPr spc="-70" dirty="0"/>
              <a:t> </a:t>
            </a:r>
            <a:r>
              <a:rPr spc="-5" dirty="0"/>
              <a:t>keeps</a:t>
            </a:r>
          </a:p>
        </p:txBody>
      </p:sp>
      <p:sp>
        <p:nvSpPr>
          <p:cNvPr id="21" name="object 21"/>
          <p:cNvSpPr txBox="1"/>
          <p:nvPr/>
        </p:nvSpPr>
        <p:spPr>
          <a:xfrm>
            <a:off x="4505994" y="970525"/>
            <a:ext cx="1732914" cy="426720"/>
          </a:xfrm>
          <a:prstGeom prst="rect">
            <a:avLst/>
          </a:prstGeom>
        </p:spPr>
        <p:txBody>
          <a:bodyPr vert="horz" wrap="square" lIns="0" tIns="0" rIns="0" bIns="0" rtlCol="0">
            <a:spAutoFit/>
          </a:bodyPr>
          <a:lstStyle/>
          <a:p>
            <a:pPr marL="12700">
              <a:lnSpc>
                <a:spcPct val="100000"/>
              </a:lnSpc>
            </a:pPr>
            <a:r>
              <a:rPr sz="2750" b="1" dirty="0">
                <a:solidFill>
                  <a:srgbClr val="00A24E"/>
                </a:solidFill>
                <a:latin typeface="Arial Narrow"/>
                <a:cs typeface="Arial Narrow"/>
              </a:rPr>
              <a:t>on</a:t>
            </a:r>
            <a:r>
              <a:rPr sz="2750" b="1" spc="-70" dirty="0">
                <a:solidFill>
                  <a:srgbClr val="00A24E"/>
                </a:solidFill>
                <a:latin typeface="Arial Narrow"/>
                <a:cs typeface="Arial Narrow"/>
              </a:rPr>
              <a:t> </a:t>
            </a:r>
            <a:r>
              <a:rPr sz="2750" b="1" dirty="0">
                <a:solidFill>
                  <a:srgbClr val="00A24E"/>
                </a:solidFill>
                <a:latin typeface="Arial Narrow"/>
                <a:cs typeface="Arial Narrow"/>
              </a:rPr>
              <a:t>inventing</a:t>
            </a:r>
            <a:endParaRPr sz="2750">
              <a:latin typeface="Arial Narrow"/>
              <a:cs typeface="Arial Narrow"/>
            </a:endParaRPr>
          </a:p>
        </p:txBody>
      </p:sp>
      <p:sp>
        <p:nvSpPr>
          <p:cNvPr id="22" name="object 22"/>
          <p:cNvSpPr/>
          <p:nvPr/>
        </p:nvSpPr>
        <p:spPr>
          <a:xfrm>
            <a:off x="2809528" y="353441"/>
            <a:ext cx="1339164" cy="1339152"/>
          </a:xfrm>
          <a:prstGeom prst="rect">
            <a:avLst/>
          </a:prstGeom>
          <a:blipFill>
            <a:blip r:embed="rId7" cstate="print"/>
            <a:stretch>
              <a:fillRect/>
            </a:stretch>
          </a:blipFill>
        </p:spPr>
        <p:txBody>
          <a:bodyPr wrap="square" lIns="0" tIns="0" rIns="0" bIns="0" rtlCol="0"/>
          <a:lstStyle/>
          <a:p>
            <a:endParaRPr/>
          </a:p>
        </p:txBody>
      </p:sp>
      <p:sp>
        <p:nvSpPr>
          <p:cNvPr id="23" name="object 23"/>
          <p:cNvSpPr/>
          <p:nvPr/>
        </p:nvSpPr>
        <p:spPr>
          <a:xfrm>
            <a:off x="2809528" y="353442"/>
            <a:ext cx="1339215" cy="1339215"/>
          </a:xfrm>
          <a:custGeom>
            <a:avLst/>
            <a:gdLst/>
            <a:ahLst/>
            <a:cxnLst/>
            <a:rect l="l" t="t" r="r" b="b"/>
            <a:pathLst>
              <a:path w="1339214" h="1339214">
                <a:moveTo>
                  <a:pt x="669582" y="1339151"/>
                </a:moveTo>
                <a:lnTo>
                  <a:pt x="717400" y="1337470"/>
                </a:lnTo>
                <a:lnTo>
                  <a:pt x="764311" y="1332502"/>
                </a:lnTo>
                <a:lnTo>
                  <a:pt x="810202" y="1324360"/>
                </a:lnTo>
                <a:lnTo>
                  <a:pt x="854958" y="1313158"/>
                </a:lnTo>
                <a:lnTo>
                  <a:pt x="898468" y="1299009"/>
                </a:lnTo>
                <a:lnTo>
                  <a:pt x="940616" y="1282027"/>
                </a:lnTo>
                <a:lnTo>
                  <a:pt x="981290" y="1262324"/>
                </a:lnTo>
                <a:lnTo>
                  <a:pt x="1020378" y="1240014"/>
                </a:lnTo>
                <a:lnTo>
                  <a:pt x="1057764" y="1215210"/>
                </a:lnTo>
                <a:lnTo>
                  <a:pt x="1093337" y="1188026"/>
                </a:lnTo>
                <a:lnTo>
                  <a:pt x="1126982" y="1158575"/>
                </a:lnTo>
                <a:lnTo>
                  <a:pt x="1158587" y="1126970"/>
                </a:lnTo>
                <a:lnTo>
                  <a:pt x="1188039" y="1093324"/>
                </a:lnTo>
                <a:lnTo>
                  <a:pt x="1215223" y="1057752"/>
                </a:lnTo>
                <a:lnTo>
                  <a:pt x="1240026" y="1020365"/>
                </a:lnTo>
                <a:lnTo>
                  <a:pt x="1262336" y="981278"/>
                </a:lnTo>
                <a:lnTo>
                  <a:pt x="1282039" y="940603"/>
                </a:lnTo>
                <a:lnTo>
                  <a:pt x="1299022" y="898455"/>
                </a:lnTo>
                <a:lnTo>
                  <a:pt x="1313171" y="854946"/>
                </a:lnTo>
                <a:lnTo>
                  <a:pt x="1324373" y="810189"/>
                </a:lnTo>
                <a:lnTo>
                  <a:pt x="1332514" y="764299"/>
                </a:lnTo>
                <a:lnTo>
                  <a:pt x="1337482" y="717388"/>
                </a:lnTo>
                <a:lnTo>
                  <a:pt x="1339164" y="669569"/>
                </a:lnTo>
                <a:lnTo>
                  <a:pt x="1337482" y="621750"/>
                </a:lnTo>
                <a:lnTo>
                  <a:pt x="1332514" y="574839"/>
                </a:lnTo>
                <a:lnTo>
                  <a:pt x="1324373" y="528949"/>
                </a:lnTo>
                <a:lnTo>
                  <a:pt x="1313171" y="484193"/>
                </a:lnTo>
                <a:lnTo>
                  <a:pt x="1299022" y="440685"/>
                </a:lnTo>
                <a:lnTo>
                  <a:pt x="1282039" y="398537"/>
                </a:lnTo>
                <a:lnTo>
                  <a:pt x="1262336" y="357863"/>
                </a:lnTo>
                <a:lnTo>
                  <a:pt x="1240026" y="318776"/>
                </a:lnTo>
                <a:lnTo>
                  <a:pt x="1215223" y="281391"/>
                </a:lnTo>
                <a:lnTo>
                  <a:pt x="1188039" y="245819"/>
                </a:lnTo>
                <a:lnTo>
                  <a:pt x="1158587" y="212174"/>
                </a:lnTo>
                <a:lnTo>
                  <a:pt x="1126982" y="180570"/>
                </a:lnTo>
                <a:lnTo>
                  <a:pt x="1093337" y="151119"/>
                </a:lnTo>
                <a:lnTo>
                  <a:pt x="1057764" y="123936"/>
                </a:lnTo>
                <a:lnTo>
                  <a:pt x="1020378" y="99133"/>
                </a:lnTo>
                <a:lnTo>
                  <a:pt x="981290" y="76824"/>
                </a:lnTo>
                <a:lnTo>
                  <a:pt x="940616" y="57122"/>
                </a:lnTo>
                <a:lnTo>
                  <a:pt x="898468" y="40140"/>
                </a:lnTo>
                <a:lnTo>
                  <a:pt x="854958" y="25991"/>
                </a:lnTo>
                <a:lnTo>
                  <a:pt x="810202" y="14790"/>
                </a:lnTo>
                <a:lnTo>
                  <a:pt x="764311" y="6649"/>
                </a:lnTo>
                <a:lnTo>
                  <a:pt x="717400" y="1681"/>
                </a:lnTo>
                <a:lnTo>
                  <a:pt x="669582" y="0"/>
                </a:lnTo>
                <a:lnTo>
                  <a:pt x="621763" y="1681"/>
                </a:lnTo>
                <a:lnTo>
                  <a:pt x="574852" y="6649"/>
                </a:lnTo>
                <a:lnTo>
                  <a:pt x="528961" y="14790"/>
                </a:lnTo>
                <a:lnTo>
                  <a:pt x="484205" y="25991"/>
                </a:lnTo>
                <a:lnTo>
                  <a:pt x="440696" y="40140"/>
                </a:lnTo>
                <a:lnTo>
                  <a:pt x="398547" y="57122"/>
                </a:lnTo>
                <a:lnTo>
                  <a:pt x="357873" y="76824"/>
                </a:lnTo>
                <a:lnTo>
                  <a:pt x="318786" y="99133"/>
                </a:lnTo>
                <a:lnTo>
                  <a:pt x="281399" y="123936"/>
                </a:lnTo>
                <a:lnTo>
                  <a:pt x="245826" y="151119"/>
                </a:lnTo>
                <a:lnTo>
                  <a:pt x="212181" y="180570"/>
                </a:lnTo>
                <a:lnTo>
                  <a:pt x="180576" y="212174"/>
                </a:lnTo>
                <a:lnTo>
                  <a:pt x="151124" y="245819"/>
                </a:lnTo>
                <a:lnTo>
                  <a:pt x="123940" y="281391"/>
                </a:lnTo>
                <a:lnTo>
                  <a:pt x="99137" y="318776"/>
                </a:lnTo>
                <a:lnTo>
                  <a:pt x="76827" y="357863"/>
                </a:lnTo>
                <a:lnTo>
                  <a:pt x="57124" y="398537"/>
                </a:lnTo>
                <a:lnTo>
                  <a:pt x="40141" y="440685"/>
                </a:lnTo>
                <a:lnTo>
                  <a:pt x="25992" y="484193"/>
                </a:lnTo>
                <a:lnTo>
                  <a:pt x="14790" y="528949"/>
                </a:lnTo>
                <a:lnTo>
                  <a:pt x="6649" y="574839"/>
                </a:lnTo>
                <a:lnTo>
                  <a:pt x="1681" y="621750"/>
                </a:lnTo>
                <a:lnTo>
                  <a:pt x="0" y="669569"/>
                </a:lnTo>
                <a:lnTo>
                  <a:pt x="1681" y="717388"/>
                </a:lnTo>
                <a:lnTo>
                  <a:pt x="6649" y="764299"/>
                </a:lnTo>
                <a:lnTo>
                  <a:pt x="14790" y="810189"/>
                </a:lnTo>
                <a:lnTo>
                  <a:pt x="25992" y="854946"/>
                </a:lnTo>
                <a:lnTo>
                  <a:pt x="40141" y="898455"/>
                </a:lnTo>
                <a:lnTo>
                  <a:pt x="57124" y="940603"/>
                </a:lnTo>
                <a:lnTo>
                  <a:pt x="76827" y="981278"/>
                </a:lnTo>
                <a:lnTo>
                  <a:pt x="99137" y="1020365"/>
                </a:lnTo>
                <a:lnTo>
                  <a:pt x="123940" y="1057752"/>
                </a:lnTo>
                <a:lnTo>
                  <a:pt x="151124" y="1093324"/>
                </a:lnTo>
                <a:lnTo>
                  <a:pt x="180576" y="1126970"/>
                </a:lnTo>
                <a:lnTo>
                  <a:pt x="212181" y="1158575"/>
                </a:lnTo>
                <a:lnTo>
                  <a:pt x="245826" y="1188026"/>
                </a:lnTo>
                <a:lnTo>
                  <a:pt x="281399" y="1215210"/>
                </a:lnTo>
                <a:lnTo>
                  <a:pt x="318786" y="1240014"/>
                </a:lnTo>
                <a:lnTo>
                  <a:pt x="357873" y="1262324"/>
                </a:lnTo>
                <a:lnTo>
                  <a:pt x="398547" y="1282027"/>
                </a:lnTo>
                <a:lnTo>
                  <a:pt x="440696" y="1299009"/>
                </a:lnTo>
                <a:lnTo>
                  <a:pt x="484205" y="1313158"/>
                </a:lnTo>
                <a:lnTo>
                  <a:pt x="528961" y="1324360"/>
                </a:lnTo>
                <a:lnTo>
                  <a:pt x="574852" y="1332502"/>
                </a:lnTo>
                <a:lnTo>
                  <a:pt x="621763" y="1337470"/>
                </a:lnTo>
                <a:lnTo>
                  <a:pt x="669582" y="1339151"/>
                </a:lnTo>
                <a:close/>
              </a:path>
            </a:pathLst>
          </a:custGeom>
          <a:ln w="43827">
            <a:solidFill>
              <a:srgbClr val="00A24E"/>
            </a:solidFill>
          </a:ln>
        </p:spPr>
        <p:txBody>
          <a:bodyPr wrap="square" lIns="0" tIns="0" rIns="0" bIns="0" rtlCol="0"/>
          <a:lstStyle/>
          <a:p>
            <a:endParaRPr/>
          </a:p>
        </p:txBody>
      </p:sp>
      <p:sp>
        <p:nvSpPr>
          <p:cNvPr id="24" name="object 24"/>
          <p:cNvSpPr/>
          <p:nvPr/>
        </p:nvSpPr>
        <p:spPr>
          <a:xfrm>
            <a:off x="1936813" y="1932225"/>
            <a:ext cx="1681480" cy="1657985"/>
          </a:xfrm>
          <a:custGeom>
            <a:avLst/>
            <a:gdLst/>
            <a:ahLst/>
            <a:cxnLst/>
            <a:rect l="l" t="t" r="r" b="b"/>
            <a:pathLst>
              <a:path w="1681479" h="1657985">
                <a:moveTo>
                  <a:pt x="840460" y="0"/>
                </a:moveTo>
                <a:lnTo>
                  <a:pt x="792768" y="1312"/>
                </a:lnTo>
                <a:lnTo>
                  <a:pt x="745773" y="5201"/>
                </a:lnTo>
                <a:lnTo>
                  <a:pt x="699547" y="11598"/>
                </a:lnTo>
                <a:lnTo>
                  <a:pt x="654162" y="20432"/>
                </a:lnTo>
                <a:lnTo>
                  <a:pt x="609687" y="31634"/>
                </a:lnTo>
                <a:lnTo>
                  <a:pt x="566193" y="45133"/>
                </a:lnTo>
                <a:lnTo>
                  <a:pt x="523753" y="60860"/>
                </a:lnTo>
                <a:lnTo>
                  <a:pt x="482436" y="78744"/>
                </a:lnTo>
                <a:lnTo>
                  <a:pt x="442314" y="98716"/>
                </a:lnTo>
                <a:lnTo>
                  <a:pt x="403457" y="120706"/>
                </a:lnTo>
                <a:lnTo>
                  <a:pt x="365937" y="144643"/>
                </a:lnTo>
                <a:lnTo>
                  <a:pt x="329824" y="170458"/>
                </a:lnTo>
                <a:lnTo>
                  <a:pt x="295190" y="198081"/>
                </a:lnTo>
                <a:lnTo>
                  <a:pt x="262105" y="227442"/>
                </a:lnTo>
                <a:lnTo>
                  <a:pt x="230640" y="258470"/>
                </a:lnTo>
                <a:lnTo>
                  <a:pt x="200866" y="291097"/>
                </a:lnTo>
                <a:lnTo>
                  <a:pt x="172855" y="325251"/>
                </a:lnTo>
                <a:lnTo>
                  <a:pt x="146677" y="360864"/>
                </a:lnTo>
                <a:lnTo>
                  <a:pt x="122403" y="397864"/>
                </a:lnTo>
                <a:lnTo>
                  <a:pt x="100104" y="436182"/>
                </a:lnTo>
                <a:lnTo>
                  <a:pt x="79851" y="475749"/>
                </a:lnTo>
                <a:lnTo>
                  <a:pt x="61716" y="516493"/>
                </a:lnTo>
                <a:lnTo>
                  <a:pt x="45768" y="558346"/>
                </a:lnTo>
                <a:lnTo>
                  <a:pt x="32079" y="601236"/>
                </a:lnTo>
                <a:lnTo>
                  <a:pt x="20719" y="645095"/>
                </a:lnTo>
                <a:lnTo>
                  <a:pt x="11761" y="689853"/>
                </a:lnTo>
                <a:lnTo>
                  <a:pt x="5274" y="735438"/>
                </a:lnTo>
                <a:lnTo>
                  <a:pt x="1330" y="781782"/>
                </a:lnTo>
                <a:lnTo>
                  <a:pt x="0" y="828814"/>
                </a:lnTo>
                <a:lnTo>
                  <a:pt x="1330" y="875846"/>
                </a:lnTo>
                <a:lnTo>
                  <a:pt x="5274" y="922190"/>
                </a:lnTo>
                <a:lnTo>
                  <a:pt x="11761" y="967776"/>
                </a:lnTo>
                <a:lnTo>
                  <a:pt x="20719" y="1012534"/>
                </a:lnTo>
                <a:lnTo>
                  <a:pt x="32079" y="1056393"/>
                </a:lnTo>
                <a:lnTo>
                  <a:pt x="45768" y="1099284"/>
                </a:lnTo>
                <a:lnTo>
                  <a:pt x="61716" y="1141137"/>
                </a:lnTo>
                <a:lnTo>
                  <a:pt x="79851" y="1181882"/>
                </a:lnTo>
                <a:lnTo>
                  <a:pt x="100104" y="1221449"/>
                </a:lnTo>
                <a:lnTo>
                  <a:pt x="122403" y="1259768"/>
                </a:lnTo>
                <a:lnTo>
                  <a:pt x="146677" y="1296769"/>
                </a:lnTo>
                <a:lnTo>
                  <a:pt x="172855" y="1332382"/>
                </a:lnTo>
                <a:lnTo>
                  <a:pt x="200866" y="1366537"/>
                </a:lnTo>
                <a:lnTo>
                  <a:pt x="230640" y="1399164"/>
                </a:lnTo>
                <a:lnTo>
                  <a:pt x="262105" y="1430193"/>
                </a:lnTo>
                <a:lnTo>
                  <a:pt x="295190" y="1459555"/>
                </a:lnTo>
                <a:lnTo>
                  <a:pt x="329824" y="1487178"/>
                </a:lnTo>
                <a:lnTo>
                  <a:pt x="365937" y="1512994"/>
                </a:lnTo>
                <a:lnTo>
                  <a:pt x="403457" y="1536932"/>
                </a:lnTo>
                <a:lnTo>
                  <a:pt x="442314" y="1558922"/>
                </a:lnTo>
                <a:lnTo>
                  <a:pt x="482436" y="1578895"/>
                </a:lnTo>
                <a:lnTo>
                  <a:pt x="523753" y="1596780"/>
                </a:lnTo>
                <a:lnTo>
                  <a:pt x="566193" y="1612507"/>
                </a:lnTo>
                <a:lnTo>
                  <a:pt x="609687" y="1626006"/>
                </a:lnTo>
                <a:lnTo>
                  <a:pt x="654162" y="1637209"/>
                </a:lnTo>
                <a:lnTo>
                  <a:pt x="699547" y="1646043"/>
                </a:lnTo>
                <a:lnTo>
                  <a:pt x="745773" y="1652440"/>
                </a:lnTo>
                <a:lnTo>
                  <a:pt x="792768" y="1656330"/>
                </a:lnTo>
                <a:lnTo>
                  <a:pt x="840460" y="1657642"/>
                </a:lnTo>
                <a:lnTo>
                  <a:pt x="888153" y="1656330"/>
                </a:lnTo>
                <a:lnTo>
                  <a:pt x="935147" y="1652440"/>
                </a:lnTo>
                <a:lnTo>
                  <a:pt x="981373" y="1646043"/>
                </a:lnTo>
                <a:lnTo>
                  <a:pt x="1026759" y="1637209"/>
                </a:lnTo>
                <a:lnTo>
                  <a:pt x="1071234" y="1626006"/>
                </a:lnTo>
                <a:lnTo>
                  <a:pt x="1114727" y="1612507"/>
                </a:lnTo>
                <a:lnTo>
                  <a:pt x="1157167" y="1596780"/>
                </a:lnTo>
                <a:lnTo>
                  <a:pt x="1198484" y="1578895"/>
                </a:lnTo>
                <a:lnTo>
                  <a:pt x="1238607" y="1558922"/>
                </a:lnTo>
                <a:lnTo>
                  <a:pt x="1277463" y="1536932"/>
                </a:lnTo>
                <a:lnTo>
                  <a:pt x="1314984" y="1512994"/>
                </a:lnTo>
                <a:lnTo>
                  <a:pt x="1351096" y="1487178"/>
                </a:lnTo>
                <a:lnTo>
                  <a:pt x="1385731" y="1459555"/>
                </a:lnTo>
                <a:lnTo>
                  <a:pt x="1418816" y="1430193"/>
                </a:lnTo>
                <a:lnTo>
                  <a:pt x="1450280" y="1399164"/>
                </a:lnTo>
                <a:lnTo>
                  <a:pt x="1480054" y="1366537"/>
                </a:lnTo>
                <a:lnTo>
                  <a:pt x="1508065" y="1332382"/>
                </a:lnTo>
                <a:lnTo>
                  <a:pt x="1534243" y="1296769"/>
                </a:lnTo>
                <a:lnTo>
                  <a:pt x="1558517" y="1259768"/>
                </a:lnTo>
                <a:lnTo>
                  <a:pt x="1580816" y="1221449"/>
                </a:lnTo>
                <a:lnTo>
                  <a:pt x="1601069" y="1181882"/>
                </a:lnTo>
                <a:lnTo>
                  <a:pt x="1619205" y="1141137"/>
                </a:lnTo>
                <a:lnTo>
                  <a:pt x="1635153" y="1099284"/>
                </a:lnTo>
                <a:lnTo>
                  <a:pt x="1648842" y="1056393"/>
                </a:lnTo>
                <a:lnTo>
                  <a:pt x="1660201" y="1012534"/>
                </a:lnTo>
                <a:lnTo>
                  <a:pt x="1669159" y="967776"/>
                </a:lnTo>
                <a:lnTo>
                  <a:pt x="1675646" y="922190"/>
                </a:lnTo>
                <a:lnTo>
                  <a:pt x="1679590" y="875846"/>
                </a:lnTo>
                <a:lnTo>
                  <a:pt x="1680921" y="828814"/>
                </a:lnTo>
                <a:lnTo>
                  <a:pt x="1679590" y="781782"/>
                </a:lnTo>
                <a:lnTo>
                  <a:pt x="1675646" y="735438"/>
                </a:lnTo>
                <a:lnTo>
                  <a:pt x="1669159" y="689853"/>
                </a:lnTo>
                <a:lnTo>
                  <a:pt x="1660201" y="645095"/>
                </a:lnTo>
                <a:lnTo>
                  <a:pt x="1648842" y="601236"/>
                </a:lnTo>
                <a:lnTo>
                  <a:pt x="1635153" y="558346"/>
                </a:lnTo>
                <a:lnTo>
                  <a:pt x="1619205" y="516493"/>
                </a:lnTo>
                <a:lnTo>
                  <a:pt x="1601069" y="475749"/>
                </a:lnTo>
                <a:lnTo>
                  <a:pt x="1580816" y="436182"/>
                </a:lnTo>
                <a:lnTo>
                  <a:pt x="1558517" y="397864"/>
                </a:lnTo>
                <a:lnTo>
                  <a:pt x="1534243" y="360864"/>
                </a:lnTo>
                <a:lnTo>
                  <a:pt x="1508065" y="325251"/>
                </a:lnTo>
                <a:lnTo>
                  <a:pt x="1480054" y="291097"/>
                </a:lnTo>
                <a:lnTo>
                  <a:pt x="1450280" y="258470"/>
                </a:lnTo>
                <a:lnTo>
                  <a:pt x="1418816" y="227442"/>
                </a:lnTo>
                <a:lnTo>
                  <a:pt x="1385731" y="198081"/>
                </a:lnTo>
                <a:lnTo>
                  <a:pt x="1351096" y="170458"/>
                </a:lnTo>
                <a:lnTo>
                  <a:pt x="1314984" y="144643"/>
                </a:lnTo>
                <a:lnTo>
                  <a:pt x="1277463" y="120706"/>
                </a:lnTo>
                <a:lnTo>
                  <a:pt x="1238607" y="98716"/>
                </a:lnTo>
                <a:lnTo>
                  <a:pt x="1198484" y="78744"/>
                </a:lnTo>
                <a:lnTo>
                  <a:pt x="1157167" y="60860"/>
                </a:lnTo>
                <a:lnTo>
                  <a:pt x="1114727" y="45133"/>
                </a:lnTo>
                <a:lnTo>
                  <a:pt x="1071234" y="31634"/>
                </a:lnTo>
                <a:lnTo>
                  <a:pt x="1026759" y="20432"/>
                </a:lnTo>
                <a:lnTo>
                  <a:pt x="981373" y="11598"/>
                </a:lnTo>
                <a:lnTo>
                  <a:pt x="935147" y="5201"/>
                </a:lnTo>
                <a:lnTo>
                  <a:pt x="888153" y="1312"/>
                </a:lnTo>
                <a:lnTo>
                  <a:pt x="840460" y="0"/>
                </a:lnTo>
                <a:close/>
              </a:path>
            </a:pathLst>
          </a:custGeom>
          <a:solidFill>
            <a:srgbClr val="F47E44"/>
          </a:solidFill>
        </p:spPr>
        <p:txBody>
          <a:bodyPr wrap="square" lIns="0" tIns="0" rIns="0" bIns="0" rtlCol="0"/>
          <a:lstStyle/>
          <a:p>
            <a:endParaRPr/>
          </a:p>
        </p:txBody>
      </p:sp>
      <p:sp>
        <p:nvSpPr>
          <p:cNvPr id="25" name="object 25"/>
          <p:cNvSpPr txBox="1"/>
          <p:nvPr/>
        </p:nvSpPr>
        <p:spPr>
          <a:xfrm>
            <a:off x="2197072" y="2310939"/>
            <a:ext cx="1158240" cy="921385"/>
          </a:xfrm>
          <a:prstGeom prst="rect">
            <a:avLst/>
          </a:prstGeom>
        </p:spPr>
        <p:txBody>
          <a:bodyPr vert="horz" wrap="square" lIns="0" tIns="0" rIns="0" bIns="0" rtlCol="0">
            <a:spAutoFit/>
          </a:bodyPr>
          <a:lstStyle/>
          <a:p>
            <a:pPr marL="12700" marR="5080" indent="-635" algn="ctr">
              <a:lnSpc>
                <a:spcPts val="1800"/>
              </a:lnSpc>
            </a:pPr>
            <a:r>
              <a:rPr sz="1700" b="1" spc="-20" dirty="0">
                <a:solidFill>
                  <a:srgbClr val="FFFFFF"/>
                </a:solidFill>
                <a:latin typeface="Arial Narrow"/>
                <a:cs typeface="Arial Narrow"/>
              </a:rPr>
              <a:t>Nikola works  </a:t>
            </a:r>
            <a:r>
              <a:rPr sz="1700" b="1" spc="-10" dirty="0">
                <a:solidFill>
                  <a:srgbClr val="FFFFFF"/>
                </a:solidFill>
                <a:latin typeface="Arial Narrow"/>
                <a:cs typeface="Arial Narrow"/>
              </a:rPr>
              <a:t>in </a:t>
            </a:r>
            <a:r>
              <a:rPr sz="1700" b="1" spc="-15" dirty="0">
                <a:solidFill>
                  <a:srgbClr val="FFFFFF"/>
                </a:solidFill>
                <a:latin typeface="Arial Narrow"/>
                <a:cs typeface="Arial Narrow"/>
              </a:rPr>
              <a:t>many</a:t>
            </a:r>
            <a:r>
              <a:rPr sz="1700" b="1" spc="-160" dirty="0">
                <a:solidFill>
                  <a:srgbClr val="FFFFFF"/>
                </a:solidFill>
                <a:latin typeface="Arial Narrow"/>
                <a:cs typeface="Arial Narrow"/>
              </a:rPr>
              <a:t> </a:t>
            </a:r>
            <a:r>
              <a:rPr sz="1700" b="1" spc="-20" dirty="0">
                <a:solidFill>
                  <a:srgbClr val="FFFFFF"/>
                </a:solidFill>
                <a:latin typeface="Arial Narrow"/>
                <a:cs typeface="Arial Narrow"/>
              </a:rPr>
              <a:t>other  technologies  </a:t>
            </a:r>
            <a:r>
              <a:rPr sz="1700" b="1" spc="-15" dirty="0">
                <a:solidFill>
                  <a:srgbClr val="FFFFFF"/>
                </a:solidFill>
                <a:latin typeface="Arial Narrow"/>
                <a:cs typeface="Arial Narrow"/>
              </a:rPr>
              <a:t>such</a:t>
            </a:r>
            <a:r>
              <a:rPr sz="1700" b="1" spc="-135" dirty="0">
                <a:solidFill>
                  <a:srgbClr val="FFFFFF"/>
                </a:solidFill>
                <a:latin typeface="Arial Narrow"/>
                <a:cs typeface="Arial Narrow"/>
              </a:rPr>
              <a:t> </a:t>
            </a:r>
            <a:r>
              <a:rPr sz="1700" b="1" spc="-20" dirty="0">
                <a:solidFill>
                  <a:srgbClr val="FFFFFF"/>
                </a:solidFill>
                <a:latin typeface="Arial Narrow"/>
                <a:cs typeface="Arial Narrow"/>
              </a:rPr>
              <a:t>as...</a:t>
            </a:r>
            <a:endParaRPr sz="1700">
              <a:latin typeface="Arial Narrow"/>
              <a:cs typeface="Arial Narrow"/>
            </a:endParaRPr>
          </a:p>
        </p:txBody>
      </p:sp>
      <p:sp>
        <p:nvSpPr>
          <p:cNvPr id="26" name="object 26"/>
          <p:cNvSpPr/>
          <p:nvPr/>
        </p:nvSpPr>
        <p:spPr>
          <a:xfrm>
            <a:off x="5407849" y="3186720"/>
            <a:ext cx="1510030" cy="0"/>
          </a:xfrm>
          <a:custGeom>
            <a:avLst/>
            <a:gdLst/>
            <a:ahLst/>
            <a:cxnLst/>
            <a:rect l="l" t="t" r="r" b="b"/>
            <a:pathLst>
              <a:path w="1510029">
                <a:moveTo>
                  <a:pt x="1509852" y="0"/>
                </a:moveTo>
                <a:lnTo>
                  <a:pt x="0" y="0"/>
                </a:lnTo>
              </a:path>
            </a:pathLst>
          </a:custGeom>
          <a:ln w="38100">
            <a:solidFill>
              <a:srgbClr val="535953"/>
            </a:solidFill>
          </a:ln>
        </p:spPr>
        <p:txBody>
          <a:bodyPr wrap="square" lIns="0" tIns="0" rIns="0" bIns="0" rtlCol="0"/>
          <a:lstStyle/>
          <a:p>
            <a:endParaRPr/>
          </a:p>
        </p:txBody>
      </p:sp>
      <p:sp>
        <p:nvSpPr>
          <p:cNvPr id="27" name="object 27"/>
          <p:cNvSpPr/>
          <p:nvPr/>
        </p:nvSpPr>
        <p:spPr>
          <a:xfrm>
            <a:off x="6893104" y="2336643"/>
            <a:ext cx="1635760" cy="1638300"/>
          </a:xfrm>
          <a:custGeom>
            <a:avLst/>
            <a:gdLst/>
            <a:ahLst/>
            <a:cxnLst/>
            <a:rect l="l" t="t" r="r" b="b"/>
            <a:pathLst>
              <a:path w="1635759" h="1638300">
                <a:moveTo>
                  <a:pt x="817778" y="0"/>
                </a:moveTo>
                <a:lnTo>
                  <a:pt x="769727" y="1390"/>
                </a:lnTo>
                <a:lnTo>
                  <a:pt x="722407" y="5509"/>
                </a:lnTo>
                <a:lnTo>
                  <a:pt x="675895" y="12280"/>
                </a:lnTo>
                <a:lnTo>
                  <a:pt x="630268" y="21627"/>
                </a:lnTo>
                <a:lnTo>
                  <a:pt x="585602" y="33473"/>
                </a:lnTo>
                <a:lnTo>
                  <a:pt x="541974" y="47741"/>
                </a:lnTo>
                <a:lnTo>
                  <a:pt x="499460" y="64353"/>
                </a:lnTo>
                <a:lnTo>
                  <a:pt x="458138" y="83234"/>
                </a:lnTo>
                <a:lnTo>
                  <a:pt x="418084" y="104307"/>
                </a:lnTo>
                <a:lnTo>
                  <a:pt x="379375" y="127494"/>
                </a:lnTo>
                <a:lnTo>
                  <a:pt x="342087" y="152719"/>
                </a:lnTo>
                <a:lnTo>
                  <a:pt x="306298" y="179905"/>
                </a:lnTo>
                <a:lnTo>
                  <a:pt x="272083" y="208975"/>
                </a:lnTo>
                <a:lnTo>
                  <a:pt x="239520" y="239853"/>
                </a:lnTo>
                <a:lnTo>
                  <a:pt x="208685" y="272462"/>
                </a:lnTo>
                <a:lnTo>
                  <a:pt x="179655" y="306724"/>
                </a:lnTo>
                <a:lnTo>
                  <a:pt x="152507" y="342564"/>
                </a:lnTo>
                <a:lnTo>
                  <a:pt x="127317" y="379904"/>
                </a:lnTo>
                <a:lnTo>
                  <a:pt x="104162" y="418667"/>
                </a:lnTo>
                <a:lnTo>
                  <a:pt x="83119" y="458777"/>
                </a:lnTo>
                <a:lnTo>
                  <a:pt x="64264" y="500157"/>
                </a:lnTo>
                <a:lnTo>
                  <a:pt x="47674" y="542730"/>
                </a:lnTo>
                <a:lnTo>
                  <a:pt x="33427" y="586419"/>
                </a:lnTo>
                <a:lnTo>
                  <a:pt x="21597" y="631147"/>
                </a:lnTo>
                <a:lnTo>
                  <a:pt x="12263" y="676839"/>
                </a:lnTo>
                <a:lnTo>
                  <a:pt x="5501" y="723416"/>
                </a:lnTo>
                <a:lnTo>
                  <a:pt x="1388" y="770802"/>
                </a:lnTo>
                <a:lnTo>
                  <a:pt x="0" y="818921"/>
                </a:lnTo>
                <a:lnTo>
                  <a:pt x="1388" y="867038"/>
                </a:lnTo>
                <a:lnTo>
                  <a:pt x="5501" y="914423"/>
                </a:lnTo>
                <a:lnTo>
                  <a:pt x="12263" y="961000"/>
                </a:lnTo>
                <a:lnTo>
                  <a:pt x="21597" y="1006690"/>
                </a:lnTo>
                <a:lnTo>
                  <a:pt x="33427" y="1051418"/>
                </a:lnTo>
                <a:lnTo>
                  <a:pt x="47674" y="1095107"/>
                </a:lnTo>
                <a:lnTo>
                  <a:pt x="64264" y="1137680"/>
                </a:lnTo>
                <a:lnTo>
                  <a:pt x="83119" y="1179059"/>
                </a:lnTo>
                <a:lnTo>
                  <a:pt x="104162" y="1219169"/>
                </a:lnTo>
                <a:lnTo>
                  <a:pt x="127317" y="1257933"/>
                </a:lnTo>
                <a:lnTo>
                  <a:pt x="152507" y="1295272"/>
                </a:lnTo>
                <a:lnTo>
                  <a:pt x="179655" y="1331112"/>
                </a:lnTo>
                <a:lnTo>
                  <a:pt x="208685" y="1365375"/>
                </a:lnTo>
                <a:lnTo>
                  <a:pt x="239520" y="1397984"/>
                </a:lnTo>
                <a:lnTo>
                  <a:pt x="272083" y="1428862"/>
                </a:lnTo>
                <a:lnTo>
                  <a:pt x="306298" y="1457933"/>
                </a:lnTo>
                <a:lnTo>
                  <a:pt x="342087" y="1485119"/>
                </a:lnTo>
                <a:lnTo>
                  <a:pt x="379375" y="1510345"/>
                </a:lnTo>
                <a:lnTo>
                  <a:pt x="418084" y="1533532"/>
                </a:lnTo>
                <a:lnTo>
                  <a:pt x="458138" y="1554605"/>
                </a:lnTo>
                <a:lnTo>
                  <a:pt x="499460" y="1573487"/>
                </a:lnTo>
                <a:lnTo>
                  <a:pt x="541974" y="1590100"/>
                </a:lnTo>
                <a:lnTo>
                  <a:pt x="585602" y="1604368"/>
                </a:lnTo>
                <a:lnTo>
                  <a:pt x="630268" y="1616214"/>
                </a:lnTo>
                <a:lnTo>
                  <a:pt x="675895" y="1625561"/>
                </a:lnTo>
                <a:lnTo>
                  <a:pt x="722407" y="1632333"/>
                </a:lnTo>
                <a:lnTo>
                  <a:pt x="769727" y="1636452"/>
                </a:lnTo>
                <a:lnTo>
                  <a:pt x="817778" y="1637842"/>
                </a:lnTo>
                <a:lnTo>
                  <a:pt x="865829" y="1636452"/>
                </a:lnTo>
                <a:lnTo>
                  <a:pt x="913149" y="1632333"/>
                </a:lnTo>
                <a:lnTo>
                  <a:pt x="959661" y="1625561"/>
                </a:lnTo>
                <a:lnTo>
                  <a:pt x="1005288" y="1616214"/>
                </a:lnTo>
                <a:lnTo>
                  <a:pt x="1049954" y="1604368"/>
                </a:lnTo>
                <a:lnTo>
                  <a:pt x="1093582" y="1590100"/>
                </a:lnTo>
                <a:lnTo>
                  <a:pt x="1136096" y="1573487"/>
                </a:lnTo>
                <a:lnTo>
                  <a:pt x="1177418" y="1554605"/>
                </a:lnTo>
                <a:lnTo>
                  <a:pt x="1217472" y="1533532"/>
                </a:lnTo>
                <a:lnTo>
                  <a:pt x="1256181" y="1510345"/>
                </a:lnTo>
                <a:lnTo>
                  <a:pt x="1293469" y="1485119"/>
                </a:lnTo>
                <a:lnTo>
                  <a:pt x="1329258" y="1457933"/>
                </a:lnTo>
                <a:lnTo>
                  <a:pt x="1363473" y="1428862"/>
                </a:lnTo>
                <a:lnTo>
                  <a:pt x="1396036" y="1397984"/>
                </a:lnTo>
                <a:lnTo>
                  <a:pt x="1426871" y="1365375"/>
                </a:lnTo>
                <a:lnTo>
                  <a:pt x="1455901" y="1331112"/>
                </a:lnTo>
                <a:lnTo>
                  <a:pt x="1483049" y="1295272"/>
                </a:lnTo>
                <a:lnTo>
                  <a:pt x="1508239" y="1257933"/>
                </a:lnTo>
                <a:lnTo>
                  <a:pt x="1531394" y="1219169"/>
                </a:lnTo>
                <a:lnTo>
                  <a:pt x="1552437" y="1179059"/>
                </a:lnTo>
                <a:lnTo>
                  <a:pt x="1571292" y="1137680"/>
                </a:lnTo>
                <a:lnTo>
                  <a:pt x="1587881" y="1095107"/>
                </a:lnTo>
                <a:lnTo>
                  <a:pt x="1602129" y="1051418"/>
                </a:lnTo>
                <a:lnTo>
                  <a:pt x="1613958" y="1006690"/>
                </a:lnTo>
                <a:lnTo>
                  <a:pt x="1623292" y="961000"/>
                </a:lnTo>
                <a:lnTo>
                  <a:pt x="1630055" y="914423"/>
                </a:lnTo>
                <a:lnTo>
                  <a:pt x="1634168" y="867038"/>
                </a:lnTo>
                <a:lnTo>
                  <a:pt x="1635556" y="818921"/>
                </a:lnTo>
                <a:lnTo>
                  <a:pt x="1634168" y="770802"/>
                </a:lnTo>
                <a:lnTo>
                  <a:pt x="1630055" y="723416"/>
                </a:lnTo>
                <a:lnTo>
                  <a:pt x="1623292" y="676839"/>
                </a:lnTo>
                <a:lnTo>
                  <a:pt x="1613958" y="631147"/>
                </a:lnTo>
                <a:lnTo>
                  <a:pt x="1602129" y="586419"/>
                </a:lnTo>
                <a:lnTo>
                  <a:pt x="1587881" y="542730"/>
                </a:lnTo>
                <a:lnTo>
                  <a:pt x="1571292" y="500157"/>
                </a:lnTo>
                <a:lnTo>
                  <a:pt x="1552437" y="458777"/>
                </a:lnTo>
                <a:lnTo>
                  <a:pt x="1531394" y="418667"/>
                </a:lnTo>
                <a:lnTo>
                  <a:pt x="1508239" y="379904"/>
                </a:lnTo>
                <a:lnTo>
                  <a:pt x="1483049" y="342564"/>
                </a:lnTo>
                <a:lnTo>
                  <a:pt x="1455901" y="306724"/>
                </a:lnTo>
                <a:lnTo>
                  <a:pt x="1426871" y="272462"/>
                </a:lnTo>
                <a:lnTo>
                  <a:pt x="1396036" y="239853"/>
                </a:lnTo>
                <a:lnTo>
                  <a:pt x="1363473" y="208975"/>
                </a:lnTo>
                <a:lnTo>
                  <a:pt x="1329258" y="179905"/>
                </a:lnTo>
                <a:lnTo>
                  <a:pt x="1293469" y="152719"/>
                </a:lnTo>
                <a:lnTo>
                  <a:pt x="1256181" y="127494"/>
                </a:lnTo>
                <a:lnTo>
                  <a:pt x="1217472" y="104307"/>
                </a:lnTo>
                <a:lnTo>
                  <a:pt x="1177418" y="83234"/>
                </a:lnTo>
                <a:lnTo>
                  <a:pt x="1136096" y="64353"/>
                </a:lnTo>
                <a:lnTo>
                  <a:pt x="1093582" y="47741"/>
                </a:lnTo>
                <a:lnTo>
                  <a:pt x="1049954" y="33473"/>
                </a:lnTo>
                <a:lnTo>
                  <a:pt x="1005288" y="21627"/>
                </a:lnTo>
                <a:lnTo>
                  <a:pt x="959661" y="12280"/>
                </a:lnTo>
                <a:lnTo>
                  <a:pt x="913149" y="5509"/>
                </a:lnTo>
                <a:lnTo>
                  <a:pt x="865829" y="1390"/>
                </a:lnTo>
                <a:lnTo>
                  <a:pt x="817778" y="0"/>
                </a:lnTo>
                <a:close/>
              </a:path>
            </a:pathLst>
          </a:custGeom>
          <a:solidFill>
            <a:srgbClr val="F47E44"/>
          </a:solidFill>
        </p:spPr>
        <p:txBody>
          <a:bodyPr wrap="square" lIns="0" tIns="0" rIns="0" bIns="0" rtlCol="0"/>
          <a:lstStyle/>
          <a:p>
            <a:endParaRPr/>
          </a:p>
        </p:txBody>
      </p:sp>
      <p:sp>
        <p:nvSpPr>
          <p:cNvPr id="28" name="object 28"/>
          <p:cNvSpPr txBox="1"/>
          <p:nvPr/>
        </p:nvSpPr>
        <p:spPr>
          <a:xfrm>
            <a:off x="7100859" y="2701306"/>
            <a:ext cx="1225550" cy="921385"/>
          </a:xfrm>
          <a:prstGeom prst="rect">
            <a:avLst/>
          </a:prstGeom>
        </p:spPr>
        <p:txBody>
          <a:bodyPr vert="horz" wrap="square" lIns="0" tIns="0" rIns="0" bIns="0" rtlCol="0">
            <a:spAutoFit/>
          </a:bodyPr>
          <a:lstStyle/>
          <a:p>
            <a:pPr marL="12700" marR="5080" algn="ctr">
              <a:lnSpc>
                <a:spcPts val="1800"/>
              </a:lnSpc>
            </a:pPr>
            <a:r>
              <a:rPr sz="1700" b="1" spc="-10" dirty="0">
                <a:solidFill>
                  <a:srgbClr val="FFFFFF"/>
                </a:solidFill>
                <a:latin typeface="Arial Narrow"/>
                <a:cs typeface="Arial Narrow"/>
              </a:rPr>
              <a:t>He </a:t>
            </a:r>
            <a:r>
              <a:rPr sz="1700" b="1" spc="-15" dirty="0">
                <a:solidFill>
                  <a:srgbClr val="FFFFFF"/>
                </a:solidFill>
                <a:latin typeface="Arial Narrow"/>
                <a:cs typeface="Arial Narrow"/>
              </a:rPr>
              <a:t>has </a:t>
            </a:r>
            <a:r>
              <a:rPr sz="1700" b="1" spc="-20" dirty="0">
                <a:solidFill>
                  <a:srgbClr val="FFFFFF"/>
                </a:solidFill>
                <a:latin typeface="Arial Narrow"/>
                <a:cs typeface="Arial Narrow"/>
              </a:rPr>
              <a:t>over  </a:t>
            </a:r>
            <a:r>
              <a:rPr sz="1700" b="1" spc="-15" dirty="0">
                <a:solidFill>
                  <a:srgbClr val="FFFFFF"/>
                </a:solidFill>
                <a:latin typeface="Arial Narrow"/>
                <a:cs typeface="Arial Narrow"/>
              </a:rPr>
              <a:t>700</a:t>
            </a:r>
            <a:r>
              <a:rPr sz="1700" b="1" spc="-125" dirty="0">
                <a:solidFill>
                  <a:srgbClr val="FFFFFF"/>
                </a:solidFill>
                <a:latin typeface="Arial Narrow"/>
                <a:cs typeface="Arial Narrow"/>
              </a:rPr>
              <a:t> </a:t>
            </a:r>
            <a:r>
              <a:rPr sz="1700" b="1" spc="-20" dirty="0">
                <a:solidFill>
                  <a:srgbClr val="FFFFFF"/>
                </a:solidFill>
                <a:latin typeface="Arial Narrow"/>
                <a:cs typeface="Arial Narrow"/>
              </a:rPr>
              <a:t>inventions  </a:t>
            </a:r>
            <a:r>
              <a:rPr sz="1700" b="1" spc="-10" dirty="0">
                <a:solidFill>
                  <a:srgbClr val="FFFFFF"/>
                </a:solidFill>
                <a:latin typeface="Arial Narrow"/>
                <a:cs typeface="Arial Narrow"/>
              </a:rPr>
              <a:t>to </a:t>
            </a:r>
            <a:r>
              <a:rPr sz="1700" b="1" spc="-15" dirty="0">
                <a:solidFill>
                  <a:srgbClr val="FFFFFF"/>
                </a:solidFill>
                <a:latin typeface="Arial Narrow"/>
                <a:cs typeface="Arial Narrow"/>
              </a:rPr>
              <a:t>his </a:t>
            </a:r>
            <a:r>
              <a:rPr sz="1700" b="1" spc="-20" dirty="0">
                <a:solidFill>
                  <a:srgbClr val="FFFFFF"/>
                </a:solidFill>
                <a:latin typeface="Arial Narrow"/>
                <a:cs typeface="Arial Narrow"/>
              </a:rPr>
              <a:t>name,  including...</a:t>
            </a:r>
            <a:endParaRPr sz="1700">
              <a:latin typeface="Arial Narrow"/>
              <a:cs typeface="Arial Narrow"/>
            </a:endParaRPr>
          </a:p>
        </p:txBody>
      </p:sp>
      <p:sp>
        <p:nvSpPr>
          <p:cNvPr id="29" name="object 29"/>
          <p:cNvSpPr/>
          <p:nvPr/>
        </p:nvSpPr>
        <p:spPr>
          <a:xfrm>
            <a:off x="5192793" y="6938101"/>
            <a:ext cx="391160" cy="391160"/>
          </a:xfrm>
          <a:custGeom>
            <a:avLst/>
            <a:gdLst/>
            <a:ahLst/>
            <a:cxnLst/>
            <a:rect l="l" t="t" r="r" b="b"/>
            <a:pathLst>
              <a:path w="391160" h="391159">
                <a:moveTo>
                  <a:pt x="195376" y="0"/>
                </a:moveTo>
                <a:lnTo>
                  <a:pt x="150576" y="5160"/>
                </a:lnTo>
                <a:lnTo>
                  <a:pt x="109451" y="19859"/>
                </a:lnTo>
                <a:lnTo>
                  <a:pt x="73175" y="42924"/>
                </a:lnTo>
                <a:lnTo>
                  <a:pt x="42919" y="73182"/>
                </a:lnTo>
                <a:lnTo>
                  <a:pt x="19856" y="109461"/>
                </a:lnTo>
                <a:lnTo>
                  <a:pt x="5159" y="150588"/>
                </a:lnTo>
                <a:lnTo>
                  <a:pt x="0" y="195389"/>
                </a:lnTo>
                <a:lnTo>
                  <a:pt x="5159" y="240186"/>
                </a:lnTo>
                <a:lnTo>
                  <a:pt x="19856" y="281309"/>
                </a:lnTo>
                <a:lnTo>
                  <a:pt x="42919" y="317585"/>
                </a:lnTo>
                <a:lnTo>
                  <a:pt x="73175" y="347842"/>
                </a:lnTo>
                <a:lnTo>
                  <a:pt x="109451" y="370907"/>
                </a:lnTo>
                <a:lnTo>
                  <a:pt x="150576" y="385606"/>
                </a:lnTo>
                <a:lnTo>
                  <a:pt x="195376" y="390766"/>
                </a:lnTo>
                <a:lnTo>
                  <a:pt x="240177" y="385606"/>
                </a:lnTo>
                <a:lnTo>
                  <a:pt x="281302" y="370907"/>
                </a:lnTo>
                <a:lnTo>
                  <a:pt x="317578" y="347842"/>
                </a:lnTo>
                <a:lnTo>
                  <a:pt x="347834" y="317585"/>
                </a:lnTo>
                <a:lnTo>
                  <a:pt x="370896" y="281309"/>
                </a:lnTo>
                <a:lnTo>
                  <a:pt x="385593" y="240186"/>
                </a:lnTo>
                <a:lnTo>
                  <a:pt x="390753" y="195389"/>
                </a:lnTo>
                <a:lnTo>
                  <a:pt x="385593" y="150588"/>
                </a:lnTo>
                <a:lnTo>
                  <a:pt x="370896" y="109461"/>
                </a:lnTo>
                <a:lnTo>
                  <a:pt x="347834" y="73182"/>
                </a:lnTo>
                <a:lnTo>
                  <a:pt x="317578" y="42924"/>
                </a:lnTo>
                <a:lnTo>
                  <a:pt x="281302" y="19859"/>
                </a:lnTo>
                <a:lnTo>
                  <a:pt x="240177" y="5160"/>
                </a:lnTo>
                <a:lnTo>
                  <a:pt x="195376" y="0"/>
                </a:lnTo>
                <a:close/>
              </a:path>
            </a:pathLst>
          </a:custGeom>
          <a:solidFill>
            <a:srgbClr val="FFD431"/>
          </a:solidFill>
        </p:spPr>
        <p:txBody>
          <a:bodyPr wrap="square" lIns="0" tIns="0" rIns="0" bIns="0" rtlCol="0"/>
          <a:lstStyle/>
          <a:p>
            <a:endParaRPr/>
          </a:p>
        </p:txBody>
      </p:sp>
      <p:sp>
        <p:nvSpPr>
          <p:cNvPr id="30" name="object 30"/>
          <p:cNvSpPr/>
          <p:nvPr/>
        </p:nvSpPr>
        <p:spPr>
          <a:xfrm>
            <a:off x="5192793" y="6938101"/>
            <a:ext cx="391160" cy="391160"/>
          </a:xfrm>
          <a:custGeom>
            <a:avLst/>
            <a:gdLst/>
            <a:ahLst/>
            <a:cxnLst/>
            <a:rect l="l" t="t" r="r" b="b"/>
            <a:pathLst>
              <a:path w="391160" h="391159">
                <a:moveTo>
                  <a:pt x="195376" y="390766"/>
                </a:moveTo>
                <a:lnTo>
                  <a:pt x="240177" y="385606"/>
                </a:lnTo>
                <a:lnTo>
                  <a:pt x="281302" y="370907"/>
                </a:lnTo>
                <a:lnTo>
                  <a:pt x="317578" y="347842"/>
                </a:lnTo>
                <a:lnTo>
                  <a:pt x="347834" y="317585"/>
                </a:lnTo>
                <a:lnTo>
                  <a:pt x="370896" y="281309"/>
                </a:lnTo>
                <a:lnTo>
                  <a:pt x="385593" y="240186"/>
                </a:lnTo>
                <a:lnTo>
                  <a:pt x="390753" y="195389"/>
                </a:lnTo>
                <a:lnTo>
                  <a:pt x="385593" y="150588"/>
                </a:lnTo>
                <a:lnTo>
                  <a:pt x="370896" y="109461"/>
                </a:lnTo>
                <a:lnTo>
                  <a:pt x="347834" y="73182"/>
                </a:lnTo>
                <a:lnTo>
                  <a:pt x="317578" y="42924"/>
                </a:lnTo>
                <a:lnTo>
                  <a:pt x="281302" y="19859"/>
                </a:lnTo>
                <a:lnTo>
                  <a:pt x="240177" y="5160"/>
                </a:lnTo>
                <a:lnTo>
                  <a:pt x="195376" y="0"/>
                </a:lnTo>
                <a:lnTo>
                  <a:pt x="150576" y="5160"/>
                </a:lnTo>
                <a:lnTo>
                  <a:pt x="109451" y="19859"/>
                </a:lnTo>
                <a:lnTo>
                  <a:pt x="73175" y="42924"/>
                </a:lnTo>
                <a:lnTo>
                  <a:pt x="42919" y="73182"/>
                </a:lnTo>
                <a:lnTo>
                  <a:pt x="19856" y="109461"/>
                </a:lnTo>
                <a:lnTo>
                  <a:pt x="5159" y="150588"/>
                </a:lnTo>
                <a:lnTo>
                  <a:pt x="0" y="195389"/>
                </a:lnTo>
                <a:lnTo>
                  <a:pt x="5159" y="240186"/>
                </a:lnTo>
                <a:lnTo>
                  <a:pt x="19856" y="281309"/>
                </a:lnTo>
                <a:lnTo>
                  <a:pt x="42919" y="317585"/>
                </a:lnTo>
                <a:lnTo>
                  <a:pt x="73175" y="347842"/>
                </a:lnTo>
                <a:lnTo>
                  <a:pt x="109451" y="370907"/>
                </a:lnTo>
                <a:lnTo>
                  <a:pt x="150576" y="385606"/>
                </a:lnTo>
                <a:lnTo>
                  <a:pt x="195376" y="390766"/>
                </a:lnTo>
                <a:close/>
              </a:path>
            </a:pathLst>
          </a:custGeom>
          <a:ln w="38100">
            <a:solidFill>
              <a:srgbClr val="535953"/>
            </a:solidFill>
          </a:ln>
        </p:spPr>
        <p:txBody>
          <a:bodyPr wrap="square" lIns="0" tIns="0" rIns="0" bIns="0" rtlCol="0"/>
          <a:lstStyle/>
          <a:p>
            <a:endParaRPr/>
          </a:p>
        </p:txBody>
      </p:sp>
      <p:sp>
        <p:nvSpPr>
          <p:cNvPr id="31" name="object 31"/>
          <p:cNvSpPr/>
          <p:nvPr/>
        </p:nvSpPr>
        <p:spPr>
          <a:xfrm>
            <a:off x="5257952" y="7110949"/>
            <a:ext cx="261620" cy="45720"/>
          </a:xfrm>
          <a:custGeom>
            <a:avLst/>
            <a:gdLst/>
            <a:ahLst/>
            <a:cxnLst/>
            <a:rect l="l" t="t" r="r" b="b"/>
            <a:pathLst>
              <a:path w="261620" h="45720">
                <a:moveTo>
                  <a:pt x="0" y="42443"/>
                </a:moveTo>
                <a:lnTo>
                  <a:pt x="11627" y="21484"/>
                </a:lnTo>
                <a:lnTo>
                  <a:pt x="23341" y="10077"/>
                </a:lnTo>
                <a:lnTo>
                  <a:pt x="42196" y="4242"/>
                </a:lnTo>
                <a:lnTo>
                  <a:pt x="75247" y="0"/>
                </a:lnTo>
                <a:lnTo>
                  <a:pt x="111250" y="4816"/>
                </a:lnTo>
                <a:lnTo>
                  <a:pt x="133108" y="21928"/>
                </a:lnTo>
                <a:lnTo>
                  <a:pt x="153500" y="39413"/>
                </a:lnTo>
                <a:lnTo>
                  <a:pt x="185102" y="45351"/>
                </a:lnTo>
                <a:lnTo>
                  <a:pt x="218775" y="36564"/>
                </a:lnTo>
                <a:lnTo>
                  <a:pt x="242546" y="21851"/>
                </a:lnTo>
                <a:lnTo>
                  <a:pt x="256641" y="8027"/>
                </a:lnTo>
                <a:lnTo>
                  <a:pt x="261289" y="1904"/>
                </a:lnTo>
              </a:path>
            </a:pathLst>
          </a:custGeom>
          <a:ln w="38099">
            <a:solidFill>
              <a:srgbClr val="535953"/>
            </a:solidFill>
          </a:ln>
        </p:spPr>
        <p:txBody>
          <a:bodyPr wrap="square" lIns="0" tIns="0" rIns="0" bIns="0" rtlCol="0"/>
          <a:lstStyle/>
          <a:p>
            <a:endParaRPr/>
          </a:p>
        </p:txBody>
      </p:sp>
      <p:sp>
        <p:nvSpPr>
          <p:cNvPr id="32" name="object 32"/>
          <p:cNvSpPr/>
          <p:nvPr/>
        </p:nvSpPr>
        <p:spPr>
          <a:xfrm>
            <a:off x="6080935" y="5291260"/>
            <a:ext cx="1491615" cy="1494790"/>
          </a:xfrm>
          <a:custGeom>
            <a:avLst/>
            <a:gdLst/>
            <a:ahLst/>
            <a:cxnLst/>
            <a:rect l="l" t="t" r="r" b="b"/>
            <a:pathLst>
              <a:path w="1491615" h="1494790">
                <a:moveTo>
                  <a:pt x="745807" y="0"/>
                </a:moveTo>
                <a:lnTo>
                  <a:pt x="698641" y="1469"/>
                </a:lnTo>
                <a:lnTo>
                  <a:pt x="652254" y="5821"/>
                </a:lnTo>
                <a:lnTo>
                  <a:pt x="606735" y="12966"/>
                </a:lnTo>
                <a:lnTo>
                  <a:pt x="562169" y="22817"/>
                </a:lnTo>
                <a:lnTo>
                  <a:pt x="518646" y="35287"/>
                </a:lnTo>
                <a:lnTo>
                  <a:pt x="476251" y="50288"/>
                </a:lnTo>
                <a:lnTo>
                  <a:pt x="435073" y="67733"/>
                </a:lnTo>
                <a:lnTo>
                  <a:pt x="395199" y="87535"/>
                </a:lnTo>
                <a:lnTo>
                  <a:pt x="356715" y="109605"/>
                </a:lnTo>
                <a:lnTo>
                  <a:pt x="319711" y="133856"/>
                </a:lnTo>
                <a:lnTo>
                  <a:pt x="284272" y="160200"/>
                </a:lnTo>
                <a:lnTo>
                  <a:pt x="250486" y="188551"/>
                </a:lnTo>
                <a:lnTo>
                  <a:pt x="218441" y="218821"/>
                </a:lnTo>
                <a:lnTo>
                  <a:pt x="188224" y="250921"/>
                </a:lnTo>
                <a:lnTo>
                  <a:pt x="159922" y="284765"/>
                </a:lnTo>
                <a:lnTo>
                  <a:pt x="133623" y="320265"/>
                </a:lnTo>
                <a:lnTo>
                  <a:pt x="109414" y="357333"/>
                </a:lnTo>
                <a:lnTo>
                  <a:pt x="87382" y="395883"/>
                </a:lnTo>
                <a:lnTo>
                  <a:pt x="67615" y="435826"/>
                </a:lnTo>
                <a:lnTo>
                  <a:pt x="50201" y="477074"/>
                </a:lnTo>
                <a:lnTo>
                  <a:pt x="35225" y="519542"/>
                </a:lnTo>
                <a:lnTo>
                  <a:pt x="22777" y="563140"/>
                </a:lnTo>
                <a:lnTo>
                  <a:pt x="12943" y="607781"/>
                </a:lnTo>
                <a:lnTo>
                  <a:pt x="5810" y="653378"/>
                </a:lnTo>
                <a:lnTo>
                  <a:pt x="1467" y="699843"/>
                </a:lnTo>
                <a:lnTo>
                  <a:pt x="0" y="747090"/>
                </a:lnTo>
                <a:lnTo>
                  <a:pt x="1467" y="794337"/>
                </a:lnTo>
                <a:lnTo>
                  <a:pt x="5810" y="840804"/>
                </a:lnTo>
                <a:lnTo>
                  <a:pt x="12943" y="886402"/>
                </a:lnTo>
                <a:lnTo>
                  <a:pt x="22777" y="931044"/>
                </a:lnTo>
                <a:lnTo>
                  <a:pt x="35225" y="974643"/>
                </a:lnTo>
                <a:lnTo>
                  <a:pt x="50201" y="1017110"/>
                </a:lnTo>
                <a:lnTo>
                  <a:pt x="67615" y="1058359"/>
                </a:lnTo>
                <a:lnTo>
                  <a:pt x="87382" y="1098302"/>
                </a:lnTo>
                <a:lnTo>
                  <a:pt x="109414" y="1136852"/>
                </a:lnTo>
                <a:lnTo>
                  <a:pt x="133623" y="1173920"/>
                </a:lnTo>
                <a:lnTo>
                  <a:pt x="159922" y="1209420"/>
                </a:lnTo>
                <a:lnTo>
                  <a:pt x="188224" y="1243264"/>
                </a:lnTo>
                <a:lnTo>
                  <a:pt x="218441" y="1275364"/>
                </a:lnTo>
                <a:lnTo>
                  <a:pt x="250486" y="1305633"/>
                </a:lnTo>
                <a:lnTo>
                  <a:pt x="284272" y="1333983"/>
                </a:lnTo>
                <a:lnTo>
                  <a:pt x="319711" y="1360327"/>
                </a:lnTo>
                <a:lnTo>
                  <a:pt x="356715" y="1384578"/>
                </a:lnTo>
                <a:lnTo>
                  <a:pt x="395199" y="1406647"/>
                </a:lnTo>
                <a:lnTo>
                  <a:pt x="435073" y="1426448"/>
                </a:lnTo>
                <a:lnTo>
                  <a:pt x="476251" y="1443893"/>
                </a:lnTo>
                <a:lnTo>
                  <a:pt x="518646" y="1458894"/>
                </a:lnTo>
                <a:lnTo>
                  <a:pt x="562169" y="1471363"/>
                </a:lnTo>
                <a:lnTo>
                  <a:pt x="606735" y="1481214"/>
                </a:lnTo>
                <a:lnTo>
                  <a:pt x="652254" y="1488359"/>
                </a:lnTo>
                <a:lnTo>
                  <a:pt x="698641" y="1492710"/>
                </a:lnTo>
                <a:lnTo>
                  <a:pt x="745807" y="1494180"/>
                </a:lnTo>
                <a:lnTo>
                  <a:pt x="792973" y="1492710"/>
                </a:lnTo>
                <a:lnTo>
                  <a:pt x="839360" y="1488359"/>
                </a:lnTo>
                <a:lnTo>
                  <a:pt x="884879" y="1481214"/>
                </a:lnTo>
                <a:lnTo>
                  <a:pt x="929445" y="1471363"/>
                </a:lnTo>
                <a:lnTo>
                  <a:pt x="972968" y="1458894"/>
                </a:lnTo>
                <a:lnTo>
                  <a:pt x="1015363" y="1443893"/>
                </a:lnTo>
                <a:lnTo>
                  <a:pt x="1056541" y="1426448"/>
                </a:lnTo>
                <a:lnTo>
                  <a:pt x="1096415" y="1406647"/>
                </a:lnTo>
                <a:lnTo>
                  <a:pt x="1134899" y="1384578"/>
                </a:lnTo>
                <a:lnTo>
                  <a:pt x="1171903" y="1360327"/>
                </a:lnTo>
                <a:lnTo>
                  <a:pt x="1207342" y="1333983"/>
                </a:lnTo>
                <a:lnTo>
                  <a:pt x="1241128" y="1305633"/>
                </a:lnTo>
                <a:lnTo>
                  <a:pt x="1273173" y="1275364"/>
                </a:lnTo>
                <a:lnTo>
                  <a:pt x="1303390" y="1243264"/>
                </a:lnTo>
                <a:lnTo>
                  <a:pt x="1331692" y="1209420"/>
                </a:lnTo>
                <a:lnTo>
                  <a:pt x="1357991" y="1173920"/>
                </a:lnTo>
                <a:lnTo>
                  <a:pt x="1382200" y="1136852"/>
                </a:lnTo>
                <a:lnTo>
                  <a:pt x="1404232" y="1098302"/>
                </a:lnTo>
                <a:lnTo>
                  <a:pt x="1423999" y="1058359"/>
                </a:lnTo>
                <a:lnTo>
                  <a:pt x="1441413" y="1017110"/>
                </a:lnTo>
                <a:lnTo>
                  <a:pt x="1456389" y="974643"/>
                </a:lnTo>
                <a:lnTo>
                  <a:pt x="1468837" y="931044"/>
                </a:lnTo>
                <a:lnTo>
                  <a:pt x="1478671" y="886402"/>
                </a:lnTo>
                <a:lnTo>
                  <a:pt x="1485804" y="840804"/>
                </a:lnTo>
                <a:lnTo>
                  <a:pt x="1490147" y="794337"/>
                </a:lnTo>
                <a:lnTo>
                  <a:pt x="1491615" y="747090"/>
                </a:lnTo>
                <a:lnTo>
                  <a:pt x="1490147" y="699843"/>
                </a:lnTo>
                <a:lnTo>
                  <a:pt x="1485804" y="653378"/>
                </a:lnTo>
                <a:lnTo>
                  <a:pt x="1478671" y="607781"/>
                </a:lnTo>
                <a:lnTo>
                  <a:pt x="1468837" y="563140"/>
                </a:lnTo>
                <a:lnTo>
                  <a:pt x="1456389" y="519542"/>
                </a:lnTo>
                <a:lnTo>
                  <a:pt x="1441413" y="477074"/>
                </a:lnTo>
                <a:lnTo>
                  <a:pt x="1423999" y="435826"/>
                </a:lnTo>
                <a:lnTo>
                  <a:pt x="1404232" y="395883"/>
                </a:lnTo>
                <a:lnTo>
                  <a:pt x="1382200" y="357333"/>
                </a:lnTo>
                <a:lnTo>
                  <a:pt x="1357991" y="320265"/>
                </a:lnTo>
                <a:lnTo>
                  <a:pt x="1331692" y="284765"/>
                </a:lnTo>
                <a:lnTo>
                  <a:pt x="1303390" y="250921"/>
                </a:lnTo>
                <a:lnTo>
                  <a:pt x="1273173" y="218821"/>
                </a:lnTo>
                <a:lnTo>
                  <a:pt x="1241128" y="188551"/>
                </a:lnTo>
                <a:lnTo>
                  <a:pt x="1207342" y="160200"/>
                </a:lnTo>
                <a:lnTo>
                  <a:pt x="1171903" y="133856"/>
                </a:lnTo>
                <a:lnTo>
                  <a:pt x="1134899" y="109605"/>
                </a:lnTo>
                <a:lnTo>
                  <a:pt x="1096415" y="87535"/>
                </a:lnTo>
                <a:lnTo>
                  <a:pt x="1056541" y="67733"/>
                </a:lnTo>
                <a:lnTo>
                  <a:pt x="1015363" y="50288"/>
                </a:lnTo>
                <a:lnTo>
                  <a:pt x="972968" y="35287"/>
                </a:lnTo>
                <a:lnTo>
                  <a:pt x="929445" y="22817"/>
                </a:lnTo>
                <a:lnTo>
                  <a:pt x="884879" y="12966"/>
                </a:lnTo>
                <a:lnTo>
                  <a:pt x="839360" y="5821"/>
                </a:lnTo>
                <a:lnTo>
                  <a:pt x="792973" y="1469"/>
                </a:lnTo>
                <a:lnTo>
                  <a:pt x="745807" y="0"/>
                </a:lnTo>
                <a:close/>
              </a:path>
            </a:pathLst>
          </a:custGeom>
          <a:solidFill>
            <a:srgbClr val="F47E44"/>
          </a:solidFill>
        </p:spPr>
        <p:txBody>
          <a:bodyPr wrap="square" lIns="0" tIns="0" rIns="0" bIns="0" rtlCol="0"/>
          <a:lstStyle/>
          <a:p>
            <a:endParaRPr/>
          </a:p>
        </p:txBody>
      </p:sp>
      <p:sp>
        <p:nvSpPr>
          <p:cNvPr id="33" name="object 33"/>
          <p:cNvSpPr txBox="1"/>
          <p:nvPr/>
        </p:nvSpPr>
        <p:spPr>
          <a:xfrm>
            <a:off x="6438455" y="5665760"/>
            <a:ext cx="754380" cy="464184"/>
          </a:xfrm>
          <a:prstGeom prst="rect">
            <a:avLst/>
          </a:prstGeom>
        </p:spPr>
        <p:txBody>
          <a:bodyPr vert="horz" wrap="square" lIns="0" tIns="0" rIns="0" bIns="0" rtlCol="0">
            <a:spAutoFit/>
          </a:bodyPr>
          <a:lstStyle/>
          <a:p>
            <a:pPr marL="12700" marR="5080" indent="9525">
              <a:lnSpc>
                <a:spcPts val="1800"/>
              </a:lnSpc>
            </a:pPr>
            <a:r>
              <a:rPr sz="1700" b="1" spc="-20" dirty="0">
                <a:solidFill>
                  <a:srgbClr val="FFFFFF"/>
                </a:solidFill>
                <a:latin typeface="Arial Narrow"/>
                <a:cs typeface="Arial Narrow"/>
              </a:rPr>
              <a:t>Nikola is  </a:t>
            </a:r>
            <a:r>
              <a:rPr sz="1700" b="1" spc="-15" dirty="0">
                <a:solidFill>
                  <a:srgbClr val="FFFFFF"/>
                </a:solidFill>
                <a:latin typeface="Arial Narrow"/>
                <a:cs typeface="Arial Narrow"/>
              </a:rPr>
              <a:t>very</a:t>
            </a:r>
            <a:r>
              <a:rPr sz="1700" b="1" spc="-135" dirty="0">
                <a:solidFill>
                  <a:srgbClr val="FFFFFF"/>
                </a:solidFill>
                <a:latin typeface="Arial Narrow"/>
                <a:cs typeface="Arial Narrow"/>
              </a:rPr>
              <a:t> </a:t>
            </a:r>
            <a:r>
              <a:rPr sz="1700" b="1" spc="-20" dirty="0">
                <a:solidFill>
                  <a:srgbClr val="FFFFFF"/>
                </a:solidFill>
                <a:latin typeface="Arial Narrow"/>
                <a:cs typeface="Arial Narrow"/>
              </a:rPr>
              <a:t>well</a:t>
            </a:r>
            <a:endParaRPr sz="1700">
              <a:latin typeface="Arial Narrow"/>
              <a:cs typeface="Arial Narrow"/>
            </a:endParaRPr>
          </a:p>
        </p:txBody>
      </p:sp>
      <p:sp>
        <p:nvSpPr>
          <p:cNvPr id="34" name="object 34"/>
          <p:cNvSpPr txBox="1"/>
          <p:nvPr/>
        </p:nvSpPr>
        <p:spPr>
          <a:xfrm>
            <a:off x="6394412" y="6090017"/>
            <a:ext cx="843280" cy="268605"/>
          </a:xfrm>
          <a:prstGeom prst="rect">
            <a:avLst/>
          </a:prstGeom>
        </p:spPr>
        <p:txBody>
          <a:bodyPr vert="horz" wrap="square" lIns="0" tIns="0" rIns="0" bIns="0" rtlCol="0">
            <a:spAutoFit/>
          </a:bodyPr>
          <a:lstStyle/>
          <a:p>
            <a:pPr marL="12700">
              <a:lnSpc>
                <a:spcPct val="100000"/>
              </a:lnSpc>
            </a:pPr>
            <a:r>
              <a:rPr sz="1700" b="1" spc="-20" dirty="0">
                <a:solidFill>
                  <a:srgbClr val="FFFFFF"/>
                </a:solidFill>
                <a:latin typeface="Arial Narrow"/>
                <a:cs typeface="Arial Narrow"/>
              </a:rPr>
              <a:t>respected</a:t>
            </a:r>
            <a:endParaRPr sz="1700">
              <a:latin typeface="Arial Narrow"/>
              <a:cs typeface="Arial Narrow"/>
            </a:endParaRPr>
          </a:p>
        </p:txBody>
      </p:sp>
      <p:sp>
        <p:nvSpPr>
          <p:cNvPr id="35" name="object 35"/>
          <p:cNvSpPr/>
          <p:nvPr/>
        </p:nvSpPr>
        <p:spPr>
          <a:xfrm>
            <a:off x="2132909" y="5373316"/>
            <a:ext cx="3236595" cy="0"/>
          </a:xfrm>
          <a:custGeom>
            <a:avLst/>
            <a:gdLst/>
            <a:ahLst/>
            <a:cxnLst/>
            <a:rect l="l" t="t" r="r" b="b"/>
            <a:pathLst>
              <a:path w="3236595">
                <a:moveTo>
                  <a:pt x="3236023" y="0"/>
                </a:moveTo>
                <a:lnTo>
                  <a:pt x="0" y="0"/>
                </a:lnTo>
              </a:path>
            </a:pathLst>
          </a:custGeom>
          <a:ln w="38100">
            <a:solidFill>
              <a:srgbClr val="535953"/>
            </a:solidFill>
          </a:ln>
        </p:spPr>
        <p:txBody>
          <a:bodyPr wrap="square" lIns="0" tIns="0" rIns="0" bIns="0" rtlCol="0"/>
          <a:lstStyle/>
          <a:p>
            <a:endParaRPr/>
          </a:p>
        </p:txBody>
      </p:sp>
      <p:sp>
        <p:nvSpPr>
          <p:cNvPr id="36" name="object 36"/>
          <p:cNvSpPr/>
          <p:nvPr/>
        </p:nvSpPr>
        <p:spPr>
          <a:xfrm>
            <a:off x="7394503" y="5664462"/>
            <a:ext cx="1510030" cy="1525905"/>
          </a:xfrm>
          <a:custGeom>
            <a:avLst/>
            <a:gdLst/>
            <a:ahLst/>
            <a:cxnLst/>
            <a:rect l="l" t="t" r="r" b="b"/>
            <a:pathLst>
              <a:path w="1510029" h="1525904">
                <a:moveTo>
                  <a:pt x="754926" y="0"/>
                </a:moveTo>
                <a:lnTo>
                  <a:pt x="707184" y="1500"/>
                </a:lnTo>
                <a:lnTo>
                  <a:pt x="660230" y="5943"/>
                </a:lnTo>
                <a:lnTo>
                  <a:pt x="614155" y="13238"/>
                </a:lnTo>
                <a:lnTo>
                  <a:pt x="569045" y="23297"/>
                </a:lnTo>
                <a:lnTo>
                  <a:pt x="524990" y="36029"/>
                </a:lnTo>
                <a:lnTo>
                  <a:pt x="482077" y="51346"/>
                </a:lnTo>
                <a:lnTo>
                  <a:pt x="440395" y="69158"/>
                </a:lnTo>
                <a:lnTo>
                  <a:pt x="400034" y="89376"/>
                </a:lnTo>
                <a:lnTo>
                  <a:pt x="361080" y="111911"/>
                </a:lnTo>
                <a:lnTo>
                  <a:pt x="323623" y="136672"/>
                </a:lnTo>
                <a:lnTo>
                  <a:pt x="287750" y="163572"/>
                </a:lnTo>
                <a:lnTo>
                  <a:pt x="253551" y="192519"/>
                </a:lnTo>
                <a:lnTo>
                  <a:pt x="221114" y="223426"/>
                </a:lnTo>
                <a:lnTo>
                  <a:pt x="190528" y="256202"/>
                </a:lnTo>
                <a:lnTo>
                  <a:pt x="161880" y="290759"/>
                </a:lnTo>
                <a:lnTo>
                  <a:pt x="135259" y="327006"/>
                </a:lnTo>
                <a:lnTo>
                  <a:pt x="110753" y="364855"/>
                </a:lnTo>
                <a:lnTo>
                  <a:pt x="88452" y="404217"/>
                </a:lnTo>
                <a:lnTo>
                  <a:pt x="68443" y="445001"/>
                </a:lnTo>
                <a:lnTo>
                  <a:pt x="50815" y="487119"/>
                </a:lnTo>
                <a:lnTo>
                  <a:pt x="35657" y="530481"/>
                </a:lnTo>
                <a:lnTo>
                  <a:pt x="23056" y="574997"/>
                </a:lnTo>
                <a:lnTo>
                  <a:pt x="13101" y="620580"/>
                </a:lnTo>
                <a:lnTo>
                  <a:pt x="5882" y="667138"/>
                </a:lnTo>
                <a:lnTo>
                  <a:pt x="1485" y="714583"/>
                </a:lnTo>
                <a:lnTo>
                  <a:pt x="0" y="762825"/>
                </a:lnTo>
                <a:lnTo>
                  <a:pt x="1485" y="811067"/>
                </a:lnTo>
                <a:lnTo>
                  <a:pt x="5882" y="858512"/>
                </a:lnTo>
                <a:lnTo>
                  <a:pt x="13101" y="905070"/>
                </a:lnTo>
                <a:lnTo>
                  <a:pt x="23056" y="950653"/>
                </a:lnTo>
                <a:lnTo>
                  <a:pt x="35657" y="995169"/>
                </a:lnTo>
                <a:lnTo>
                  <a:pt x="50815" y="1038531"/>
                </a:lnTo>
                <a:lnTo>
                  <a:pt x="68443" y="1080649"/>
                </a:lnTo>
                <a:lnTo>
                  <a:pt x="88452" y="1121433"/>
                </a:lnTo>
                <a:lnTo>
                  <a:pt x="110753" y="1160795"/>
                </a:lnTo>
                <a:lnTo>
                  <a:pt x="135259" y="1198644"/>
                </a:lnTo>
                <a:lnTo>
                  <a:pt x="161880" y="1234891"/>
                </a:lnTo>
                <a:lnTo>
                  <a:pt x="190528" y="1269448"/>
                </a:lnTo>
                <a:lnTo>
                  <a:pt x="221114" y="1302224"/>
                </a:lnTo>
                <a:lnTo>
                  <a:pt x="253551" y="1333131"/>
                </a:lnTo>
                <a:lnTo>
                  <a:pt x="287750" y="1362078"/>
                </a:lnTo>
                <a:lnTo>
                  <a:pt x="323623" y="1388978"/>
                </a:lnTo>
                <a:lnTo>
                  <a:pt x="361080" y="1413739"/>
                </a:lnTo>
                <a:lnTo>
                  <a:pt x="400034" y="1436274"/>
                </a:lnTo>
                <a:lnTo>
                  <a:pt x="440395" y="1456492"/>
                </a:lnTo>
                <a:lnTo>
                  <a:pt x="482077" y="1474304"/>
                </a:lnTo>
                <a:lnTo>
                  <a:pt x="524990" y="1489621"/>
                </a:lnTo>
                <a:lnTo>
                  <a:pt x="569045" y="1502353"/>
                </a:lnTo>
                <a:lnTo>
                  <a:pt x="614155" y="1512412"/>
                </a:lnTo>
                <a:lnTo>
                  <a:pt x="660230" y="1519707"/>
                </a:lnTo>
                <a:lnTo>
                  <a:pt x="707184" y="1524150"/>
                </a:lnTo>
                <a:lnTo>
                  <a:pt x="754926" y="1525651"/>
                </a:lnTo>
                <a:lnTo>
                  <a:pt x="802668" y="1524150"/>
                </a:lnTo>
                <a:lnTo>
                  <a:pt x="849621" y="1519707"/>
                </a:lnTo>
                <a:lnTo>
                  <a:pt x="895696" y="1512412"/>
                </a:lnTo>
                <a:lnTo>
                  <a:pt x="940806" y="1502353"/>
                </a:lnTo>
                <a:lnTo>
                  <a:pt x="984862" y="1489621"/>
                </a:lnTo>
                <a:lnTo>
                  <a:pt x="1027774" y="1474304"/>
                </a:lnTo>
                <a:lnTo>
                  <a:pt x="1069456" y="1456492"/>
                </a:lnTo>
                <a:lnTo>
                  <a:pt x="1109818" y="1436274"/>
                </a:lnTo>
                <a:lnTo>
                  <a:pt x="1148771" y="1413739"/>
                </a:lnTo>
                <a:lnTo>
                  <a:pt x="1186229" y="1388978"/>
                </a:lnTo>
                <a:lnTo>
                  <a:pt x="1222101" y="1362078"/>
                </a:lnTo>
                <a:lnTo>
                  <a:pt x="1256300" y="1333131"/>
                </a:lnTo>
                <a:lnTo>
                  <a:pt x="1288737" y="1302224"/>
                </a:lnTo>
                <a:lnTo>
                  <a:pt x="1319324" y="1269448"/>
                </a:lnTo>
                <a:lnTo>
                  <a:pt x="1347972" y="1234891"/>
                </a:lnTo>
                <a:lnTo>
                  <a:pt x="1374593" y="1198644"/>
                </a:lnTo>
                <a:lnTo>
                  <a:pt x="1399098" y="1160795"/>
                </a:lnTo>
                <a:lnTo>
                  <a:pt x="1421399" y="1121433"/>
                </a:lnTo>
                <a:lnTo>
                  <a:pt x="1441408" y="1080649"/>
                </a:lnTo>
                <a:lnTo>
                  <a:pt x="1459036" y="1038531"/>
                </a:lnTo>
                <a:lnTo>
                  <a:pt x="1474194" y="995169"/>
                </a:lnTo>
                <a:lnTo>
                  <a:pt x="1486795" y="950653"/>
                </a:lnTo>
                <a:lnTo>
                  <a:pt x="1496750" y="905070"/>
                </a:lnTo>
                <a:lnTo>
                  <a:pt x="1503970" y="858512"/>
                </a:lnTo>
                <a:lnTo>
                  <a:pt x="1508366" y="811067"/>
                </a:lnTo>
                <a:lnTo>
                  <a:pt x="1509852" y="762825"/>
                </a:lnTo>
                <a:lnTo>
                  <a:pt x="1508366" y="714583"/>
                </a:lnTo>
                <a:lnTo>
                  <a:pt x="1503970" y="667138"/>
                </a:lnTo>
                <a:lnTo>
                  <a:pt x="1496750" y="620580"/>
                </a:lnTo>
                <a:lnTo>
                  <a:pt x="1486795" y="574997"/>
                </a:lnTo>
                <a:lnTo>
                  <a:pt x="1474194" y="530481"/>
                </a:lnTo>
                <a:lnTo>
                  <a:pt x="1459036" y="487119"/>
                </a:lnTo>
                <a:lnTo>
                  <a:pt x="1441408" y="445001"/>
                </a:lnTo>
                <a:lnTo>
                  <a:pt x="1421399" y="404217"/>
                </a:lnTo>
                <a:lnTo>
                  <a:pt x="1399098" y="364855"/>
                </a:lnTo>
                <a:lnTo>
                  <a:pt x="1374593" y="327006"/>
                </a:lnTo>
                <a:lnTo>
                  <a:pt x="1347972" y="290759"/>
                </a:lnTo>
                <a:lnTo>
                  <a:pt x="1319324" y="256202"/>
                </a:lnTo>
                <a:lnTo>
                  <a:pt x="1288737" y="223426"/>
                </a:lnTo>
                <a:lnTo>
                  <a:pt x="1256300" y="192519"/>
                </a:lnTo>
                <a:lnTo>
                  <a:pt x="1222101" y="163572"/>
                </a:lnTo>
                <a:lnTo>
                  <a:pt x="1186229" y="136672"/>
                </a:lnTo>
                <a:lnTo>
                  <a:pt x="1148771" y="111911"/>
                </a:lnTo>
                <a:lnTo>
                  <a:pt x="1109818" y="89376"/>
                </a:lnTo>
                <a:lnTo>
                  <a:pt x="1069456" y="69158"/>
                </a:lnTo>
                <a:lnTo>
                  <a:pt x="1027774" y="51346"/>
                </a:lnTo>
                <a:lnTo>
                  <a:pt x="984862" y="36029"/>
                </a:lnTo>
                <a:lnTo>
                  <a:pt x="940806" y="23297"/>
                </a:lnTo>
                <a:lnTo>
                  <a:pt x="895696" y="13238"/>
                </a:lnTo>
                <a:lnTo>
                  <a:pt x="849621" y="5943"/>
                </a:lnTo>
                <a:lnTo>
                  <a:pt x="802668" y="1500"/>
                </a:lnTo>
                <a:lnTo>
                  <a:pt x="754926" y="0"/>
                </a:lnTo>
                <a:close/>
              </a:path>
            </a:pathLst>
          </a:custGeom>
          <a:solidFill>
            <a:srgbClr val="FBB891"/>
          </a:solidFill>
        </p:spPr>
        <p:txBody>
          <a:bodyPr wrap="square" lIns="0" tIns="0" rIns="0" bIns="0" rtlCol="0"/>
          <a:lstStyle/>
          <a:p>
            <a:endParaRPr/>
          </a:p>
        </p:txBody>
      </p:sp>
      <p:sp>
        <p:nvSpPr>
          <p:cNvPr id="37" name="object 37"/>
          <p:cNvSpPr txBox="1"/>
          <p:nvPr/>
        </p:nvSpPr>
        <p:spPr>
          <a:xfrm>
            <a:off x="7569134" y="6081650"/>
            <a:ext cx="1158875" cy="268605"/>
          </a:xfrm>
          <a:prstGeom prst="rect">
            <a:avLst/>
          </a:prstGeom>
        </p:spPr>
        <p:txBody>
          <a:bodyPr vert="horz" wrap="square" lIns="0" tIns="0" rIns="0" bIns="0" rtlCol="0">
            <a:spAutoFit/>
          </a:bodyPr>
          <a:lstStyle/>
          <a:p>
            <a:pPr marL="12700">
              <a:lnSpc>
                <a:spcPct val="100000"/>
              </a:lnSpc>
            </a:pPr>
            <a:r>
              <a:rPr sz="1700" b="1" spc="-10" dirty="0">
                <a:solidFill>
                  <a:srgbClr val="F15F22"/>
                </a:solidFill>
                <a:latin typeface="Arial Narrow"/>
                <a:cs typeface="Arial Narrow"/>
              </a:rPr>
              <a:t>He </a:t>
            </a:r>
            <a:r>
              <a:rPr sz="1700" b="1" spc="-20" dirty="0">
                <a:solidFill>
                  <a:srgbClr val="F15F22"/>
                </a:solidFill>
                <a:latin typeface="Arial Narrow"/>
                <a:cs typeface="Arial Narrow"/>
              </a:rPr>
              <a:t>appears</a:t>
            </a:r>
            <a:r>
              <a:rPr sz="1700" b="1" spc="-140" dirty="0">
                <a:solidFill>
                  <a:srgbClr val="F15F22"/>
                </a:solidFill>
                <a:latin typeface="Arial Narrow"/>
                <a:cs typeface="Arial Narrow"/>
              </a:rPr>
              <a:t> </a:t>
            </a:r>
            <a:r>
              <a:rPr sz="1700" b="1" spc="-20" dirty="0">
                <a:solidFill>
                  <a:srgbClr val="F15F22"/>
                </a:solidFill>
                <a:latin typeface="Arial Narrow"/>
                <a:cs typeface="Arial Narrow"/>
              </a:rPr>
              <a:t>in</a:t>
            </a:r>
            <a:endParaRPr sz="1700">
              <a:latin typeface="Arial Narrow"/>
              <a:cs typeface="Arial Narrow"/>
            </a:endParaRPr>
          </a:p>
        </p:txBody>
      </p:sp>
      <p:sp>
        <p:nvSpPr>
          <p:cNvPr id="38" name="object 38"/>
          <p:cNvSpPr txBox="1"/>
          <p:nvPr/>
        </p:nvSpPr>
        <p:spPr>
          <a:xfrm>
            <a:off x="7516455" y="6310288"/>
            <a:ext cx="1263650" cy="268605"/>
          </a:xfrm>
          <a:prstGeom prst="rect">
            <a:avLst/>
          </a:prstGeom>
        </p:spPr>
        <p:txBody>
          <a:bodyPr vert="horz" wrap="square" lIns="0" tIns="0" rIns="0" bIns="0" rtlCol="0">
            <a:spAutoFit/>
          </a:bodyPr>
          <a:lstStyle/>
          <a:p>
            <a:pPr marL="12700">
              <a:lnSpc>
                <a:spcPct val="100000"/>
              </a:lnSpc>
            </a:pPr>
            <a:r>
              <a:rPr sz="1700" b="1" spc="-25" dirty="0">
                <a:solidFill>
                  <a:srgbClr val="F15F22"/>
                </a:solidFill>
                <a:latin typeface="Arial Narrow"/>
                <a:cs typeface="Arial Narrow"/>
              </a:rPr>
              <a:t>Time</a:t>
            </a:r>
            <a:r>
              <a:rPr sz="1700" b="1" spc="-120" dirty="0">
                <a:solidFill>
                  <a:srgbClr val="F15F22"/>
                </a:solidFill>
                <a:latin typeface="Arial Narrow"/>
                <a:cs typeface="Arial Narrow"/>
              </a:rPr>
              <a:t> </a:t>
            </a:r>
            <a:r>
              <a:rPr sz="1700" b="1" spc="-20" dirty="0">
                <a:solidFill>
                  <a:srgbClr val="F15F22"/>
                </a:solidFill>
                <a:latin typeface="Arial Narrow"/>
                <a:cs typeface="Arial Narrow"/>
              </a:rPr>
              <a:t>magazine</a:t>
            </a:r>
            <a:endParaRPr sz="1700">
              <a:latin typeface="Arial Narrow"/>
              <a:cs typeface="Arial Narrow"/>
            </a:endParaRPr>
          </a:p>
        </p:txBody>
      </p:sp>
      <p:sp>
        <p:nvSpPr>
          <p:cNvPr id="39" name="object 39"/>
          <p:cNvSpPr txBox="1"/>
          <p:nvPr/>
        </p:nvSpPr>
        <p:spPr>
          <a:xfrm>
            <a:off x="7842896" y="6538926"/>
            <a:ext cx="610870" cy="268605"/>
          </a:xfrm>
          <a:prstGeom prst="rect">
            <a:avLst/>
          </a:prstGeom>
        </p:spPr>
        <p:txBody>
          <a:bodyPr vert="horz" wrap="square" lIns="0" tIns="0" rIns="0" bIns="0" rtlCol="0">
            <a:spAutoFit/>
          </a:bodyPr>
          <a:lstStyle/>
          <a:p>
            <a:pPr marL="12700">
              <a:lnSpc>
                <a:spcPct val="100000"/>
              </a:lnSpc>
            </a:pPr>
            <a:r>
              <a:rPr sz="1700" b="1" spc="-10" dirty="0">
                <a:solidFill>
                  <a:srgbClr val="F15F22"/>
                </a:solidFill>
                <a:latin typeface="Arial Narrow"/>
                <a:cs typeface="Arial Narrow"/>
              </a:rPr>
              <a:t>in</a:t>
            </a:r>
            <a:r>
              <a:rPr sz="1700" b="1" spc="-135" dirty="0">
                <a:solidFill>
                  <a:srgbClr val="F15F22"/>
                </a:solidFill>
                <a:latin typeface="Arial Narrow"/>
                <a:cs typeface="Arial Narrow"/>
              </a:rPr>
              <a:t> </a:t>
            </a:r>
            <a:r>
              <a:rPr sz="1700" b="1" spc="-20" dirty="0">
                <a:solidFill>
                  <a:srgbClr val="F15F22"/>
                </a:solidFill>
                <a:latin typeface="Arial Narrow"/>
                <a:cs typeface="Arial Narrow"/>
              </a:rPr>
              <a:t>1931</a:t>
            </a:r>
            <a:endParaRPr sz="1700">
              <a:latin typeface="Arial Narrow"/>
              <a:cs typeface="Arial Narrow"/>
            </a:endParaRPr>
          </a:p>
        </p:txBody>
      </p:sp>
      <p:sp>
        <p:nvSpPr>
          <p:cNvPr id="40" name="object 40"/>
          <p:cNvSpPr/>
          <p:nvPr/>
        </p:nvSpPr>
        <p:spPr>
          <a:xfrm>
            <a:off x="1564388" y="4564581"/>
            <a:ext cx="1616710" cy="1616710"/>
          </a:xfrm>
          <a:custGeom>
            <a:avLst/>
            <a:gdLst/>
            <a:ahLst/>
            <a:cxnLst/>
            <a:rect l="l" t="t" r="r" b="b"/>
            <a:pathLst>
              <a:path w="1616710" h="1616710">
                <a:moveTo>
                  <a:pt x="808355" y="0"/>
                </a:moveTo>
                <a:lnTo>
                  <a:pt x="760857" y="1372"/>
                </a:lnTo>
                <a:lnTo>
                  <a:pt x="714083" y="5438"/>
                </a:lnTo>
                <a:lnTo>
                  <a:pt x="668107" y="12122"/>
                </a:lnTo>
                <a:lnTo>
                  <a:pt x="623006" y="21349"/>
                </a:lnTo>
                <a:lnTo>
                  <a:pt x="578855" y="33042"/>
                </a:lnTo>
                <a:lnTo>
                  <a:pt x="535729" y="47125"/>
                </a:lnTo>
                <a:lnTo>
                  <a:pt x="493706" y="63524"/>
                </a:lnTo>
                <a:lnTo>
                  <a:pt x="452860" y="82161"/>
                </a:lnTo>
                <a:lnTo>
                  <a:pt x="413268" y="102962"/>
                </a:lnTo>
                <a:lnTo>
                  <a:pt x="375005" y="125850"/>
                </a:lnTo>
                <a:lnTo>
                  <a:pt x="338146" y="150749"/>
                </a:lnTo>
                <a:lnTo>
                  <a:pt x="302769" y="177585"/>
                </a:lnTo>
                <a:lnTo>
                  <a:pt x="268949" y="206280"/>
                </a:lnTo>
                <a:lnTo>
                  <a:pt x="236761" y="236759"/>
                </a:lnTo>
                <a:lnTo>
                  <a:pt x="206281" y="268947"/>
                </a:lnTo>
                <a:lnTo>
                  <a:pt x="177586" y="302767"/>
                </a:lnTo>
                <a:lnTo>
                  <a:pt x="150750" y="338144"/>
                </a:lnTo>
                <a:lnTo>
                  <a:pt x="125850" y="375001"/>
                </a:lnTo>
                <a:lnTo>
                  <a:pt x="102962" y="413264"/>
                </a:lnTo>
                <a:lnTo>
                  <a:pt x="82161" y="452855"/>
                </a:lnTo>
                <a:lnTo>
                  <a:pt x="63524" y="493700"/>
                </a:lnTo>
                <a:lnTo>
                  <a:pt x="47125" y="535723"/>
                </a:lnTo>
                <a:lnTo>
                  <a:pt x="33042" y="578848"/>
                </a:lnTo>
                <a:lnTo>
                  <a:pt x="21349" y="622998"/>
                </a:lnTo>
                <a:lnTo>
                  <a:pt x="12122" y="668098"/>
                </a:lnTo>
                <a:lnTo>
                  <a:pt x="5438" y="714073"/>
                </a:lnTo>
                <a:lnTo>
                  <a:pt x="1372" y="760846"/>
                </a:lnTo>
                <a:lnTo>
                  <a:pt x="0" y="808342"/>
                </a:lnTo>
                <a:lnTo>
                  <a:pt x="1372" y="855839"/>
                </a:lnTo>
                <a:lnTo>
                  <a:pt x="5438" y="902613"/>
                </a:lnTo>
                <a:lnTo>
                  <a:pt x="12122" y="948589"/>
                </a:lnTo>
                <a:lnTo>
                  <a:pt x="21349" y="993690"/>
                </a:lnTo>
                <a:lnTo>
                  <a:pt x="33042" y="1037842"/>
                </a:lnTo>
                <a:lnTo>
                  <a:pt x="47125" y="1080967"/>
                </a:lnTo>
                <a:lnTo>
                  <a:pt x="63524" y="1122990"/>
                </a:lnTo>
                <a:lnTo>
                  <a:pt x="82161" y="1163836"/>
                </a:lnTo>
                <a:lnTo>
                  <a:pt x="102962" y="1203429"/>
                </a:lnTo>
                <a:lnTo>
                  <a:pt x="125850" y="1241692"/>
                </a:lnTo>
                <a:lnTo>
                  <a:pt x="150750" y="1278550"/>
                </a:lnTo>
                <a:lnTo>
                  <a:pt x="177586" y="1313927"/>
                </a:lnTo>
                <a:lnTo>
                  <a:pt x="206281" y="1347747"/>
                </a:lnTo>
                <a:lnTo>
                  <a:pt x="236761" y="1379935"/>
                </a:lnTo>
                <a:lnTo>
                  <a:pt x="268949" y="1410415"/>
                </a:lnTo>
                <a:lnTo>
                  <a:pt x="302769" y="1439111"/>
                </a:lnTo>
                <a:lnTo>
                  <a:pt x="338146" y="1465946"/>
                </a:lnTo>
                <a:lnTo>
                  <a:pt x="375005" y="1490846"/>
                </a:lnTo>
                <a:lnTo>
                  <a:pt x="413268" y="1513734"/>
                </a:lnTo>
                <a:lnTo>
                  <a:pt x="452860" y="1534535"/>
                </a:lnTo>
                <a:lnTo>
                  <a:pt x="493706" y="1553172"/>
                </a:lnTo>
                <a:lnTo>
                  <a:pt x="535729" y="1569571"/>
                </a:lnTo>
                <a:lnTo>
                  <a:pt x="578855" y="1583655"/>
                </a:lnTo>
                <a:lnTo>
                  <a:pt x="623006" y="1595348"/>
                </a:lnTo>
                <a:lnTo>
                  <a:pt x="668107" y="1604574"/>
                </a:lnTo>
                <a:lnTo>
                  <a:pt x="714083" y="1611258"/>
                </a:lnTo>
                <a:lnTo>
                  <a:pt x="760857" y="1615325"/>
                </a:lnTo>
                <a:lnTo>
                  <a:pt x="808355" y="1616697"/>
                </a:lnTo>
                <a:lnTo>
                  <a:pt x="855852" y="1615325"/>
                </a:lnTo>
                <a:lnTo>
                  <a:pt x="902626" y="1611258"/>
                </a:lnTo>
                <a:lnTo>
                  <a:pt x="948602" y="1604574"/>
                </a:lnTo>
                <a:lnTo>
                  <a:pt x="993703" y="1595348"/>
                </a:lnTo>
                <a:lnTo>
                  <a:pt x="1037854" y="1583655"/>
                </a:lnTo>
                <a:lnTo>
                  <a:pt x="1080980" y="1569571"/>
                </a:lnTo>
                <a:lnTo>
                  <a:pt x="1123003" y="1553172"/>
                </a:lnTo>
                <a:lnTo>
                  <a:pt x="1163849" y="1534535"/>
                </a:lnTo>
                <a:lnTo>
                  <a:pt x="1203441" y="1513734"/>
                </a:lnTo>
                <a:lnTo>
                  <a:pt x="1241704" y="1490846"/>
                </a:lnTo>
                <a:lnTo>
                  <a:pt x="1278563" y="1465946"/>
                </a:lnTo>
                <a:lnTo>
                  <a:pt x="1313940" y="1439111"/>
                </a:lnTo>
                <a:lnTo>
                  <a:pt x="1347760" y="1410415"/>
                </a:lnTo>
                <a:lnTo>
                  <a:pt x="1379948" y="1379935"/>
                </a:lnTo>
                <a:lnTo>
                  <a:pt x="1410428" y="1347747"/>
                </a:lnTo>
                <a:lnTo>
                  <a:pt x="1439123" y="1313927"/>
                </a:lnTo>
                <a:lnTo>
                  <a:pt x="1465959" y="1278550"/>
                </a:lnTo>
                <a:lnTo>
                  <a:pt x="1490859" y="1241692"/>
                </a:lnTo>
                <a:lnTo>
                  <a:pt x="1513747" y="1203429"/>
                </a:lnTo>
                <a:lnTo>
                  <a:pt x="1534548" y="1163836"/>
                </a:lnTo>
                <a:lnTo>
                  <a:pt x="1553185" y="1122990"/>
                </a:lnTo>
                <a:lnTo>
                  <a:pt x="1569584" y="1080967"/>
                </a:lnTo>
                <a:lnTo>
                  <a:pt x="1583667" y="1037842"/>
                </a:lnTo>
                <a:lnTo>
                  <a:pt x="1595360" y="993690"/>
                </a:lnTo>
                <a:lnTo>
                  <a:pt x="1604587" y="948589"/>
                </a:lnTo>
                <a:lnTo>
                  <a:pt x="1611271" y="902613"/>
                </a:lnTo>
                <a:lnTo>
                  <a:pt x="1615337" y="855839"/>
                </a:lnTo>
                <a:lnTo>
                  <a:pt x="1616710" y="808342"/>
                </a:lnTo>
                <a:lnTo>
                  <a:pt x="1615337" y="760846"/>
                </a:lnTo>
                <a:lnTo>
                  <a:pt x="1611271" y="714073"/>
                </a:lnTo>
                <a:lnTo>
                  <a:pt x="1604587" y="668098"/>
                </a:lnTo>
                <a:lnTo>
                  <a:pt x="1595360" y="622998"/>
                </a:lnTo>
                <a:lnTo>
                  <a:pt x="1583667" y="578848"/>
                </a:lnTo>
                <a:lnTo>
                  <a:pt x="1569584" y="535723"/>
                </a:lnTo>
                <a:lnTo>
                  <a:pt x="1553185" y="493700"/>
                </a:lnTo>
                <a:lnTo>
                  <a:pt x="1534548" y="452855"/>
                </a:lnTo>
                <a:lnTo>
                  <a:pt x="1513747" y="413264"/>
                </a:lnTo>
                <a:lnTo>
                  <a:pt x="1490859" y="375001"/>
                </a:lnTo>
                <a:lnTo>
                  <a:pt x="1465959" y="338144"/>
                </a:lnTo>
                <a:lnTo>
                  <a:pt x="1439123" y="302767"/>
                </a:lnTo>
                <a:lnTo>
                  <a:pt x="1410428" y="268947"/>
                </a:lnTo>
                <a:lnTo>
                  <a:pt x="1379948" y="236759"/>
                </a:lnTo>
                <a:lnTo>
                  <a:pt x="1347760" y="206280"/>
                </a:lnTo>
                <a:lnTo>
                  <a:pt x="1313940" y="177585"/>
                </a:lnTo>
                <a:lnTo>
                  <a:pt x="1278563" y="150749"/>
                </a:lnTo>
                <a:lnTo>
                  <a:pt x="1241704" y="125850"/>
                </a:lnTo>
                <a:lnTo>
                  <a:pt x="1203441" y="102962"/>
                </a:lnTo>
                <a:lnTo>
                  <a:pt x="1163849" y="82161"/>
                </a:lnTo>
                <a:lnTo>
                  <a:pt x="1123003" y="63524"/>
                </a:lnTo>
                <a:lnTo>
                  <a:pt x="1080980" y="47125"/>
                </a:lnTo>
                <a:lnTo>
                  <a:pt x="1037854" y="33042"/>
                </a:lnTo>
                <a:lnTo>
                  <a:pt x="993703" y="21349"/>
                </a:lnTo>
                <a:lnTo>
                  <a:pt x="948602" y="12122"/>
                </a:lnTo>
                <a:lnTo>
                  <a:pt x="902626" y="5438"/>
                </a:lnTo>
                <a:lnTo>
                  <a:pt x="855852" y="1372"/>
                </a:lnTo>
                <a:lnTo>
                  <a:pt x="808355" y="0"/>
                </a:lnTo>
                <a:close/>
              </a:path>
            </a:pathLst>
          </a:custGeom>
          <a:solidFill>
            <a:srgbClr val="F47E44"/>
          </a:solidFill>
        </p:spPr>
        <p:txBody>
          <a:bodyPr wrap="square" lIns="0" tIns="0" rIns="0" bIns="0" rtlCol="0"/>
          <a:lstStyle/>
          <a:p>
            <a:endParaRPr/>
          </a:p>
        </p:txBody>
      </p:sp>
      <p:sp>
        <p:nvSpPr>
          <p:cNvPr id="41" name="object 41"/>
          <p:cNvSpPr txBox="1"/>
          <p:nvPr/>
        </p:nvSpPr>
        <p:spPr>
          <a:xfrm>
            <a:off x="1678967" y="4849663"/>
            <a:ext cx="1388110" cy="725805"/>
          </a:xfrm>
          <a:prstGeom prst="rect">
            <a:avLst/>
          </a:prstGeom>
        </p:spPr>
        <p:txBody>
          <a:bodyPr vert="horz" wrap="square" lIns="0" tIns="33019" rIns="0" bIns="0" rtlCol="0">
            <a:spAutoFit/>
          </a:bodyPr>
          <a:lstStyle/>
          <a:p>
            <a:pPr marL="12700" marR="5080" indent="204470">
              <a:lnSpc>
                <a:spcPts val="1800"/>
              </a:lnSpc>
              <a:spcBef>
                <a:spcPts val="259"/>
              </a:spcBef>
            </a:pPr>
            <a:r>
              <a:rPr sz="1700" b="1" spc="-10" dirty="0">
                <a:solidFill>
                  <a:srgbClr val="FFFFFF"/>
                </a:solidFill>
                <a:latin typeface="Arial Narrow"/>
                <a:cs typeface="Arial Narrow"/>
              </a:rPr>
              <a:t>He </a:t>
            </a:r>
            <a:r>
              <a:rPr sz="1700" b="1" spc="-20" dirty="0">
                <a:solidFill>
                  <a:srgbClr val="FFFFFF"/>
                </a:solidFill>
                <a:latin typeface="Arial Narrow"/>
                <a:cs typeface="Arial Narrow"/>
              </a:rPr>
              <a:t>believes  energy </a:t>
            </a:r>
            <a:r>
              <a:rPr sz="1700" b="1" spc="-15" dirty="0">
                <a:solidFill>
                  <a:srgbClr val="FFFFFF"/>
                </a:solidFill>
                <a:latin typeface="Arial Narrow"/>
                <a:cs typeface="Arial Narrow"/>
              </a:rPr>
              <a:t>can</a:t>
            </a:r>
            <a:r>
              <a:rPr sz="1700" b="1" spc="-114" dirty="0">
                <a:solidFill>
                  <a:srgbClr val="FFFFFF"/>
                </a:solidFill>
                <a:latin typeface="Arial Narrow"/>
                <a:cs typeface="Arial Narrow"/>
              </a:rPr>
              <a:t> </a:t>
            </a:r>
            <a:r>
              <a:rPr sz="1700" b="1" spc="-20" dirty="0">
                <a:solidFill>
                  <a:srgbClr val="FFFFFF"/>
                </a:solidFill>
                <a:latin typeface="Arial Narrow"/>
                <a:cs typeface="Arial Narrow"/>
              </a:rPr>
              <a:t>pass  through </a:t>
            </a:r>
            <a:r>
              <a:rPr sz="1700" b="1" spc="-15" dirty="0">
                <a:solidFill>
                  <a:srgbClr val="FFFFFF"/>
                </a:solidFill>
                <a:latin typeface="Arial Narrow"/>
                <a:cs typeface="Arial Narrow"/>
              </a:rPr>
              <a:t>the air</a:t>
            </a:r>
            <a:r>
              <a:rPr sz="1700" b="1" spc="-140" dirty="0">
                <a:solidFill>
                  <a:srgbClr val="FFFFFF"/>
                </a:solidFill>
                <a:latin typeface="Arial Narrow"/>
                <a:cs typeface="Arial Narrow"/>
              </a:rPr>
              <a:t> </a:t>
            </a:r>
            <a:r>
              <a:rPr sz="1700" b="1" dirty="0">
                <a:solidFill>
                  <a:srgbClr val="FFFFFF"/>
                </a:solidFill>
                <a:latin typeface="Arial Narrow"/>
                <a:cs typeface="Arial Narrow"/>
              </a:rPr>
              <a:t>–</a:t>
            </a:r>
            <a:endParaRPr sz="1700">
              <a:latin typeface="Arial Narrow"/>
              <a:cs typeface="Arial Narrow"/>
            </a:endParaRPr>
          </a:p>
        </p:txBody>
      </p:sp>
      <p:sp>
        <p:nvSpPr>
          <p:cNvPr id="42" name="object 42"/>
          <p:cNvSpPr txBox="1"/>
          <p:nvPr/>
        </p:nvSpPr>
        <p:spPr>
          <a:xfrm>
            <a:off x="1908037" y="5535578"/>
            <a:ext cx="927735" cy="268605"/>
          </a:xfrm>
          <a:prstGeom prst="rect">
            <a:avLst/>
          </a:prstGeom>
        </p:spPr>
        <p:txBody>
          <a:bodyPr vert="horz" wrap="square" lIns="0" tIns="0" rIns="0" bIns="0" rtlCol="0">
            <a:spAutoFit/>
          </a:bodyPr>
          <a:lstStyle/>
          <a:p>
            <a:pPr marL="12700">
              <a:lnSpc>
                <a:spcPct val="100000"/>
              </a:lnSpc>
            </a:pPr>
            <a:r>
              <a:rPr sz="1700" b="1" spc="-25" dirty="0">
                <a:solidFill>
                  <a:srgbClr val="FFFFFF"/>
                </a:solidFill>
                <a:latin typeface="Arial Narrow"/>
                <a:cs typeface="Arial Narrow"/>
              </a:rPr>
              <a:t>that’s</a:t>
            </a:r>
            <a:r>
              <a:rPr sz="1700" b="1" spc="-114" dirty="0">
                <a:solidFill>
                  <a:srgbClr val="FFFFFF"/>
                </a:solidFill>
                <a:latin typeface="Arial Narrow"/>
                <a:cs typeface="Arial Narrow"/>
              </a:rPr>
              <a:t> </a:t>
            </a:r>
            <a:r>
              <a:rPr sz="1700" b="1" spc="-20" dirty="0">
                <a:solidFill>
                  <a:srgbClr val="FFFFFF"/>
                </a:solidFill>
                <a:latin typeface="Arial Narrow"/>
                <a:cs typeface="Arial Narrow"/>
              </a:rPr>
              <a:t>wi-fi!</a:t>
            </a:r>
            <a:endParaRPr sz="1700">
              <a:latin typeface="Arial Narrow"/>
              <a:cs typeface="Arial Narrow"/>
            </a:endParaRPr>
          </a:p>
        </p:txBody>
      </p:sp>
      <p:sp>
        <p:nvSpPr>
          <p:cNvPr id="43" name="object 43"/>
          <p:cNvSpPr/>
          <p:nvPr/>
        </p:nvSpPr>
        <p:spPr>
          <a:xfrm>
            <a:off x="801279" y="4878110"/>
            <a:ext cx="326390" cy="133350"/>
          </a:xfrm>
          <a:custGeom>
            <a:avLst/>
            <a:gdLst/>
            <a:ahLst/>
            <a:cxnLst/>
            <a:rect l="l" t="t" r="r" b="b"/>
            <a:pathLst>
              <a:path w="326390" h="133350">
                <a:moveTo>
                  <a:pt x="299865" y="93823"/>
                </a:moveTo>
                <a:lnTo>
                  <a:pt x="141894" y="93823"/>
                </a:lnTo>
                <a:lnTo>
                  <a:pt x="184275" y="93834"/>
                </a:lnTo>
                <a:lnTo>
                  <a:pt x="225044" y="106802"/>
                </a:lnTo>
                <a:lnTo>
                  <a:pt x="260959" y="132729"/>
                </a:lnTo>
                <a:lnTo>
                  <a:pt x="299865" y="93823"/>
                </a:lnTo>
                <a:close/>
              </a:path>
              <a:path w="326390" h="133350">
                <a:moveTo>
                  <a:pt x="163091" y="0"/>
                </a:moveTo>
                <a:lnTo>
                  <a:pt x="119006" y="4199"/>
                </a:lnTo>
                <a:lnTo>
                  <a:pt x="76247" y="16829"/>
                </a:lnTo>
                <a:lnTo>
                  <a:pt x="36136" y="37891"/>
                </a:lnTo>
                <a:lnTo>
                  <a:pt x="0" y="67387"/>
                </a:lnTo>
                <a:lnTo>
                  <a:pt x="65265" y="132653"/>
                </a:lnTo>
                <a:lnTo>
                  <a:pt x="101144" y="106763"/>
                </a:lnTo>
                <a:lnTo>
                  <a:pt x="141894" y="93823"/>
                </a:lnTo>
                <a:lnTo>
                  <a:pt x="299865" y="93823"/>
                </a:lnTo>
                <a:lnTo>
                  <a:pt x="326212" y="67476"/>
                </a:lnTo>
                <a:lnTo>
                  <a:pt x="290062" y="37969"/>
                </a:lnTo>
                <a:lnTo>
                  <a:pt x="249943" y="16886"/>
                </a:lnTo>
                <a:lnTo>
                  <a:pt x="207178" y="4229"/>
                </a:lnTo>
                <a:lnTo>
                  <a:pt x="163091" y="0"/>
                </a:lnTo>
                <a:close/>
              </a:path>
            </a:pathLst>
          </a:custGeom>
          <a:solidFill>
            <a:srgbClr val="ED1C24"/>
          </a:solidFill>
        </p:spPr>
        <p:txBody>
          <a:bodyPr wrap="square" lIns="0" tIns="0" rIns="0" bIns="0" rtlCol="0"/>
          <a:lstStyle/>
          <a:p>
            <a:endParaRPr/>
          </a:p>
        </p:txBody>
      </p:sp>
      <p:sp>
        <p:nvSpPr>
          <p:cNvPr id="44" name="object 44"/>
          <p:cNvSpPr/>
          <p:nvPr/>
        </p:nvSpPr>
        <p:spPr>
          <a:xfrm>
            <a:off x="670420" y="4694148"/>
            <a:ext cx="587375" cy="186690"/>
          </a:xfrm>
          <a:custGeom>
            <a:avLst/>
            <a:gdLst/>
            <a:ahLst/>
            <a:cxnLst/>
            <a:rect l="l" t="t" r="r" b="b"/>
            <a:pathLst>
              <a:path w="587375" h="186689">
                <a:moveTo>
                  <a:pt x="555140" y="92997"/>
                </a:moveTo>
                <a:lnTo>
                  <a:pt x="270945" y="92997"/>
                </a:lnTo>
                <a:lnTo>
                  <a:pt x="316017" y="93005"/>
                </a:lnTo>
                <a:lnTo>
                  <a:pt x="360735" y="99254"/>
                </a:lnTo>
                <a:lnTo>
                  <a:pt x="404386" y="111744"/>
                </a:lnTo>
                <a:lnTo>
                  <a:pt x="446258" y="130475"/>
                </a:lnTo>
                <a:lnTo>
                  <a:pt x="485639" y="155448"/>
                </a:lnTo>
                <a:lnTo>
                  <a:pt x="521817" y="186663"/>
                </a:lnTo>
                <a:lnTo>
                  <a:pt x="587057" y="121423"/>
                </a:lnTo>
                <a:lnTo>
                  <a:pt x="555140" y="92997"/>
                </a:lnTo>
                <a:close/>
              </a:path>
              <a:path w="587375" h="186689">
                <a:moveTo>
                  <a:pt x="293519" y="0"/>
                </a:moveTo>
                <a:lnTo>
                  <a:pt x="247978" y="2482"/>
                </a:lnTo>
                <a:lnTo>
                  <a:pt x="202930" y="9918"/>
                </a:lnTo>
                <a:lnTo>
                  <a:pt x="158777" y="22310"/>
                </a:lnTo>
                <a:lnTo>
                  <a:pt x="115959" y="39656"/>
                </a:lnTo>
                <a:lnTo>
                  <a:pt x="74919" y="61957"/>
                </a:lnTo>
                <a:lnTo>
                  <a:pt x="36099" y="89213"/>
                </a:lnTo>
                <a:lnTo>
                  <a:pt x="0" y="121359"/>
                </a:lnTo>
                <a:lnTo>
                  <a:pt x="65201" y="186574"/>
                </a:lnTo>
                <a:lnTo>
                  <a:pt x="101360" y="155376"/>
                </a:lnTo>
                <a:lnTo>
                  <a:pt x="140726" y="130420"/>
                </a:lnTo>
                <a:lnTo>
                  <a:pt x="182587" y="111705"/>
                </a:lnTo>
                <a:lnTo>
                  <a:pt x="226231" y="99230"/>
                </a:lnTo>
                <a:lnTo>
                  <a:pt x="270945" y="92997"/>
                </a:lnTo>
                <a:lnTo>
                  <a:pt x="555140" y="92997"/>
                </a:lnTo>
                <a:lnTo>
                  <a:pt x="550812" y="89157"/>
                </a:lnTo>
                <a:lnTo>
                  <a:pt x="511977" y="61911"/>
                </a:lnTo>
                <a:lnTo>
                  <a:pt x="470923" y="39619"/>
                </a:lnTo>
                <a:lnTo>
                  <a:pt x="428093" y="22282"/>
                </a:lnTo>
                <a:lnTo>
                  <a:pt x="384041" y="9918"/>
                </a:lnTo>
                <a:lnTo>
                  <a:pt x="339002" y="2482"/>
                </a:lnTo>
                <a:lnTo>
                  <a:pt x="293519" y="0"/>
                </a:lnTo>
                <a:close/>
              </a:path>
            </a:pathLst>
          </a:custGeom>
          <a:solidFill>
            <a:srgbClr val="ED1C24"/>
          </a:solidFill>
        </p:spPr>
        <p:txBody>
          <a:bodyPr wrap="square" lIns="0" tIns="0" rIns="0" bIns="0" rtlCol="0"/>
          <a:lstStyle/>
          <a:p>
            <a:endParaRPr/>
          </a:p>
        </p:txBody>
      </p:sp>
      <p:sp>
        <p:nvSpPr>
          <p:cNvPr id="45" name="object 45"/>
          <p:cNvSpPr/>
          <p:nvPr/>
        </p:nvSpPr>
        <p:spPr>
          <a:xfrm>
            <a:off x="540005" y="4510182"/>
            <a:ext cx="848360" cy="240665"/>
          </a:xfrm>
          <a:custGeom>
            <a:avLst/>
            <a:gdLst/>
            <a:ahLst/>
            <a:cxnLst/>
            <a:rect l="l" t="t" r="r" b="b"/>
            <a:pathLst>
              <a:path w="848360" h="240664">
                <a:moveTo>
                  <a:pt x="744360" y="92314"/>
                </a:moveTo>
                <a:lnTo>
                  <a:pt x="400995" y="92314"/>
                </a:lnTo>
                <a:lnTo>
                  <a:pt x="446834" y="92317"/>
                </a:lnTo>
                <a:lnTo>
                  <a:pt x="492522" y="96426"/>
                </a:lnTo>
                <a:lnTo>
                  <a:pt x="537757" y="104643"/>
                </a:lnTo>
                <a:lnTo>
                  <a:pt x="582235" y="116966"/>
                </a:lnTo>
                <a:lnTo>
                  <a:pt x="625653" y="133397"/>
                </a:lnTo>
                <a:lnTo>
                  <a:pt x="667710" y="153934"/>
                </a:lnTo>
                <a:lnTo>
                  <a:pt x="708101" y="178579"/>
                </a:lnTo>
                <a:lnTo>
                  <a:pt x="746523" y="207331"/>
                </a:lnTo>
                <a:lnTo>
                  <a:pt x="782675" y="240190"/>
                </a:lnTo>
                <a:lnTo>
                  <a:pt x="847890" y="174976"/>
                </a:lnTo>
                <a:lnTo>
                  <a:pt x="813451" y="143109"/>
                </a:lnTo>
                <a:lnTo>
                  <a:pt x="777278" y="114486"/>
                </a:lnTo>
                <a:lnTo>
                  <a:pt x="744360" y="92314"/>
                </a:lnTo>
                <a:close/>
              </a:path>
              <a:path w="848360" h="240664">
                <a:moveTo>
                  <a:pt x="401988" y="0"/>
                </a:moveTo>
                <a:lnTo>
                  <a:pt x="358181" y="3185"/>
                </a:lnTo>
                <a:lnTo>
                  <a:pt x="314700" y="9549"/>
                </a:lnTo>
                <a:lnTo>
                  <a:pt x="271697" y="19094"/>
                </a:lnTo>
                <a:lnTo>
                  <a:pt x="229360" y="31819"/>
                </a:lnTo>
                <a:lnTo>
                  <a:pt x="187878" y="47726"/>
                </a:lnTo>
                <a:lnTo>
                  <a:pt x="147441" y="66814"/>
                </a:lnTo>
                <a:lnTo>
                  <a:pt x="108240" y="89083"/>
                </a:lnTo>
                <a:lnTo>
                  <a:pt x="70462" y="114533"/>
                </a:lnTo>
                <a:lnTo>
                  <a:pt x="34299" y="143164"/>
                </a:lnTo>
                <a:lnTo>
                  <a:pt x="0" y="174912"/>
                </a:lnTo>
                <a:lnTo>
                  <a:pt x="65201" y="240127"/>
                </a:lnTo>
                <a:lnTo>
                  <a:pt x="101343" y="207278"/>
                </a:lnTo>
                <a:lnTo>
                  <a:pt x="139756" y="178535"/>
                </a:lnTo>
                <a:lnTo>
                  <a:pt x="180139" y="153899"/>
                </a:lnTo>
                <a:lnTo>
                  <a:pt x="222189" y="133369"/>
                </a:lnTo>
                <a:lnTo>
                  <a:pt x="265602" y="116945"/>
                </a:lnTo>
                <a:lnTo>
                  <a:pt x="310076" y="104628"/>
                </a:lnTo>
                <a:lnTo>
                  <a:pt x="355308" y="96418"/>
                </a:lnTo>
                <a:lnTo>
                  <a:pt x="400995" y="92314"/>
                </a:lnTo>
                <a:lnTo>
                  <a:pt x="744360" y="92314"/>
                </a:lnTo>
                <a:lnTo>
                  <a:pt x="739492" y="89043"/>
                </a:lnTo>
                <a:lnTo>
                  <a:pt x="700283" y="66781"/>
                </a:lnTo>
                <a:lnTo>
                  <a:pt x="659841" y="47699"/>
                </a:lnTo>
                <a:lnTo>
                  <a:pt x="618354" y="31798"/>
                </a:lnTo>
                <a:lnTo>
                  <a:pt x="576012" y="19077"/>
                </a:lnTo>
                <a:lnTo>
                  <a:pt x="533004" y="9537"/>
                </a:lnTo>
                <a:lnTo>
                  <a:pt x="489512" y="3178"/>
                </a:lnTo>
                <a:lnTo>
                  <a:pt x="445844" y="2"/>
                </a:lnTo>
                <a:lnTo>
                  <a:pt x="401988" y="0"/>
                </a:lnTo>
                <a:close/>
              </a:path>
            </a:pathLst>
          </a:custGeom>
          <a:solidFill>
            <a:srgbClr val="ED1C24"/>
          </a:solidFill>
        </p:spPr>
        <p:txBody>
          <a:bodyPr wrap="square" lIns="0" tIns="0" rIns="0" bIns="0" rtlCol="0"/>
          <a:lstStyle/>
          <a:p>
            <a:endParaRPr/>
          </a:p>
        </p:txBody>
      </p:sp>
      <p:sp>
        <p:nvSpPr>
          <p:cNvPr id="46" name="object 46"/>
          <p:cNvSpPr/>
          <p:nvPr/>
        </p:nvSpPr>
        <p:spPr>
          <a:xfrm>
            <a:off x="963949" y="5129542"/>
            <a:ext cx="0" cy="179070"/>
          </a:xfrm>
          <a:custGeom>
            <a:avLst/>
            <a:gdLst/>
            <a:ahLst/>
            <a:cxnLst/>
            <a:rect l="l" t="t" r="r" b="b"/>
            <a:pathLst>
              <a:path h="179070">
                <a:moveTo>
                  <a:pt x="0" y="0"/>
                </a:moveTo>
                <a:lnTo>
                  <a:pt x="0" y="178498"/>
                </a:lnTo>
              </a:path>
            </a:pathLst>
          </a:custGeom>
          <a:ln w="53555">
            <a:solidFill>
              <a:srgbClr val="FFFFFF"/>
            </a:solidFill>
          </a:ln>
        </p:spPr>
        <p:txBody>
          <a:bodyPr wrap="square" lIns="0" tIns="0" rIns="0" bIns="0" rtlCol="0"/>
          <a:lstStyle/>
          <a:p>
            <a:endParaRPr/>
          </a:p>
        </p:txBody>
      </p:sp>
      <p:sp>
        <p:nvSpPr>
          <p:cNvPr id="47" name="object 47"/>
          <p:cNvSpPr/>
          <p:nvPr/>
        </p:nvSpPr>
        <p:spPr>
          <a:xfrm>
            <a:off x="884054" y="5040295"/>
            <a:ext cx="160655" cy="160655"/>
          </a:xfrm>
          <a:custGeom>
            <a:avLst/>
            <a:gdLst/>
            <a:ahLst/>
            <a:cxnLst/>
            <a:rect l="l" t="t" r="r" b="b"/>
            <a:pathLst>
              <a:path w="160655" h="160654">
                <a:moveTo>
                  <a:pt x="80327" y="0"/>
                </a:moveTo>
                <a:lnTo>
                  <a:pt x="49061" y="6312"/>
                </a:lnTo>
                <a:lnTo>
                  <a:pt x="23528" y="23528"/>
                </a:lnTo>
                <a:lnTo>
                  <a:pt x="6312" y="49061"/>
                </a:lnTo>
                <a:lnTo>
                  <a:pt x="0" y="80327"/>
                </a:lnTo>
                <a:lnTo>
                  <a:pt x="6312" y="111593"/>
                </a:lnTo>
                <a:lnTo>
                  <a:pt x="23528" y="137126"/>
                </a:lnTo>
                <a:lnTo>
                  <a:pt x="49061" y="154342"/>
                </a:lnTo>
                <a:lnTo>
                  <a:pt x="80327" y="160654"/>
                </a:lnTo>
                <a:lnTo>
                  <a:pt x="111593" y="154342"/>
                </a:lnTo>
                <a:lnTo>
                  <a:pt x="137126" y="137126"/>
                </a:lnTo>
                <a:lnTo>
                  <a:pt x="154342" y="111593"/>
                </a:lnTo>
                <a:lnTo>
                  <a:pt x="160655" y="80327"/>
                </a:lnTo>
                <a:lnTo>
                  <a:pt x="154342" y="49061"/>
                </a:lnTo>
                <a:lnTo>
                  <a:pt x="137126" y="23528"/>
                </a:lnTo>
                <a:lnTo>
                  <a:pt x="111593" y="6312"/>
                </a:lnTo>
                <a:lnTo>
                  <a:pt x="80327" y="0"/>
                </a:lnTo>
                <a:close/>
              </a:path>
            </a:pathLst>
          </a:custGeom>
          <a:solidFill>
            <a:srgbClr val="FFFFFF"/>
          </a:solidFill>
        </p:spPr>
        <p:txBody>
          <a:bodyPr wrap="square" lIns="0" tIns="0" rIns="0" bIns="0" rtlCol="0"/>
          <a:lstStyle/>
          <a:p>
            <a:endParaRPr/>
          </a:p>
        </p:txBody>
      </p:sp>
      <p:sp>
        <p:nvSpPr>
          <p:cNvPr id="48" name="object 48"/>
          <p:cNvSpPr/>
          <p:nvPr/>
        </p:nvSpPr>
        <p:spPr>
          <a:xfrm>
            <a:off x="3018036" y="3113079"/>
            <a:ext cx="1390650" cy="1390650"/>
          </a:xfrm>
          <a:custGeom>
            <a:avLst/>
            <a:gdLst/>
            <a:ahLst/>
            <a:cxnLst/>
            <a:rect l="l" t="t" r="r" b="b"/>
            <a:pathLst>
              <a:path w="1390650" h="1390650">
                <a:moveTo>
                  <a:pt x="695274" y="0"/>
                </a:moveTo>
                <a:lnTo>
                  <a:pt x="647672" y="1603"/>
                </a:lnTo>
                <a:lnTo>
                  <a:pt x="600930" y="6346"/>
                </a:lnTo>
                <a:lnTo>
                  <a:pt x="555153" y="14125"/>
                </a:lnTo>
                <a:lnTo>
                  <a:pt x="510444" y="24835"/>
                </a:lnTo>
                <a:lnTo>
                  <a:pt x="466906" y="38373"/>
                </a:lnTo>
                <a:lnTo>
                  <a:pt x="424644" y="54636"/>
                </a:lnTo>
                <a:lnTo>
                  <a:pt x="383760" y="73521"/>
                </a:lnTo>
                <a:lnTo>
                  <a:pt x="344358" y="94923"/>
                </a:lnTo>
                <a:lnTo>
                  <a:pt x="306541" y="118739"/>
                </a:lnTo>
                <a:lnTo>
                  <a:pt x="270414" y="144865"/>
                </a:lnTo>
                <a:lnTo>
                  <a:pt x="236080" y="173199"/>
                </a:lnTo>
                <a:lnTo>
                  <a:pt x="203642" y="203636"/>
                </a:lnTo>
                <a:lnTo>
                  <a:pt x="173205" y="236073"/>
                </a:lnTo>
                <a:lnTo>
                  <a:pt x="144870" y="270406"/>
                </a:lnTo>
                <a:lnTo>
                  <a:pt x="118743" y="306533"/>
                </a:lnTo>
                <a:lnTo>
                  <a:pt x="94926" y="344348"/>
                </a:lnTo>
                <a:lnTo>
                  <a:pt x="73523" y="383749"/>
                </a:lnTo>
                <a:lnTo>
                  <a:pt x="54638" y="424633"/>
                </a:lnTo>
                <a:lnTo>
                  <a:pt x="38375" y="466895"/>
                </a:lnTo>
                <a:lnTo>
                  <a:pt x="24836" y="510432"/>
                </a:lnTo>
                <a:lnTo>
                  <a:pt x="14125" y="555141"/>
                </a:lnTo>
                <a:lnTo>
                  <a:pt x="6347" y="600918"/>
                </a:lnTo>
                <a:lnTo>
                  <a:pt x="1604" y="647659"/>
                </a:lnTo>
                <a:lnTo>
                  <a:pt x="0" y="695261"/>
                </a:lnTo>
                <a:lnTo>
                  <a:pt x="1604" y="742865"/>
                </a:lnTo>
                <a:lnTo>
                  <a:pt x="6347" y="789607"/>
                </a:lnTo>
                <a:lnTo>
                  <a:pt x="14125" y="835385"/>
                </a:lnTo>
                <a:lnTo>
                  <a:pt x="24836" y="880095"/>
                </a:lnTo>
                <a:lnTo>
                  <a:pt x="38375" y="923633"/>
                </a:lnTo>
                <a:lnTo>
                  <a:pt x="54638" y="965896"/>
                </a:lnTo>
                <a:lnTo>
                  <a:pt x="73523" y="1006781"/>
                </a:lnTo>
                <a:lnTo>
                  <a:pt x="94926" y="1046183"/>
                </a:lnTo>
                <a:lnTo>
                  <a:pt x="118743" y="1083999"/>
                </a:lnTo>
                <a:lnTo>
                  <a:pt x="144870" y="1120126"/>
                </a:lnTo>
                <a:lnTo>
                  <a:pt x="173205" y="1154460"/>
                </a:lnTo>
                <a:lnTo>
                  <a:pt x="203642" y="1186897"/>
                </a:lnTo>
                <a:lnTo>
                  <a:pt x="236080" y="1217335"/>
                </a:lnTo>
                <a:lnTo>
                  <a:pt x="270414" y="1245668"/>
                </a:lnTo>
                <a:lnTo>
                  <a:pt x="306541" y="1271795"/>
                </a:lnTo>
                <a:lnTo>
                  <a:pt x="344358" y="1295612"/>
                </a:lnTo>
                <a:lnTo>
                  <a:pt x="383760" y="1317014"/>
                </a:lnTo>
                <a:lnTo>
                  <a:pt x="424644" y="1335898"/>
                </a:lnTo>
                <a:lnTo>
                  <a:pt x="466906" y="1352161"/>
                </a:lnTo>
                <a:lnTo>
                  <a:pt x="510444" y="1365700"/>
                </a:lnTo>
                <a:lnTo>
                  <a:pt x="555153" y="1376410"/>
                </a:lnTo>
                <a:lnTo>
                  <a:pt x="600930" y="1384188"/>
                </a:lnTo>
                <a:lnTo>
                  <a:pt x="647672" y="1388931"/>
                </a:lnTo>
                <a:lnTo>
                  <a:pt x="695274" y="1390535"/>
                </a:lnTo>
                <a:lnTo>
                  <a:pt x="742876" y="1388931"/>
                </a:lnTo>
                <a:lnTo>
                  <a:pt x="789617" y="1384188"/>
                </a:lnTo>
                <a:lnTo>
                  <a:pt x="835394" y="1376410"/>
                </a:lnTo>
                <a:lnTo>
                  <a:pt x="880103" y="1365700"/>
                </a:lnTo>
                <a:lnTo>
                  <a:pt x="923641" y="1352161"/>
                </a:lnTo>
                <a:lnTo>
                  <a:pt x="965904" y="1335898"/>
                </a:lnTo>
                <a:lnTo>
                  <a:pt x="1006788" y="1317014"/>
                </a:lnTo>
                <a:lnTo>
                  <a:pt x="1046190" y="1295612"/>
                </a:lnTo>
                <a:lnTo>
                  <a:pt x="1084006" y="1271795"/>
                </a:lnTo>
                <a:lnTo>
                  <a:pt x="1120133" y="1245668"/>
                </a:lnTo>
                <a:lnTo>
                  <a:pt x="1154467" y="1217335"/>
                </a:lnTo>
                <a:lnTo>
                  <a:pt x="1186905" y="1186897"/>
                </a:lnTo>
                <a:lnTo>
                  <a:pt x="1217343" y="1154460"/>
                </a:lnTo>
                <a:lnTo>
                  <a:pt x="1245677" y="1120126"/>
                </a:lnTo>
                <a:lnTo>
                  <a:pt x="1271805" y="1083999"/>
                </a:lnTo>
                <a:lnTo>
                  <a:pt x="1295622" y="1046183"/>
                </a:lnTo>
                <a:lnTo>
                  <a:pt x="1317024" y="1006781"/>
                </a:lnTo>
                <a:lnTo>
                  <a:pt x="1335909" y="965896"/>
                </a:lnTo>
                <a:lnTo>
                  <a:pt x="1352173" y="923633"/>
                </a:lnTo>
                <a:lnTo>
                  <a:pt x="1365712" y="880095"/>
                </a:lnTo>
                <a:lnTo>
                  <a:pt x="1376422" y="835385"/>
                </a:lnTo>
                <a:lnTo>
                  <a:pt x="1384201" y="789607"/>
                </a:lnTo>
                <a:lnTo>
                  <a:pt x="1388944" y="742865"/>
                </a:lnTo>
                <a:lnTo>
                  <a:pt x="1390548" y="695261"/>
                </a:lnTo>
                <a:lnTo>
                  <a:pt x="1388944" y="647659"/>
                </a:lnTo>
                <a:lnTo>
                  <a:pt x="1384201" y="600918"/>
                </a:lnTo>
                <a:lnTo>
                  <a:pt x="1376422" y="555141"/>
                </a:lnTo>
                <a:lnTo>
                  <a:pt x="1365712" y="510432"/>
                </a:lnTo>
                <a:lnTo>
                  <a:pt x="1352173" y="466895"/>
                </a:lnTo>
                <a:lnTo>
                  <a:pt x="1335909" y="424633"/>
                </a:lnTo>
                <a:lnTo>
                  <a:pt x="1317024" y="383749"/>
                </a:lnTo>
                <a:lnTo>
                  <a:pt x="1295622" y="344348"/>
                </a:lnTo>
                <a:lnTo>
                  <a:pt x="1271805" y="306533"/>
                </a:lnTo>
                <a:lnTo>
                  <a:pt x="1245677" y="270406"/>
                </a:lnTo>
                <a:lnTo>
                  <a:pt x="1217343" y="236073"/>
                </a:lnTo>
                <a:lnTo>
                  <a:pt x="1186905" y="203636"/>
                </a:lnTo>
                <a:lnTo>
                  <a:pt x="1154467" y="173199"/>
                </a:lnTo>
                <a:lnTo>
                  <a:pt x="1120133" y="144865"/>
                </a:lnTo>
                <a:lnTo>
                  <a:pt x="1084006" y="118739"/>
                </a:lnTo>
                <a:lnTo>
                  <a:pt x="1046190" y="94923"/>
                </a:lnTo>
                <a:lnTo>
                  <a:pt x="1006788" y="73521"/>
                </a:lnTo>
                <a:lnTo>
                  <a:pt x="965904" y="54636"/>
                </a:lnTo>
                <a:lnTo>
                  <a:pt x="923641" y="38373"/>
                </a:lnTo>
                <a:lnTo>
                  <a:pt x="880103" y="24835"/>
                </a:lnTo>
                <a:lnTo>
                  <a:pt x="835394" y="14125"/>
                </a:lnTo>
                <a:lnTo>
                  <a:pt x="789617" y="6346"/>
                </a:lnTo>
                <a:lnTo>
                  <a:pt x="742876" y="1603"/>
                </a:lnTo>
                <a:lnTo>
                  <a:pt x="695274" y="0"/>
                </a:lnTo>
                <a:close/>
              </a:path>
            </a:pathLst>
          </a:custGeom>
          <a:solidFill>
            <a:srgbClr val="FBB891"/>
          </a:solidFill>
        </p:spPr>
        <p:txBody>
          <a:bodyPr wrap="square" lIns="0" tIns="0" rIns="0" bIns="0" rtlCol="0"/>
          <a:lstStyle/>
          <a:p>
            <a:endParaRPr/>
          </a:p>
        </p:txBody>
      </p:sp>
      <p:sp>
        <p:nvSpPr>
          <p:cNvPr id="49" name="object 49"/>
          <p:cNvSpPr txBox="1"/>
          <p:nvPr/>
        </p:nvSpPr>
        <p:spPr>
          <a:xfrm>
            <a:off x="3311013" y="3393082"/>
            <a:ext cx="709295" cy="268605"/>
          </a:xfrm>
          <a:prstGeom prst="rect">
            <a:avLst/>
          </a:prstGeom>
        </p:spPr>
        <p:txBody>
          <a:bodyPr vert="horz" wrap="square" lIns="0" tIns="0" rIns="0" bIns="0" rtlCol="0">
            <a:spAutoFit/>
          </a:bodyPr>
          <a:lstStyle/>
          <a:p>
            <a:pPr marL="12700">
              <a:lnSpc>
                <a:spcPct val="100000"/>
              </a:lnSpc>
            </a:pPr>
            <a:r>
              <a:rPr sz="1700" b="1" spc="-20" dirty="0">
                <a:solidFill>
                  <a:srgbClr val="F15F22"/>
                </a:solidFill>
                <a:latin typeface="Arial Narrow"/>
                <a:cs typeface="Arial Narrow"/>
              </a:rPr>
              <a:t>…x-rays</a:t>
            </a:r>
            <a:endParaRPr sz="1700">
              <a:latin typeface="Arial Narrow"/>
              <a:cs typeface="Arial Narrow"/>
            </a:endParaRPr>
          </a:p>
        </p:txBody>
      </p:sp>
      <p:sp>
        <p:nvSpPr>
          <p:cNvPr id="50" name="object 50"/>
          <p:cNvSpPr txBox="1"/>
          <p:nvPr/>
        </p:nvSpPr>
        <p:spPr>
          <a:xfrm>
            <a:off x="3105044" y="3621720"/>
            <a:ext cx="1121410" cy="268605"/>
          </a:xfrm>
          <a:prstGeom prst="rect">
            <a:avLst/>
          </a:prstGeom>
        </p:spPr>
        <p:txBody>
          <a:bodyPr vert="horz" wrap="square" lIns="0" tIns="0" rIns="0" bIns="0" rtlCol="0">
            <a:spAutoFit/>
          </a:bodyPr>
          <a:lstStyle/>
          <a:p>
            <a:pPr marL="12700">
              <a:lnSpc>
                <a:spcPct val="100000"/>
              </a:lnSpc>
            </a:pPr>
            <a:r>
              <a:rPr sz="1700" b="1" spc="-20" dirty="0">
                <a:solidFill>
                  <a:srgbClr val="F15F22"/>
                </a:solidFill>
                <a:latin typeface="Arial Narrow"/>
                <a:cs typeface="Arial Narrow"/>
              </a:rPr>
              <a:t>…neon</a:t>
            </a:r>
            <a:r>
              <a:rPr sz="1700" b="1" spc="-120" dirty="0">
                <a:solidFill>
                  <a:srgbClr val="F15F22"/>
                </a:solidFill>
                <a:latin typeface="Arial Narrow"/>
                <a:cs typeface="Arial Narrow"/>
              </a:rPr>
              <a:t> </a:t>
            </a:r>
            <a:r>
              <a:rPr sz="1700" b="1" spc="-20" dirty="0">
                <a:solidFill>
                  <a:srgbClr val="F15F22"/>
                </a:solidFill>
                <a:latin typeface="Arial Narrow"/>
                <a:cs typeface="Arial Narrow"/>
              </a:rPr>
              <a:t>lights</a:t>
            </a:r>
            <a:endParaRPr sz="1700">
              <a:latin typeface="Arial Narrow"/>
              <a:cs typeface="Arial Narrow"/>
            </a:endParaRPr>
          </a:p>
        </p:txBody>
      </p:sp>
      <p:sp>
        <p:nvSpPr>
          <p:cNvPr id="51" name="object 51"/>
          <p:cNvSpPr txBox="1"/>
          <p:nvPr/>
        </p:nvSpPr>
        <p:spPr>
          <a:xfrm>
            <a:off x="3224869" y="3850358"/>
            <a:ext cx="882015" cy="268605"/>
          </a:xfrm>
          <a:prstGeom prst="rect">
            <a:avLst/>
          </a:prstGeom>
        </p:spPr>
        <p:txBody>
          <a:bodyPr vert="horz" wrap="square" lIns="0" tIns="0" rIns="0" bIns="0" rtlCol="0">
            <a:spAutoFit/>
          </a:bodyPr>
          <a:lstStyle/>
          <a:p>
            <a:pPr marL="12700">
              <a:lnSpc>
                <a:spcPct val="100000"/>
              </a:lnSpc>
            </a:pPr>
            <a:r>
              <a:rPr sz="1700" b="1" spc="-20" dirty="0">
                <a:solidFill>
                  <a:srgbClr val="F15F22"/>
                </a:solidFill>
                <a:latin typeface="Arial Narrow"/>
                <a:cs typeface="Arial Narrow"/>
              </a:rPr>
              <a:t>…robotics</a:t>
            </a:r>
            <a:endParaRPr sz="1700">
              <a:latin typeface="Arial Narrow"/>
              <a:cs typeface="Arial Narrow"/>
            </a:endParaRPr>
          </a:p>
        </p:txBody>
      </p:sp>
      <p:sp>
        <p:nvSpPr>
          <p:cNvPr id="52" name="object 52"/>
          <p:cNvSpPr/>
          <p:nvPr/>
        </p:nvSpPr>
        <p:spPr>
          <a:xfrm>
            <a:off x="2079289" y="3408296"/>
            <a:ext cx="969010" cy="969010"/>
          </a:xfrm>
          <a:custGeom>
            <a:avLst/>
            <a:gdLst/>
            <a:ahLst/>
            <a:cxnLst/>
            <a:rect l="l" t="t" r="r" b="b"/>
            <a:pathLst>
              <a:path w="969010" h="969010">
                <a:moveTo>
                  <a:pt x="484378" y="0"/>
                </a:moveTo>
                <a:lnTo>
                  <a:pt x="437794" y="2221"/>
                </a:lnTo>
                <a:lnTo>
                  <a:pt x="392450" y="8749"/>
                </a:lnTo>
                <a:lnTo>
                  <a:pt x="348549" y="19380"/>
                </a:lnTo>
                <a:lnTo>
                  <a:pt x="306295" y="33908"/>
                </a:lnTo>
                <a:lnTo>
                  <a:pt x="265894" y="52129"/>
                </a:lnTo>
                <a:lnTo>
                  <a:pt x="227549" y="73839"/>
                </a:lnTo>
                <a:lnTo>
                  <a:pt x="191466" y="98833"/>
                </a:lnTo>
                <a:lnTo>
                  <a:pt x="157849" y="126906"/>
                </a:lnTo>
                <a:lnTo>
                  <a:pt x="126901" y="157854"/>
                </a:lnTo>
                <a:lnTo>
                  <a:pt x="98829" y="191471"/>
                </a:lnTo>
                <a:lnTo>
                  <a:pt x="73836" y="227555"/>
                </a:lnTo>
                <a:lnTo>
                  <a:pt x="52127" y="265900"/>
                </a:lnTo>
                <a:lnTo>
                  <a:pt x="33907" y="306300"/>
                </a:lnTo>
                <a:lnTo>
                  <a:pt x="19379" y="348553"/>
                </a:lnTo>
                <a:lnTo>
                  <a:pt x="8749" y="392454"/>
                </a:lnTo>
                <a:lnTo>
                  <a:pt x="2221" y="437796"/>
                </a:lnTo>
                <a:lnTo>
                  <a:pt x="0" y="484378"/>
                </a:lnTo>
                <a:lnTo>
                  <a:pt x="2221" y="530961"/>
                </a:lnTo>
                <a:lnTo>
                  <a:pt x="8749" y="576305"/>
                </a:lnTo>
                <a:lnTo>
                  <a:pt x="19379" y="620207"/>
                </a:lnTo>
                <a:lnTo>
                  <a:pt x="33907" y="662462"/>
                </a:lnTo>
                <a:lnTo>
                  <a:pt x="52127" y="702864"/>
                </a:lnTo>
                <a:lnTo>
                  <a:pt x="73836" y="741209"/>
                </a:lnTo>
                <a:lnTo>
                  <a:pt x="98829" y="777294"/>
                </a:lnTo>
                <a:lnTo>
                  <a:pt x="126901" y="810912"/>
                </a:lnTo>
                <a:lnTo>
                  <a:pt x="157849" y="841861"/>
                </a:lnTo>
                <a:lnTo>
                  <a:pt x="191466" y="869934"/>
                </a:lnTo>
                <a:lnTo>
                  <a:pt x="227549" y="894928"/>
                </a:lnTo>
                <a:lnTo>
                  <a:pt x="265894" y="916638"/>
                </a:lnTo>
                <a:lnTo>
                  <a:pt x="306295" y="934859"/>
                </a:lnTo>
                <a:lnTo>
                  <a:pt x="348549" y="949388"/>
                </a:lnTo>
                <a:lnTo>
                  <a:pt x="392450" y="960018"/>
                </a:lnTo>
                <a:lnTo>
                  <a:pt x="437794" y="966547"/>
                </a:lnTo>
                <a:lnTo>
                  <a:pt x="484378" y="968768"/>
                </a:lnTo>
                <a:lnTo>
                  <a:pt x="530961" y="966547"/>
                </a:lnTo>
                <a:lnTo>
                  <a:pt x="576305" y="960018"/>
                </a:lnTo>
                <a:lnTo>
                  <a:pt x="620206" y="949388"/>
                </a:lnTo>
                <a:lnTo>
                  <a:pt x="662460" y="934859"/>
                </a:lnTo>
                <a:lnTo>
                  <a:pt x="702861" y="916638"/>
                </a:lnTo>
                <a:lnTo>
                  <a:pt x="734427" y="898766"/>
                </a:lnTo>
                <a:lnTo>
                  <a:pt x="473608" y="898766"/>
                </a:lnTo>
                <a:lnTo>
                  <a:pt x="424599" y="894254"/>
                </a:lnTo>
                <a:lnTo>
                  <a:pt x="377184" y="884274"/>
                </a:lnTo>
                <a:lnTo>
                  <a:pt x="331746" y="869150"/>
                </a:lnTo>
                <a:lnTo>
                  <a:pt x="288666" y="849203"/>
                </a:lnTo>
                <a:lnTo>
                  <a:pt x="248325" y="824756"/>
                </a:lnTo>
                <a:lnTo>
                  <a:pt x="211105" y="796132"/>
                </a:lnTo>
                <a:lnTo>
                  <a:pt x="177387" y="763653"/>
                </a:lnTo>
                <a:lnTo>
                  <a:pt x="147552" y="727643"/>
                </a:lnTo>
                <a:lnTo>
                  <a:pt x="121983" y="688423"/>
                </a:lnTo>
                <a:lnTo>
                  <a:pt x="101061" y="646317"/>
                </a:lnTo>
                <a:lnTo>
                  <a:pt x="85167" y="601646"/>
                </a:lnTo>
                <a:lnTo>
                  <a:pt x="74682" y="554735"/>
                </a:lnTo>
                <a:lnTo>
                  <a:pt x="69989" y="505904"/>
                </a:lnTo>
                <a:lnTo>
                  <a:pt x="967729" y="505904"/>
                </a:lnTo>
                <a:lnTo>
                  <a:pt x="968756" y="484378"/>
                </a:lnTo>
                <a:lnTo>
                  <a:pt x="968243" y="473621"/>
                </a:lnTo>
                <a:lnTo>
                  <a:pt x="69989" y="473621"/>
                </a:lnTo>
                <a:lnTo>
                  <a:pt x="74151" y="428061"/>
                </a:lnTo>
                <a:lnTo>
                  <a:pt x="83329" y="383854"/>
                </a:lnTo>
                <a:lnTo>
                  <a:pt x="97219" y="341304"/>
                </a:lnTo>
                <a:lnTo>
                  <a:pt x="115515" y="300717"/>
                </a:lnTo>
                <a:lnTo>
                  <a:pt x="137911" y="262398"/>
                </a:lnTo>
                <a:lnTo>
                  <a:pt x="164103" y="226653"/>
                </a:lnTo>
                <a:lnTo>
                  <a:pt x="193784" y="193787"/>
                </a:lnTo>
                <a:lnTo>
                  <a:pt x="226650" y="164106"/>
                </a:lnTo>
                <a:lnTo>
                  <a:pt x="262394" y="137915"/>
                </a:lnTo>
                <a:lnTo>
                  <a:pt x="300712" y="115520"/>
                </a:lnTo>
                <a:lnTo>
                  <a:pt x="341297" y="97225"/>
                </a:lnTo>
                <a:lnTo>
                  <a:pt x="383846" y="83337"/>
                </a:lnTo>
                <a:lnTo>
                  <a:pt x="428051" y="74161"/>
                </a:lnTo>
                <a:lnTo>
                  <a:pt x="473608" y="70002"/>
                </a:lnTo>
                <a:lnTo>
                  <a:pt x="734428" y="70002"/>
                </a:lnTo>
                <a:lnTo>
                  <a:pt x="702861" y="52129"/>
                </a:lnTo>
                <a:lnTo>
                  <a:pt x="662460" y="33908"/>
                </a:lnTo>
                <a:lnTo>
                  <a:pt x="620206" y="19380"/>
                </a:lnTo>
                <a:lnTo>
                  <a:pt x="576305" y="8749"/>
                </a:lnTo>
                <a:lnTo>
                  <a:pt x="530961" y="2221"/>
                </a:lnTo>
                <a:lnTo>
                  <a:pt x="484378" y="0"/>
                </a:lnTo>
                <a:close/>
              </a:path>
              <a:path w="969010" h="969010">
                <a:moveTo>
                  <a:pt x="270827" y="505904"/>
                </a:moveTo>
                <a:lnTo>
                  <a:pt x="242976" y="505904"/>
                </a:lnTo>
                <a:lnTo>
                  <a:pt x="251741" y="555001"/>
                </a:lnTo>
                <a:lnTo>
                  <a:pt x="271047" y="600053"/>
                </a:lnTo>
                <a:lnTo>
                  <a:pt x="299406" y="639951"/>
                </a:lnTo>
                <a:lnTo>
                  <a:pt x="335330" y="673584"/>
                </a:lnTo>
                <a:lnTo>
                  <a:pt x="377330" y="699842"/>
                </a:lnTo>
                <a:lnTo>
                  <a:pt x="423918" y="717614"/>
                </a:lnTo>
                <a:lnTo>
                  <a:pt x="473608" y="725792"/>
                </a:lnTo>
                <a:lnTo>
                  <a:pt x="473608" y="898766"/>
                </a:lnTo>
                <a:lnTo>
                  <a:pt x="505904" y="898766"/>
                </a:lnTo>
                <a:lnTo>
                  <a:pt x="505904" y="725792"/>
                </a:lnTo>
                <a:lnTo>
                  <a:pt x="554997" y="717614"/>
                </a:lnTo>
                <a:lnTo>
                  <a:pt x="600048" y="699842"/>
                </a:lnTo>
                <a:lnTo>
                  <a:pt x="602955" y="697928"/>
                </a:lnTo>
                <a:lnTo>
                  <a:pt x="473608" y="697928"/>
                </a:lnTo>
                <a:lnTo>
                  <a:pt x="421696" y="688029"/>
                </a:lnTo>
                <a:lnTo>
                  <a:pt x="374739" y="666599"/>
                </a:lnTo>
                <a:lnTo>
                  <a:pt x="334456" y="635654"/>
                </a:lnTo>
                <a:lnTo>
                  <a:pt x="302563" y="597211"/>
                </a:lnTo>
                <a:lnTo>
                  <a:pt x="280781" y="553289"/>
                </a:lnTo>
                <a:lnTo>
                  <a:pt x="270827" y="505904"/>
                </a:lnTo>
                <a:close/>
              </a:path>
              <a:path w="969010" h="969010">
                <a:moveTo>
                  <a:pt x="967729" y="505904"/>
                </a:moveTo>
                <a:lnTo>
                  <a:pt x="898766" y="505904"/>
                </a:lnTo>
                <a:lnTo>
                  <a:pt x="894251" y="554735"/>
                </a:lnTo>
                <a:lnTo>
                  <a:pt x="884269" y="601646"/>
                </a:lnTo>
                <a:lnTo>
                  <a:pt x="869143" y="646317"/>
                </a:lnTo>
                <a:lnTo>
                  <a:pt x="849195" y="688423"/>
                </a:lnTo>
                <a:lnTo>
                  <a:pt x="824747" y="727643"/>
                </a:lnTo>
                <a:lnTo>
                  <a:pt x="796122" y="763653"/>
                </a:lnTo>
                <a:lnTo>
                  <a:pt x="763644" y="796132"/>
                </a:lnTo>
                <a:lnTo>
                  <a:pt x="727634" y="824756"/>
                </a:lnTo>
                <a:lnTo>
                  <a:pt x="688415" y="849203"/>
                </a:lnTo>
                <a:lnTo>
                  <a:pt x="646310" y="869150"/>
                </a:lnTo>
                <a:lnTo>
                  <a:pt x="601641" y="884274"/>
                </a:lnTo>
                <a:lnTo>
                  <a:pt x="554732" y="894254"/>
                </a:lnTo>
                <a:lnTo>
                  <a:pt x="505904" y="898766"/>
                </a:lnTo>
                <a:lnTo>
                  <a:pt x="734427" y="898766"/>
                </a:lnTo>
                <a:lnTo>
                  <a:pt x="777289" y="869934"/>
                </a:lnTo>
                <a:lnTo>
                  <a:pt x="810906" y="841861"/>
                </a:lnTo>
                <a:lnTo>
                  <a:pt x="841854" y="810912"/>
                </a:lnTo>
                <a:lnTo>
                  <a:pt x="869926" y="777294"/>
                </a:lnTo>
                <a:lnTo>
                  <a:pt x="894919" y="741209"/>
                </a:lnTo>
                <a:lnTo>
                  <a:pt x="916628" y="702864"/>
                </a:lnTo>
                <a:lnTo>
                  <a:pt x="934848" y="662462"/>
                </a:lnTo>
                <a:lnTo>
                  <a:pt x="949376" y="620207"/>
                </a:lnTo>
                <a:lnTo>
                  <a:pt x="960006" y="576305"/>
                </a:lnTo>
                <a:lnTo>
                  <a:pt x="966534" y="530961"/>
                </a:lnTo>
                <a:lnTo>
                  <a:pt x="967729" y="505904"/>
                </a:lnTo>
                <a:close/>
              </a:path>
              <a:path w="969010" h="969010">
                <a:moveTo>
                  <a:pt x="505904" y="505904"/>
                </a:moveTo>
                <a:lnTo>
                  <a:pt x="473608" y="505904"/>
                </a:lnTo>
                <a:lnTo>
                  <a:pt x="473608" y="697928"/>
                </a:lnTo>
                <a:lnTo>
                  <a:pt x="505904" y="697928"/>
                </a:lnTo>
                <a:lnTo>
                  <a:pt x="505904" y="505904"/>
                </a:lnTo>
                <a:close/>
              </a:path>
              <a:path w="969010" h="969010">
                <a:moveTo>
                  <a:pt x="725792" y="505904"/>
                </a:moveTo>
                <a:lnTo>
                  <a:pt x="697928" y="505904"/>
                </a:lnTo>
                <a:lnTo>
                  <a:pt x="688028" y="553289"/>
                </a:lnTo>
                <a:lnTo>
                  <a:pt x="666596" y="597211"/>
                </a:lnTo>
                <a:lnTo>
                  <a:pt x="635649" y="635654"/>
                </a:lnTo>
                <a:lnTo>
                  <a:pt x="597206" y="666599"/>
                </a:lnTo>
                <a:lnTo>
                  <a:pt x="553285" y="688029"/>
                </a:lnTo>
                <a:lnTo>
                  <a:pt x="505904" y="697928"/>
                </a:lnTo>
                <a:lnTo>
                  <a:pt x="602955" y="697928"/>
                </a:lnTo>
                <a:lnTo>
                  <a:pt x="639946" y="673584"/>
                </a:lnTo>
                <a:lnTo>
                  <a:pt x="673580" y="639951"/>
                </a:lnTo>
                <a:lnTo>
                  <a:pt x="699839" y="600053"/>
                </a:lnTo>
                <a:lnTo>
                  <a:pt x="717614" y="555001"/>
                </a:lnTo>
                <a:lnTo>
                  <a:pt x="725792" y="505904"/>
                </a:lnTo>
                <a:close/>
              </a:path>
              <a:path w="969010" h="969010">
                <a:moveTo>
                  <a:pt x="505904" y="70002"/>
                </a:moveTo>
                <a:lnTo>
                  <a:pt x="473608" y="70002"/>
                </a:lnTo>
                <a:lnTo>
                  <a:pt x="473608" y="242976"/>
                </a:lnTo>
                <a:lnTo>
                  <a:pt x="429991" y="250043"/>
                </a:lnTo>
                <a:lnTo>
                  <a:pt x="388605" y="265321"/>
                </a:lnTo>
                <a:lnTo>
                  <a:pt x="350447" y="287815"/>
                </a:lnTo>
                <a:lnTo>
                  <a:pt x="316515" y="316526"/>
                </a:lnTo>
                <a:lnTo>
                  <a:pt x="287805" y="350459"/>
                </a:lnTo>
                <a:lnTo>
                  <a:pt x="265314" y="388617"/>
                </a:lnTo>
                <a:lnTo>
                  <a:pt x="250039" y="430003"/>
                </a:lnTo>
                <a:lnTo>
                  <a:pt x="242976" y="473621"/>
                </a:lnTo>
                <a:lnTo>
                  <a:pt x="270827" y="473621"/>
                </a:lnTo>
                <a:lnTo>
                  <a:pt x="278595" y="428857"/>
                </a:lnTo>
                <a:lnTo>
                  <a:pt x="295233" y="387555"/>
                </a:lnTo>
                <a:lnTo>
                  <a:pt x="319660" y="350796"/>
                </a:lnTo>
                <a:lnTo>
                  <a:pt x="350793" y="319663"/>
                </a:lnTo>
                <a:lnTo>
                  <a:pt x="387550" y="295238"/>
                </a:lnTo>
                <a:lnTo>
                  <a:pt x="428849" y="278603"/>
                </a:lnTo>
                <a:lnTo>
                  <a:pt x="473608" y="270840"/>
                </a:lnTo>
                <a:lnTo>
                  <a:pt x="601319" y="270840"/>
                </a:lnTo>
                <a:lnTo>
                  <a:pt x="580499" y="260040"/>
                </a:lnTo>
                <a:lnTo>
                  <a:pt x="544705" y="248480"/>
                </a:lnTo>
                <a:lnTo>
                  <a:pt x="505904" y="242976"/>
                </a:lnTo>
                <a:lnTo>
                  <a:pt x="505904" y="70002"/>
                </a:lnTo>
                <a:close/>
              </a:path>
              <a:path w="969010" h="969010">
                <a:moveTo>
                  <a:pt x="505904" y="270840"/>
                </a:moveTo>
                <a:lnTo>
                  <a:pt x="473608" y="270840"/>
                </a:lnTo>
                <a:lnTo>
                  <a:pt x="473608" y="473621"/>
                </a:lnTo>
                <a:lnTo>
                  <a:pt x="527850" y="473621"/>
                </a:lnTo>
                <a:lnTo>
                  <a:pt x="560565" y="440905"/>
                </a:lnTo>
                <a:lnTo>
                  <a:pt x="505904" y="440905"/>
                </a:lnTo>
                <a:lnTo>
                  <a:pt x="505904" y="270840"/>
                </a:lnTo>
                <a:close/>
              </a:path>
              <a:path w="969010" h="969010">
                <a:moveTo>
                  <a:pt x="684664" y="351612"/>
                </a:moveTo>
                <a:lnTo>
                  <a:pt x="649859" y="351612"/>
                </a:lnTo>
                <a:lnTo>
                  <a:pt x="668630" y="378812"/>
                </a:lnTo>
                <a:lnTo>
                  <a:pt x="683156" y="409082"/>
                </a:lnTo>
                <a:lnTo>
                  <a:pt x="693051" y="441119"/>
                </a:lnTo>
                <a:lnTo>
                  <a:pt x="697928" y="473621"/>
                </a:lnTo>
                <a:lnTo>
                  <a:pt x="725792" y="473621"/>
                </a:lnTo>
                <a:lnTo>
                  <a:pt x="720296" y="433979"/>
                </a:lnTo>
                <a:lnTo>
                  <a:pt x="708766" y="396335"/>
                </a:lnTo>
                <a:lnTo>
                  <a:pt x="691689" y="361510"/>
                </a:lnTo>
                <a:lnTo>
                  <a:pt x="684664" y="351612"/>
                </a:lnTo>
                <a:close/>
              </a:path>
              <a:path w="969010" h="969010">
                <a:moveTo>
                  <a:pt x="734428" y="70002"/>
                </a:moveTo>
                <a:lnTo>
                  <a:pt x="505904" y="70002"/>
                </a:lnTo>
                <a:lnTo>
                  <a:pt x="554732" y="74692"/>
                </a:lnTo>
                <a:lnTo>
                  <a:pt x="601641" y="85175"/>
                </a:lnTo>
                <a:lnTo>
                  <a:pt x="646310" y="101067"/>
                </a:lnTo>
                <a:lnTo>
                  <a:pt x="688415" y="121988"/>
                </a:lnTo>
                <a:lnTo>
                  <a:pt x="727634" y="147556"/>
                </a:lnTo>
                <a:lnTo>
                  <a:pt x="763644" y="177390"/>
                </a:lnTo>
                <a:lnTo>
                  <a:pt x="796122" y="211108"/>
                </a:lnTo>
                <a:lnTo>
                  <a:pt x="824747" y="248329"/>
                </a:lnTo>
                <a:lnTo>
                  <a:pt x="849195" y="288670"/>
                </a:lnTo>
                <a:lnTo>
                  <a:pt x="869143" y="331752"/>
                </a:lnTo>
                <a:lnTo>
                  <a:pt x="884269" y="377192"/>
                </a:lnTo>
                <a:lnTo>
                  <a:pt x="894251" y="424609"/>
                </a:lnTo>
                <a:lnTo>
                  <a:pt x="898766" y="473621"/>
                </a:lnTo>
                <a:lnTo>
                  <a:pt x="968243" y="473621"/>
                </a:lnTo>
                <a:lnTo>
                  <a:pt x="960006" y="392454"/>
                </a:lnTo>
                <a:lnTo>
                  <a:pt x="949376" y="348553"/>
                </a:lnTo>
                <a:lnTo>
                  <a:pt x="934848" y="306300"/>
                </a:lnTo>
                <a:lnTo>
                  <a:pt x="916628" y="265900"/>
                </a:lnTo>
                <a:lnTo>
                  <a:pt x="894919" y="227555"/>
                </a:lnTo>
                <a:lnTo>
                  <a:pt x="869926" y="191471"/>
                </a:lnTo>
                <a:lnTo>
                  <a:pt x="841854" y="157854"/>
                </a:lnTo>
                <a:lnTo>
                  <a:pt x="810906" y="126906"/>
                </a:lnTo>
                <a:lnTo>
                  <a:pt x="777289" y="98833"/>
                </a:lnTo>
                <a:lnTo>
                  <a:pt x="741206" y="73839"/>
                </a:lnTo>
                <a:lnTo>
                  <a:pt x="734428" y="70002"/>
                </a:lnTo>
                <a:close/>
              </a:path>
              <a:path w="969010" h="969010">
                <a:moveTo>
                  <a:pt x="601319" y="270840"/>
                </a:moveTo>
                <a:lnTo>
                  <a:pt x="505904" y="270840"/>
                </a:lnTo>
                <a:lnTo>
                  <a:pt x="538400" y="275713"/>
                </a:lnTo>
                <a:lnTo>
                  <a:pt x="570436" y="285611"/>
                </a:lnTo>
                <a:lnTo>
                  <a:pt x="600705" y="300142"/>
                </a:lnTo>
                <a:lnTo>
                  <a:pt x="627900" y="318909"/>
                </a:lnTo>
                <a:lnTo>
                  <a:pt x="505904" y="440905"/>
                </a:lnTo>
                <a:lnTo>
                  <a:pt x="560565" y="440905"/>
                </a:lnTo>
                <a:lnTo>
                  <a:pt x="649859" y="351612"/>
                </a:lnTo>
                <a:lnTo>
                  <a:pt x="684664" y="351612"/>
                </a:lnTo>
                <a:lnTo>
                  <a:pt x="669556" y="330327"/>
                </a:lnTo>
                <a:lnTo>
                  <a:pt x="700200" y="299288"/>
                </a:lnTo>
                <a:lnTo>
                  <a:pt x="643826" y="299288"/>
                </a:lnTo>
                <a:lnTo>
                  <a:pt x="613476" y="277146"/>
                </a:lnTo>
                <a:lnTo>
                  <a:pt x="601319" y="270840"/>
                </a:lnTo>
                <a:close/>
              </a:path>
              <a:path w="969010" h="969010">
                <a:moveTo>
                  <a:pt x="715956" y="232219"/>
                </a:moveTo>
                <a:lnTo>
                  <a:pt x="708099" y="233682"/>
                </a:lnTo>
                <a:lnTo>
                  <a:pt x="701192" y="238239"/>
                </a:lnTo>
                <a:lnTo>
                  <a:pt x="643826" y="299288"/>
                </a:lnTo>
                <a:lnTo>
                  <a:pt x="700200" y="299288"/>
                </a:lnTo>
                <a:lnTo>
                  <a:pt x="730719" y="268376"/>
                </a:lnTo>
                <a:lnTo>
                  <a:pt x="735320" y="261405"/>
                </a:lnTo>
                <a:lnTo>
                  <a:pt x="736854" y="253407"/>
                </a:lnTo>
                <a:lnTo>
                  <a:pt x="735320" y="245407"/>
                </a:lnTo>
                <a:lnTo>
                  <a:pt x="730719" y="238429"/>
                </a:lnTo>
                <a:lnTo>
                  <a:pt x="723813" y="233813"/>
                </a:lnTo>
                <a:lnTo>
                  <a:pt x="715956" y="232219"/>
                </a:lnTo>
                <a:close/>
              </a:path>
            </a:pathLst>
          </a:custGeom>
          <a:solidFill>
            <a:srgbClr val="00A24E"/>
          </a:solidFill>
        </p:spPr>
        <p:txBody>
          <a:bodyPr wrap="square" lIns="0" tIns="0" rIns="0" bIns="0" rtlCol="0"/>
          <a:lstStyle/>
          <a:p>
            <a:endParaRPr/>
          </a:p>
        </p:txBody>
      </p:sp>
      <p:sp>
        <p:nvSpPr>
          <p:cNvPr id="53" name="object 53"/>
          <p:cNvSpPr/>
          <p:nvPr/>
        </p:nvSpPr>
        <p:spPr>
          <a:xfrm>
            <a:off x="2318163" y="3628028"/>
            <a:ext cx="83820" cy="83820"/>
          </a:xfrm>
          <a:custGeom>
            <a:avLst/>
            <a:gdLst/>
            <a:ahLst/>
            <a:cxnLst/>
            <a:rect l="l" t="t" r="r" b="b"/>
            <a:pathLst>
              <a:path w="83819" h="83820">
                <a:moveTo>
                  <a:pt x="41782" y="0"/>
                </a:moveTo>
                <a:lnTo>
                  <a:pt x="25529" y="3287"/>
                </a:lnTo>
                <a:lnTo>
                  <a:pt x="12247" y="12247"/>
                </a:lnTo>
                <a:lnTo>
                  <a:pt x="3287" y="25529"/>
                </a:lnTo>
                <a:lnTo>
                  <a:pt x="0" y="41782"/>
                </a:lnTo>
                <a:lnTo>
                  <a:pt x="3288" y="58030"/>
                </a:lnTo>
                <a:lnTo>
                  <a:pt x="12252" y="71313"/>
                </a:lnTo>
                <a:lnTo>
                  <a:pt x="25535" y="80277"/>
                </a:lnTo>
                <a:lnTo>
                  <a:pt x="41782" y="83565"/>
                </a:lnTo>
                <a:lnTo>
                  <a:pt x="58036" y="80277"/>
                </a:lnTo>
                <a:lnTo>
                  <a:pt x="71318" y="71313"/>
                </a:lnTo>
                <a:lnTo>
                  <a:pt x="80278" y="58030"/>
                </a:lnTo>
                <a:lnTo>
                  <a:pt x="83565" y="41782"/>
                </a:lnTo>
                <a:lnTo>
                  <a:pt x="80278" y="25529"/>
                </a:lnTo>
                <a:lnTo>
                  <a:pt x="71318" y="12247"/>
                </a:lnTo>
                <a:lnTo>
                  <a:pt x="58036" y="3287"/>
                </a:lnTo>
                <a:lnTo>
                  <a:pt x="41782" y="0"/>
                </a:lnTo>
                <a:close/>
              </a:path>
            </a:pathLst>
          </a:custGeom>
          <a:solidFill>
            <a:srgbClr val="ED1C24"/>
          </a:solidFill>
        </p:spPr>
        <p:txBody>
          <a:bodyPr wrap="square" lIns="0" tIns="0" rIns="0" bIns="0" rtlCol="0"/>
          <a:lstStyle/>
          <a:p>
            <a:endParaRPr/>
          </a:p>
        </p:txBody>
      </p:sp>
      <p:sp>
        <p:nvSpPr>
          <p:cNvPr id="54" name="object 54"/>
          <p:cNvSpPr/>
          <p:nvPr/>
        </p:nvSpPr>
        <p:spPr>
          <a:xfrm>
            <a:off x="2346031" y="4115548"/>
            <a:ext cx="83820" cy="83820"/>
          </a:xfrm>
          <a:custGeom>
            <a:avLst/>
            <a:gdLst/>
            <a:ahLst/>
            <a:cxnLst/>
            <a:rect l="l" t="t" r="r" b="b"/>
            <a:pathLst>
              <a:path w="83819" h="83820">
                <a:moveTo>
                  <a:pt x="41782" y="0"/>
                </a:moveTo>
                <a:lnTo>
                  <a:pt x="25529" y="3288"/>
                </a:lnTo>
                <a:lnTo>
                  <a:pt x="12247" y="12252"/>
                </a:lnTo>
                <a:lnTo>
                  <a:pt x="3287" y="25535"/>
                </a:lnTo>
                <a:lnTo>
                  <a:pt x="0" y="41783"/>
                </a:lnTo>
                <a:lnTo>
                  <a:pt x="3288" y="58036"/>
                </a:lnTo>
                <a:lnTo>
                  <a:pt x="12252" y="71318"/>
                </a:lnTo>
                <a:lnTo>
                  <a:pt x="25535" y="80278"/>
                </a:lnTo>
                <a:lnTo>
                  <a:pt x="41782" y="83566"/>
                </a:lnTo>
                <a:lnTo>
                  <a:pt x="58030" y="80278"/>
                </a:lnTo>
                <a:lnTo>
                  <a:pt x="71313" y="71318"/>
                </a:lnTo>
                <a:lnTo>
                  <a:pt x="80277" y="58036"/>
                </a:lnTo>
                <a:lnTo>
                  <a:pt x="83565" y="41783"/>
                </a:lnTo>
                <a:lnTo>
                  <a:pt x="80277" y="25535"/>
                </a:lnTo>
                <a:lnTo>
                  <a:pt x="71313" y="12252"/>
                </a:lnTo>
                <a:lnTo>
                  <a:pt x="58030" y="3288"/>
                </a:lnTo>
                <a:lnTo>
                  <a:pt x="41782" y="0"/>
                </a:lnTo>
                <a:close/>
              </a:path>
            </a:pathLst>
          </a:custGeom>
          <a:solidFill>
            <a:srgbClr val="ED1C24"/>
          </a:solidFill>
        </p:spPr>
        <p:txBody>
          <a:bodyPr wrap="square" lIns="0" tIns="0" rIns="0" bIns="0" rtlCol="0"/>
          <a:lstStyle/>
          <a:p>
            <a:endParaRPr/>
          </a:p>
        </p:txBody>
      </p:sp>
      <p:sp>
        <p:nvSpPr>
          <p:cNvPr id="55" name="object 55"/>
          <p:cNvSpPr/>
          <p:nvPr/>
        </p:nvSpPr>
        <p:spPr>
          <a:xfrm>
            <a:off x="2610675" y="3948391"/>
            <a:ext cx="83820" cy="83820"/>
          </a:xfrm>
          <a:custGeom>
            <a:avLst/>
            <a:gdLst/>
            <a:ahLst/>
            <a:cxnLst/>
            <a:rect l="l" t="t" r="r" b="b"/>
            <a:pathLst>
              <a:path w="83819" h="83820">
                <a:moveTo>
                  <a:pt x="41795" y="0"/>
                </a:moveTo>
                <a:lnTo>
                  <a:pt x="25540" y="3289"/>
                </a:lnTo>
                <a:lnTo>
                  <a:pt x="12253" y="12253"/>
                </a:lnTo>
                <a:lnTo>
                  <a:pt x="3289" y="25540"/>
                </a:lnTo>
                <a:lnTo>
                  <a:pt x="0" y="41795"/>
                </a:lnTo>
                <a:lnTo>
                  <a:pt x="3289" y="58048"/>
                </a:lnTo>
                <a:lnTo>
                  <a:pt x="12253" y="71331"/>
                </a:lnTo>
                <a:lnTo>
                  <a:pt x="25540" y="80291"/>
                </a:lnTo>
                <a:lnTo>
                  <a:pt x="41795" y="83578"/>
                </a:lnTo>
                <a:lnTo>
                  <a:pt x="58048" y="80291"/>
                </a:lnTo>
                <a:lnTo>
                  <a:pt x="71331" y="71331"/>
                </a:lnTo>
                <a:lnTo>
                  <a:pt x="80291" y="58048"/>
                </a:lnTo>
                <a:lnTo>
                  <a:pt x="83578" y="41795"/>
                </a:lnTo>
                <a:lnTo>
                  <a:pt x="80291" y="25540"/>
                </a:lnTo>
                <a:lnTo>
                  <a:pt x="71331" y="12253"/>
                </a:lnTo>
                <a:lnTo>
                  <a:pt x="58048" y="3289"/>
                </a:lnTo>
                <a:lnTo>
                  <a:pt x="41795" y="0"/>
                </a:lnTo>
                <a:close/>
              </a:path>
            </a:pathLst>
          </a:custGeom>
          <a:solidFill>
            <a:srgbClr val="ED1C24"/>
          </a:solidFill>
        </p:spPr>
        <p:txBody>
          <a:bodyPr wrap="square" lIns="0" tIns="0" rIns="0" bIns="0" rtlCol="0"/>
          <a:lstStyle/>
          <a:p>
            <a:endParaRPr/>
          </a:p>
        </p:txBody>
      </p:sp>
      <p:sp>
        <p:nvSpPr>
          <p:cNvPr id="56" name="object 56"/>
          <p:cNvSpPr/>
          <p:nvPr/>
        </p:nvSpPr>
        <p:spPr>
          <a:xfrm>
            <a:off x="3935742" y="6394984"/>
            <a:ext cx="1454150" cy="0"/>
          </a:xfrm>
          <a:custGeom>
            <a:avLst/>
            <a:gdLst/>
            <a:ahLst/>
            <a:cxnLst/>
            <a:rect l="l" t="t" r="r" b="b"/>
            <a:pathLst>
              <a:path w="1454150">
                <a:moveTo>
                  <a:pt x="1453540" y="0"/>
                </a:moveTo>
                <a:lnTo>
                  <a:pt x="0" y="0"/>
                </a:lnTo>
              </a:path>
            </a:pathLst>
          </a:custGeom>
          <a:ln w="38100">
            <a:solidFill>
              <a:srgbClr val="535953"/>
            </a:solidFill>
          </a:ln>
        </p:spPr>
        <p:txBody>
          <a:bodyPr wrap="square" lIns="0" tIns="0" rIns="0" bIns="0" rtlCol="0"/>
          <a:lstStyle/>
          <a:p>
            <a:endParaRPr/>
          </a:p>
        </p:txBody>
      </p:sp>
      <p:sp>
        <p:nvSpPr>
          <p:cNvPr id="57" name="object 57"/>
          <p:cNvSpPr/>
          <p:nvPr/>
        </p:nvSpPr>
        <p:spPr>
          <a:xfrm>
            <a:off x="3407982" y="5724805"/>
            <a:ext cx="1320800" cy="1302385"/>
          </a:xfrm>
          <a:custGeom>
            <a:avLst/>
            <a:gdLst/>
            <a:ahLst/>
            <a:cxnLst/>
            <a:rect l="l" t="t" r="r" b="b"/>
            <a:pathLst>
              <a:path w="1320800" h="1302384">
                <a:moveTo>
                  <a:pt x="660273" y="0"/>
                </a:moveTo>
                <a:lnTo>
                  <a:pt x="610996" y="1785"/>
                </a:lnTo>
                <a:lnTo>
                  <a:pt x="562703" y="7059"/>
                </a:lnTo>
                <a:lnTo>
                  <a:pt x="515521" y="15695"/>
                </a:lnTo>
                <a:lnTo>
                  <a:pt x="469578" y="27567"/>
                </a:lnTo>
                <a:lnTo>
                  <a:pt x="425002" y="42550"/>
                </a:lnTo>
                <a:lnTo>
                  <a:pt x="381920" y="60516"/>
                </a:lnTo>
                <a:lnTo>
                  <a:pt x="340459" y="81341"/>
                </a:lnTo>
                <a:lnTo>
                  <a:pt x="300749" y="104899"/>
                </a:lnTo>
                <a:lnTo>
                  <a:pt x="262915" y="131064"/>
                </a:lnTo>
                <a:lnTo>
                  <a:pt x="227086" y="159709"/>
                </a:lnTo>
                <a:lnTo>
                  <a:pt x="193390" y="190709"/>
                </a:lnTo>
                <a:lnTo>
                  <a:pt x="161955" y="223938"/>
                </a:lnTo>
                <a:lnTo>
                  <a:pt x="132907" y="259270"/>
                </a:lnTo>
                <a:lnTo>
                  <a:pt x="106374" y="296580"/>
                </a:lnTo>
                <a:lnTo>
                  <a:pt x="82486" y="335741"/>
                </a:lnTo>
                <a:lnTo>
                  <a:pt x="61368" y="376627"/>
                </a:lnTo>
                <a:lnTo>
                  <a:pt x="43148" y="419113"/>
                </a:lnTo>
                <a:lnTo>
                  <a:pt x="27955" y="463072"/>
                </a:lnTo>
                <a:lnTo>
                  <a:pt x="15916" y="508379"/>
                </a:lnTo>
                <a:lnTo>
                  <a:pt x="7159" y="554908"/>
                </a:lnTo>
                <a:lnTo>
                  <a:pt x="1811" y="602533"/>
                </a:lnTo>
                <a:lnTo>
                  <a:pt x="0" y="651129"/>
                </a:lnTo>
                <a:lnTo>
                  <a:pt x="1811" y="699724"/>
                </a:lnTo>
                <a:lnTo>
                  <a:pt x="7159" y="747349"/>
                </a:lnTo>
                <a:lnTo>
                  <a:pt x="15916" y="793878"/>
                </a:lnTo>
                <a:lnTo>
                  <a:pt x="27955" y="839185"/>
                </a:lnTo>
                <a:lnTo>
                  <a:pt x="43148" y="883144"/>
                </a:lnTo>
                <a:lnTo>
                  <a:pt x="61368" y="925630"/>
                </a:lnTo>
                <a:lnTo>
                  <a:pt x="82486" y="966516"/>
                </a:lnTo>
                <a:lnTo>
                  <a:pt x="106374" y="1005677"/>
                </a:lnTo>
                <a:lnTo>
                  <a:pt x="132907" y="1042987"/>
                </a:lnTo>
                <a:lnTo>
                  <a:pt x="161955" y="1078319"/>
                </a:lnTo>
                <a:lnTo>
                  <a:pt x="193390" y="1111548"/>
                </a:lnTo>
                <a:lnTo>
                  <a:pt x="227086" y="1142548"/>
                </a:lnTo>
                <a:lnTo>
                  <a:pt x="262915" y="1171193"/>
                </a:lnTo>
                <a:lnTo>
                  <a:pt x="300749" y="1197358"/>
                </a:lnTo>
                <a:lnTo>
                  <a:pt x="340459" y="1220916"/>
                </a:lnTo>
                <a:lnTo>
                  <a:pt x="381920" y="1241741"/>
                </a:lnTo>
                <a:lnTo>
                  <a:pt x="425002" y="1259707"/>
                </a:lnTo>
                <a:lnTo>
                  <a:pt x="469578" y="1274690"/>
                </a:lnTo>
                <a:lnTo>
                  <a:pt x="515521" y="1286562"/>
                </a:lnTo>
                <a:lnTo>
                  <a:pt x="562703" y="1295198"/>
                </a:lnTo>
                <a:lnTo>
                  <a:pt x="610996" y="1300472"/>
                </a:lnTo>
                <a:lnTo>
                  <a:pt x="660273" y="1302258"/>
                </a:lnTo>
                <a:lnTo>
                  <a:pt x="709549" y="1300472"/>
                </a:lnTo>
                <a:lnTo>
                  <a:pt x="757842" y="1295198"/>
                </a:lnTo>
                <a:lnTo>
                  <a:pt x="805024" y="1286562"/>
                </a:lnTo>
                <a:lnTo>
                  <a:pt x="850967" y="1274690"/>
                </a:lnTo>
                <a:lnTo>
                  <a:pt x="895543" y="1259707"/>
                </a:lnTo>
                <a:lnTo>
                  <a:pt x="938625" y="1241741"/>
                </a:lnTo>
                <a:lnTo>
                  <a:pt x="980086" y="1220916"/>
                </a:lnTo>
                <a:lnTo>
                  <a:pt x="1019796" y="1197358"/>
                </a:lnTo>
                <a:lnTo>
                  <a:pt x="1057630" y="1171193"/>
                </a:lnTo>
                <a:lnTo>
                  <a:pt x="1093459" y="1142548"/>
                </a:lnTo>
                <a:lnTo>
                  <a:pt x="1127155" y="1111548"/>
                </a:lnTo>
                <a:lnTo>
                  <a:pt x="1158590" y="1078319"/>
                </a:lnTo>
                <a:lnTo>
                  <a:pt x="1187638" y="1042987"/>
                </a:lnTo>
                <a:lnTo>
                  <a:pt x="1214171" y="1005677"/>
                </a:lnTo>
                <a:lnTo>
                  <a:pt x="1238059" y="966516"/>
                </a:lnTo>
                <a:lnTo>
                  <a:pt x="1259177" y="925630"/>
                </a:lnTo>
                <a:lnTo>
                  <a:pt x="1277397" y="883144"/>
                </a:lnTo>
                <a:lnTo>
                  <a:pt x="1292590" y="839185"/>
                </a:lnTo>
                <a:lnTo>
                  <a:pt x="1304629" y="793878"/>
                </a:lnTo>
                <a:lnTo>
                  <a:pt x="1313386" y="747349"/>
                </a:lnTo>
                <a:lnTo>
                  <a:pt x="1318734" y="699724"/>
                </a:lnTo>
                <a:lnTo>
                  <a:pt x="1320546" y="651129"/>
                </a:lnTo>
                <a:lnTo>
                  <a:pt x="1318734" y="602533"/>
                </a:lnTo>
                <a:lnTo>
                  <a:pt x="1313386" y="554908"/>
                </a:lnTo>
                <a:lnTo>
                  <a:pt x="1304629" y="508379"/>
                </a:lnTo>
                <a:lnTo>
                  <a:pt x="1292590" y="463072"/>
                </a:lnTo>
                <a:lnTo>
                  <a:pt x="1277397" y="419113"/>
                </a:lnTo>
                <a:lnTo>
                  <a:pt x="1259177" y="376627"/>
                </a:lnTo>
                <a:lnTo>
                  <a:pt x="1238059" y="335741"/>
                </a:lnTo>
                <a:lnTo>
                  <a:pt x="1214171" y="296580"/>
                </a:lnTo>
                <a:lnTo>
                  <a:pt x="1187638" y="259270"/>
                </a:lnTo>
                <a:lnTo>
                  <a:pt x="1158590" y="223938"/>
                </a:lnTo>
                <a:lnTo>
                  <a:pt x="1127155" y="190709"/>
                </a:lnTo>
                <a:lnTo>
                  <a:pt x="1093459" y="159709"/>
                </a:lnTo>
                <a:lnTo>
                  <a:pt x="1057630" y="131064"/>
                </a:lnTo>
                <a:lnTo>
                  <a:pt x="1019796" y="104899"/>
                </a:lnTo>
                <a:lnTo>
                  <a:pt x="980086" y="81341"/>
                </a:lnTo>
                <a:lnTo>
                  <a:pt x="938625" y="60516"/>
                </a:lnTo>
                <a:lnTo>
                  <a:pt x="895543" y="42550"/>
                </a:lnTo>
                <a:lnTo>
                  <a:pt x="850967" y="27567"/>
                </a:lnTo>
                <a:lnTo>
                  <a:pt x="805024" y="15695"/>
                </a:lnTo>
                <a:lnTo>
                  <a:pt x="757842" y="7059"/>
                </a:lnTo>
                <a:lnTo>
                  <a:pt x="709549" y="1785"/>
                </a:lnTo>
                <a:lnTo>
                  <a:pt x="660273" y="0"/>
                </a:lnTo>
                <a:close/>
              </a:path>
            </a:pathLst>
          </a:custGeom>
          <a:solidFill>
            <a:srgbClr val="F47E44"/>
          </a:solidFill>
        </p:spPr>
        <p:txBody>
          <a:bodyPr wrap="square" lIns="0" tIns="0" rIns="0" bIns="0" rtlCol="0"/>
          <a:lstStyle/>
          <a:p>
            <a:endParaRPr/>
          </a:p>
        </p:txBody>
      </p:sp>
      <p:sp>
        <p:nvSpPr>
          <p:cNvPr id="58" name="object 58"/>
          <p:cNvSpPr txBox="1"/>
          <p:nvPr/>
        </p:nvSpPr>
        <p:spPr>
          <a:xfrm>
            <a:off x="3599755" y="5997046"/>
            <a:ext cx="916940" cy="464184"/>
          </a:xfrm>
          <a:prstGeom prst="rect">
            <a:avLst/>
          </a:prstGeom>
        </p:spPr>
        <p:txBody>
          <a:bodyPr vert="horz" wrap="square" lIns="0" tIns="0" rIns="0" bIns="0" rtlCol="0">
            <a:spAutoFit/>
          </a:bodyPr>
          <a:lstStyle/>
          <a:p>
            <a:pPr marL="12700" marR="5080" indent="162560">
              <a:lnSpc>
                <a:spcPts val="1800"/>
              </a:lnSpc>
            </a:pPr>
            <a:r>
              <a:rPr sz="1700" b="1" spc="-15" dirty="0">
                <a:solidFill>
                  <a:srgbClr val="FFFFFF"/>
                </a:solidFill>
                <a:latin typeface="Arial Narrow"/>
                <a:cs typeface="Arial Narrow"/>
              </a:rPr>
              <a:t>Dies </a:t>
            </a:r>
            <a:r>
              <a:rPr sz="1700" b="1" spc="-20" dirty="0">
                <a:solidFill>
                  <a:srgbClr val="FFFFFF"/>
                </a:solidFill>
                <a:latin typeface="Arial Narrow"/>
                <a:cs typeface="Arial Narrow"/>
              </a:rPr>
              <a:t>in  </a:t>
            </a:r>
            <a:r>
              <a:rPr sz="1700" b="1" spc="-15" dirty="0">
                <a:solidFill>
                  <a:srgbClr val="FFFFFF"/>
                </a:solidFill>
                <a:latin typeface="Arial Narrow"/>
                <a:cs typeface="Arial Narrow"/>
              </a:rPr>
              <a:t>1943 </a:t>
            </a:r>
            <a:r>
              <a:rPr sz="1700" b="1" spc="-10" dirty="0">
                <a:solidFill>
                  <a:srgbClr val="FFFFFF"/>
                </a:solidFill>
                <a:latin typeface="Arial Narrow"/>
                <a:cs typeface="Arial Narrow"/>
              </a:rPr>
              <a:t>at</a:t>
            </a:r>
            <a:r>
              <a:rPr sz="1700" b="1" spc="-155" dirty="0">
                <a:solidFill>
                  <a:srgbClr val="FFFFFF"/>
                </a:solidFill>
                <a:latin typeface="Arial Narrow"/>
                <a:cs typeface="Arial Narrow"/>
              </a:rPr>
              <a:t> </a:t>
            </a:r>
            <a:r>
              <a:rPr sz="1700" b="1" spc="-20" dirty="0">
                <a:solidFill>
                  <a:srgbClr val="FFFFFF"/>
                </a:solidFill>
                <a:latin typeface="Arial Narrow"/>
                <a:cs typeface="Arial Narrow"/>
              </a:rPr>
              <a:t>the</a:t>
            </a:r>
            <a:endParaRPr sz="1700">
              <a:latin typeface="Arial Narrow"/>
              <a:cs typeface="Arial Narrow"/>
            </a:endParaRPr>
          </a:p>
        </p:txBody>
      </p:sp>
      <p:sp>
        <p:nvSpPr>
          <p:cNvPr id="59" name="object 59"/>
          <p:cNvSpPr txBox="1"/>
          <p:nvPr/>
        </p:nvSpPr>
        <p:spPr>
          <a:xfrm>
            <a:off x="3671434" y="6421303"/>
            <a:ext cx="774065" cy="268605"/>
          </a:xfrm>
          <a:prstGeom prst="rect">
            <a:avLst/>
          </a:prstGeom>
        </p:spPr>
        <p:txBody>
          <a:bodyPr vert="horz" wrap="square" lIns="0" tIns="0" rIns="0" bIns="0" rtlCol="0">
            <a:spAutoFit/>
          </a:bodyPr>
          <a:lstStyle/>
          <a:p>
            <a:pPr marL="12700">
              <a:lnSpc>
                <a:spcPct val="100000"/>
              </a:lnSpc>
            </a:pPr>
            <a:r>
              <a:rPr sz="1700" b="1" spc="-15" dirty="0">
                <a:solidFill>
                  <a:srgbClr val="FFFFFF"/>
                </a:solidFill>
                <a:latin typeface="Arial Narrow"/>
                <a:cs typeface="Arial Narrow"/>
              </a:rPr>
              <a:t>age </a:t>
            </a:r>
            <a:r>
              <a:rPr sz="1700" b="1" spc="-10" dirty="0">
                <a:solidFill>
                  <a:srgbClr val="FFFFFF"/>
                </a:solidFill>
                <a:latin typeface="Arial Narrow"/>
                <a:cs typeface="Arial Narrow"/>
              </a:rPr>
              <a:t>of</a:t>
            </a:r>
            <a:r>
              <a:rPr sz="1700" b="1" spc="-150" dirty="0">
                <a:solidFill>
                  <a:srgbClr val="FFFFFF"/>
                </a:solidFill>
                <a:latin typeface="Arial Narrow"/>
                <a:cs typeface="Arial Narrow"/>
              </a:rPr>
              <a:t> </a:t>
            </a:r>
            <a:r>
              <a:rPr sz="1700" b="1" spc="-20" dirty="0">
                <a:solidFill>
                  <a:srgbClr val="FFFFFF"/>
                </a:solidFill>
                <a:latin typeface="Arial Narrow"/>
                <a:cs typeface="Arial Narrow"/>
              </a:rPr>
              <a:t>86</a:t>
            </a:r>
            <a:endParaRPr sz="1700">
              <a:latin typeface="Arial Narrow"/>
              <a:cs typeface="Arial Narrow"/>
            </a:endParaRPr>
          </a:p>
        </p:txBody>
      </p:sp>
      <p:sp>
        <p:nvSpPr>
          <p:cNvPr id="60" name="object 60"/>
          <p:cNvSpPr/>
          <p:nvPr/>
        </p:nvSpPr>
        <p:spPr>
          <a:xfrm>
            <a:off x="7714505" y="3681793"/>
            <a:ext cx="1390650" cy="1390650"/>
          </a:xfrm>
          <a:custGeom>
            <a:avLst/>
            <a:gdLst/>
            <a:ahLst/>
            <a:cxnLst/>
            <a:rect l="l" t="t" r="r" b="b"/>
            <a:pathLst>
              <a:path w="1390650" h="1390650">
                <a:moveTo>
                  <a:pt x="695274" y="0"/>
                </a:moveTo>
                <a:lnTo>
                  <a:pt x="647672" y="1603"/>
                </a:lnTo>
                <a:lnTo>
                  <a:pt x="600930" y="6346"/>
                </a:lnTo>
                <a:lnTo>
                  <a:pt x="555153" y="14125"/>
                </a:lnTo>
                <a:lnTo>
                  <a:pt x="510444" y="24835"/>
                </a:lnTo>
                <a:lnTo>
                  <a:pt x="466906" y="38373"/>
                </a:lnTo>
                <a:lnTo>
                  <a:pt x="424644" y="54636"/>
                </a:lnTo>
                <a:lnTo>
                  <a:pt x="383760" y="73521"/>
                </a:lnTo>
                <a:lnTo>
                  <a:pt x="344358" y="94923"/>
                </a:lnTo>
                <a:lnTo>
                  <a:pt x="306541" y="118739"/>
                </a:lnTo>
                <a:lnTo>
                  <a:pt x="270414" y="144865"/>
                </a:lnTo>
                <a:lnTo>
                  <a:pt x="236080" y="173199"/>
                </a:lnTo>
                <a:lnTo>
                  <a:pt x="203642" y="203636"/>
                </a:lnTo>
                <a:lnTo>
                  <a:pt x="173205" y="236073"/>
                </a:lnTo>
                <a:lnTo>
                  <a:pt x="144870" y="270406"/>
                </a:lnTo>
                <a:lnTo>
                  <a:pt x="118743" y="306533"/>
                </a:lnTo>
                <a:lnTo>
                  <a:pt x="94926" y="344348"/>
                </a:lnTo>
                <a:lnTo>
                  <a:pt x="73523" y="383749"/>
                </a:lnTo>
                <a:lnTo>
                  <a:pt x="54638" y="424633"/>
                </a:lnTo>
                <a:lnTo>
                  <a:pt x="38375" y="466895"/>
                </a:lnTo>
                <a:lnTo>
                  <a:pt x="24836" y="510432"/>
                </a:lnTo>
                <a:lnTo>
                  <a:pt x="14125" y="555141"/>
                </a:lnTo>
                <a:lnTo>
                  <a:pt x="6347" y="600918"/>
                </a:lnTo>
                <a:lnTo>
                  <a:pt x="1604" y="647659"/>
                </a:lnTo>
                <a:lnTo>
                  <a:pt x="0" y="695261"/>
                </a:lnTo>
                <a:lnTo>
                  <a:pt x="1604" y="742865"/>
                </a:lnTo>
                <a:lnTo>
                  <a:pt x="6347" y="789607"/>
                </a:lnTo>
                <a:lnTo>
                  <a:pt x="14125" y="835385"/>
                </a:lnTo>
                <a:lnTo>
                  <a:pt x="24836" y="880095"/>
                </a:lnTo>
                <a:lnTo>
                  <a:pt x="38375" y="923633"/>
                </a:lnTo>
                <a:lnTo>
                  <a:pt x="54638" y="965896"/>
                </a:lnTo>
                <a:lnTo>
                  <a:pt x="73523" y="1006781"/>
                </a:lnTo>
                <a:lnTo>
                  <a:pt x="94926" y="1046183"/>
                </a:lnTo>
                <a:lnTo>
                  <a:pt x="118743" y="1083999"/>
                </a:lnTo>
                <a:lnTo>
                  <a:pt x="144870" y="1120126"/>
                </a:lnTo>
                <a:lnTo>
                  <a:pt x="173205" y="1154460"/>
                </a:lnTo>
                <a:lnTo>
                  <a:pt x="203642" y="1186897"/>
                </a:lnTo>
                <a:lnTo>
                  <a:pt x="236080" y="1217335"/>
                </a:lnTo>
                <a:lnTo>
                  <a:pt x="270414" y="1245668"/>
                </a:lnTo>
                <a:lnTo>
                  <a:pt x="306541" y="1271795"/>
                </a:lnTo>
                <a:lnTo>
                  <a:pt x="344358" y="1295612"/>
                </a:lnTo>
                <a:lnTo>
                  <a:pt x="383760" y="1317014"/>
                </a:lnTo>
                <a:lnTo>
                  <a:pt x="424644" y="1335898"/>
                </a:lnTo>
                <a:lnTo>
                  <a:pt x="466906" y="1352161"/>
                </a:lnTo>
                <a:lnTo>
                  <a:pt x="510444" y="1365700"/>
                </a:lnTo>
                <a:lnTo>
                  <a:pt x="555153" y="1376410"/>
                </a:lnTo>
                <a:lnTo>
                  <a:pt x="600930" y="1384188"/>
                </a:lnTo>
                <a:lnTo>
                  <a:pt x="647672" y="1388931"/>
                </a:lnTo>
                <a:lnTo>
                  <a:pt x="695274" y="1390535"/>
                </a:lnTo>
                <a:lnTo>
                  <a:pt x="742876" y="1388931"/>
                </a:lnTo>
                <a:lnTo>
                  <a:pt x="789617" y="1384188"/>
                </a:lnTo>
                <a:lnTo>
                  <a:pt x="835394" y="1376410"/>
                </a:lnTo>
                <a:lnTo>
                  <a:pt x="880103" y="1365700"/>
                </a:lnTo>
                <a:lnTo>
                  <a:pt x="923641" y="1352161"/>
                </a:lnTo>
                <a:lnTo>
                  <a:pt x="965904" y="1335898"/>
                </a:lnTo>
                <a:lnTo>
                  <a:pt x="1006788" y="1317014"/>
                </a:lnTo>
                <a:lnTo>
                  <a:pt x="1046190" y="1295612"/>
                </a:lnTo>
                <a:lnTo>
                  <a:pt x="1084006" y="1271795"/>
                </a:lnTo>
                <a:lnTo>
                  <a:pt x="1120133" y="1245668"/>
                </a:lnTo>
                <a:lnTo>
                  <a:pt x="1154467" y="1217335"/>
                </a:lnTo>
                <a:lnTo>
                  <a:pt x="1186905" y="1186897"/>
                </a:lnTo>
                <a:lnTo>
                  <a:pt x="1217343" y="1154460"/>
                </a:lnTo>
                <a:lnTo>
                  <a:pt x="1245677" y="1120126"/>
                </a:lnTo>
                <a:lnTo>
                  <a:pt x="1271805" y="1083999"/>
                </a:lnTo>
                <a:lnTo>
                  <a:pt x="1295622" y="1046183"/>
                </a:lnTo>
                <a:lnTo>
                  <a:pt x="1317024" y="1006781"/>
                </a:lnTo>
                <a:lnTo>
                  <a:pt x="1335909" y="965896"/>
                </a:lnTo>
                <a:lnTo>
                  <a:pt x="1352173" y="923633"/>
                </a:lnTo>
                <a:lnTo>
                  <a:pt x="1365712" y="880095"/>
                </a:lnTo>
                <a:lnTo>
                  <a:pt x="1376422" y="835385"/>
                </a:lnTo>
                <a:lnTo>
                  <a:pt x="1384201" y="789607"/>
                </a:lnTo>
                <a:lnTo>
                  <a:pt x="1388944" y="742865"/>
                </a:lnTo>
                <a:lnTo>
                  <a:pt x="1390548" y="695261"/>
                </a:lnTo>
                <a:lnTo>
                  <a:pt x="1388944" y="647659"/>
                </a:lnTo>
                <a:lnTo>
                  <a:pt x="1384201" y="600918"/>
                </a:lnTo>
                <a:lnTo>
                  <a:pt x="1376422" y="555141"/>
                </a:lnTo>
                <a:lnTo>
                  <a:pt x="1365712" y="510432"/>
                </a:lnTo>
                <a:lnTo>
                  <a:pt x="1352173" y="466895"/>
                </a:lnTo>
                <a:lnTo>
                  <a:pt x="1335909" y="424633"/>
                </a:lnTo>
                <a:lnTo>
                  <a:pt x="1317024" y="383749"/>
                </a:lnTo>
                <a:lnTo>
                  <a:pt x="1295622" y="344348"/>
                </a:lnTo>
                <a:lnTo>
                  <a:pt x="1271805" y="306533"/>
                </a:lnTo>
                <a:lnTo>
                  <a:pt x="1245677" y="270406"/>
                </a:lnTo>
                <a:lnTo>
                  <a:pt x="1217343" y="236073"/>
                </a:lnTo>
                <a:lnTo>
                  <a:pt x="1186905" y="203636"/>
                </a:lnTo>
                <a:lnTo>
                  <a:pt x="1154467" y="173199"/>
                </a:lnTo>
                <a:lnTo>
                  <a:pt x="1120133" y="144865"/>
                </a:lnTo>
                <a:lnTo>
                  <a:pt x="1084006" y="118739"/>
                </a:lnTo>
                <a:lnTo>
                  <a:pt x="1046190" y="94923"/>
                </a:lnTo>
                <a:lnTo>
                  <a:pt x="1006788" y="73521"/>
                </a:lnTo>
                <a:lnTo>
                  <a:pt x="965904" y="54636"/>
                </a:lnTo>
                <a:lnTo>
                  <a:pt x="923641" y="38373"/>
                </a:lnTo>
                <a:lnTo>
                  <a:pt x="880103" y="24835"/>
                </a:lnTo>
                <a:lnTo>
                  <a:pt x="835394" y="14125"/>
                </a:lnTo>
                <a:lnTo>
                  <a:pt x="789617" y="6346"/>
                </a:lnTo>
                <a:lnTo>
                  <a:pt x="742876" y="1603"/>
                </a:lnTo>
                <a:lnTo>
                  <a:pt x="695274" y="0"/>
                </a:lnTo>
                <a:close/>
              </a:path>
            </a:pathLst>
          </a:custGeom>
          <a:solidFill>
            <a:srgbClr val="FBB891"/>
          </a:solidFill>
        </p:spPr>
        <p:txBody>
          <a:bodyPr wrap="square" lIns="0" tIns="0" rIns="0" bIns="0" rtlCol="0"/>
          <a:lstStyle/>
          <a:p>
            <a:endParaRPr/>
          </a:p>
        </p:txBody>
      </p:sp>
      <p:sp>
        <p:nvSpPr>
          <p:cNvPr id="61" name="object 61"/>
          <p:cNvSpPr txBox="1"/>
          <p:nvPr/>
        </p:nvSpPr>
        <p:spPr>
          <a:xfrm>
            <a:off x="7918269" y="4041873"/>
            <a:ext cx="958850" cy="692785"/>
          </a:xfrm>
          <a:prstGeom prst="rect">
            <a:avLst/>
          </a:prstGeom>
        </p:spPr>
        <p:txBody>
          <a:bodyPr vert="horz" wrap="square" lIns="0" tIns="0" rIns="0" bIns="0" rtlCol="0">
            <a:spAutoFit/>
          </a:bodyPr>
          <a:lstStyle/>
          <a:p>
            <a:pPr marL="12065" marR="5080" indent="-635" algn="ctr">
              <a:lnSpc>
                <a:spcPts val="1800"/>
              </a:lnSpc>
            </a:pPr>
            <a:r>
              <a:rPr sz="1700" b="1" spc="-20" dirty="0">
                <a:solidFill>
                  <a:srgbClr val="F15F22"/>
                </a:solidFill>
                <a:latin typeface="Arial Narrow"/>
                <a:cs typeface="Arial Narrow"/>
              </a:rPr>
              <a:t>...the radio  </a:t>
            </a:r>
            <a:r>
              <a:rPr sz="1700" b="1" spc="-15" dirty="0">
                <a:solidFill>
                  <a:srgbClr val="F15F22"/>
                </a:solidFill>
                <a:latin typeface="Arial Narrow"/>
                <a:cs typeface="Arial Narrow"/>
              </a:rPr>
              <a:t>and</a:t>
            </a:r>
            <a:r>
              <a:rPr sz="1700" b="1" spc="-125" dirty="0">
                <a:solidFill>
                  <a:srgbClr val="F15F22"/>
                </a:solidFill>
                <a:latin typeface="Arial Narrow"/>
                <a:cs typeface="Arial Narrow"/>
              </a:rPr>
              <a:t> </a:t>
            </a:r>
            <a:r>
              <a:rPr sz="1700" b="1" spc="-20" dirty="0">
                <a:solidFill>
                  <a:srgbClr val="F15F22"/>
                </a:solidFill>
                <a:latin typeface="Arial Narrow"/>
                <a:cs typeface="Arial Narrow"/>
              </a:rPr>
              <a:t>remote  control</a:t>
            </a:r>
            <a:endParaRPr sz="1700" dirty="0">
              <a:latin typeface="Arial Narrow"/>
              <a:cs typeface="Arial Narrow"/>
            </a:endParaRPr>
          </a:p>
        </p:txBody>
      </p:sp>
      <p:sp>
        <p:nvSpPr>
          <p:cNvPr id="62" name="object 62"/>
          <p:cNvSpPr/>
          <p:nvPr/>
        </p:nvSpPr>
        <p:spPr>
          <a:xfrm>
            <a:off x="9503238" y="3674480"/>
            <a:ext cx="392430" cy="392430"/>
          </a:xfrm>
          <a:custGeom>
            <a:avLst/>
            <a:gdLst/>
            <a:ahLst/>
            <a:cxnLst/>
            <a:rect l="l" t="t" r="r" b="b"/>
            <a:pathLst>
              <a:path w="392429" h="392429">
                <a:moveTo>
                  <a:pt x="196138" y="0"/>
                </a:moveTo>
                <a:lnTo>
                  <a:pt x="151219" y="5190"/>
                </a:lnTo>
                <a:lnTo>
                  <a:pt x="109956" y="19971"/>
                </a:lnTo>
                <a:lnTo>
                  <a:pt x="73535" y="43155"/>
                </a:lnTo>
                <a:lnTo>
                  <a:pt x="43143" y="73556"/>
                </a:lnTo>
                <a:lnTo>
                  <a:pt x="19965" y="109986"/>
                </a:lnTo>
                <a:lnTo>
                  <a:pt x="5189" y="151259"/>
                </a:lnTo>
                <a:lnTo>
                  <a:pt x="0" y="196189"/>
                </a:lnTo>
                <a:lnTo>
                  <a:pt x="5189" y="241113"/>
                </a:lnTo>
                <a:lnTo>
                  <a:pt x="19965" y="282379"/>
                </a:lnTo>
                <a:lnTo>
                  <a:pt x="43143" y="318802"/>
                </a:lnTo>
                <a:lnTo>
                  <a:pt x="73535" y="349196"/>
                </a:lnTo>
                <a:lnTo>
                  <a:pt x="109956" y="372375"/>
                </a:lnTo>
                <a:lnTo>
                  <a:pt x="151219" y="387151"/>
                </a:lnTo>
                <a:lnTo>
                  <a:pt x="196138" y="392341"/>
                </a:lnTo>
                <a:lnTo>
                  <a:pt x="241068" y="387151"/>
                </a:lnTo>
                <a:lnTo>
                  <a:pt x="282341" y="372372"/>
                </a:lnTo>
                <a:lnTo>
                  <a:pt x="318772" y="349192"/>
                </a:lnTo>
                <a:lnTo>
                  <a:pt x="349172" y="318797"/>
                </a:lnTo>
                <a:lnTo>
                  <a:pt x="372357" y="282374"/>
                </a:lnTo>
                <a:lnTo>
                  <a:pt x="387137" y="241109"/>
                </a:lnTo>
                <a:lnTo>
                  <a:pt x="392328" y="196189"/>
                </a:lnTo>
                <a:lnTo>
                  <a:pt x="387137" y="151259"/>
                </a:lnTo>
                <a:lnTo>
                  <a:pt x="372357" y="109986"/>
                </a:lnTo>
                <a:lnTo>
                  <a:pt x="349172" y="73556"/>
                </a:lnTo>
                <a:lnTo>
                  <a:pt x="318772" y="43155"/>
                </a:lnTo>
                <a:lnTo>
                  <a:pt x="282341" y="19971"/>
                </a:lnTo>
                <a:lnTo>
                  <a:pt x="241068" y="5190"/>
                </a:lnTo>
                <a:lnTo>
                  <a:pt x="196138" y="0"/>
                </a:lnTo>
                <a:close/>
              </a:path>
            </a:pathLst>
          </a:custGeom>
          <a:solidFill>
            <a:srgbClr val="40535C"/>
          </a:solidFill>
        </p:spPr>
        <p:txBody>
          <a:bodyPr wrap="square" lIns="0" tIns="0" rIns="0" bIns="0" rtlCol="0"/>
          <a:lstStyle/>
          <a:p>
            <a:endParaRPr/>
          </a:p>
        </p:txBody>
      </p:sp>
      <p:sp>
        <p:nvSpPr>
          <p:cNvPr id="63" name="object 63"/>
          <p:cNvSpPr/>
          <p:nvPr/>
        </p:nvSpPr>
        <p:spPr>
          <a:xfrm>
            <a:off x="8942190" y="3279091"/>
            <a:ext cx="1104900" cy="960119"/>
          </a:xfrm>
          <a:custGeom>
            <a:avLst/>
            <a:gdLst/>
            <a:ahLst/>
            <a:cxnLst/>
            <a:rect l="l" t="t" r="r" b="b"/>
            <a:pathLst>
              <a:path w="1104900" h="960120">
                <a:moveTo>
                  <a:pt x="1104900" y="222961"/>
                </a:moveTo>
                <a:lnTo>
                  <a:pt x="0" y="222961"/>
                </a:lnTo>
                <a:lnTo>
                  <a:pt x="0" y="959561"/>
                </a:lnTo>
                <a:lnTo>
                  <a:pt x="1104900" y="959561"/>
                </a:lnTo>
                <a:lnTo>
                  <a:pt x="1104900" y="833627"/>
                </a:lnTo>
                <a:lnTo>
                  <a:pt x="757186" y="833627"/>
                </a:lnTo>
                <a:lnTo>
                  <a:pt x="708467" y="828701"/>
                </a:lnTo>
                <a:lnTo>
                  <a:pt x="663063" y="814576"/>
                </a:lnTo>
                <a:lnTo>
                  <a:pt x="621953" y="792232"/>
                </a:lnTo>
                <a:lnTo>
                  <a:pt x="586119" y="762652"/>
                </a:lnTo>
                <a:lnTo>
                  <a:pt x="556541" y="726815"/>
                </a:lnTo>
                <a:lnTo>
                  <a:pt x="541498" y="699134"/>
                </a:lnTo>
                <a:lnTo>
                  <a:pt x="171983" y="699134"/>
                </a:lnTo>
                <a:lnTo>
                  <a:pt x="149671" y="694629"/>
                </a:lnTo>
                <a:lnTo>
                  <a:pt x="131430" y="682337"/>
                </a:lnTo>
                <a:lnTo>
                  <a:pt x="119121" y="664100"/>
                </a:lnTo>
                <a:lnTo>
                  <a:pt x="114604" y="641756"/>
                </a:lnTo>
                <a:lnTo>
                  <a:pt x="119123" y="619437"/>
                </a:lnTo>
                <a:lnTo>
                  <a:pt x="131433" y="601206"/>
                </a:lnTo>
                <a:lnTo>
                  <a:pt x="149675" y="588912"/>
                </a:lnTo>
                <a:lnTo>
                  <a:pt x="171983" y="584403"/>
                </a:lnTo>
                <a:lnTo>
                  <a:pt x="515875" y="584403"/>
                </a:lnTo>
                <a:lnTo>
                  <a:pt x="520077" y="542846"/>
                </a:lnTo>
                <a:lnTo>
                  <a:pt x="534202" y="497429"/>
                </a:lnTo>
                <a:lnTo>
                  <a:pt x="556545" y="456308"/>
                </a:lnTo>
                <a:lnTo>
                  <a:pt x="570943" y="438861"/>
                </a:lnTo>
                <a:lnTo>
                  <a:pt x="131826" y="438861"/>
                </a:lnTo>
                <a:lnTo>
                  <a:pt x="113972" y="435484"/>
                </a:lnTo>
                <a:lnTo>
                  <a:pt x="99387" y="426153"/>
                </a:lnTo>
                <a:lnTo>
                  <a:pt x="89549" y="412066"/>
                </a:lnTo>
                <a:lnTo>
                  <a:pt x="85940" y="394423"/>
                </a:lnTo>
                <a:lnTo>
                  <a:pt x="89549" y="376771"/>
                </a:lnTo>
                <a:lnTo>
                  <a:pt x="99387" y="362677"/>
                </a:lnTo>
                <a:lnTo>
                  <a:pt x="113972" y="353340"/>
                </a:lnTo>
                <a:lnTo>
                  <a:pt x="131826" y="349961"/>
                </a:lnTo>
                <a:lnTo>
                  <a:pt x="752415" y="349961"/>
                </a:lnTo>
                <a:lnTo>
                  <a:pt x="757186" y="349478"/>
                </a:lnTo>
                <a:lnTo>
                  <a:pt x="1104900" y="349478"/>
                </a:lnTo>
                <a:lnTo>
                  <a:pt x="1104900" y="222961"/>
                </a:lnTo>
                <a:close/>
              </a:path>
              <a:path w="1104900" h="960120">
                <a:moveTo>
                  <a:pt x="1104900" y="349478"/>
                </a:moveTo>
                <a:lnTo>
                  <a:pt x="757186" y="349478"/>
                </a:lnTo>
                <a:lnTo>
                  <a:pt x="805916" y="354406"/>
                </a:lnTo>
                <a:lnTo>
                  <a:pt x="851332" y="368534"/>
                </a:lnTo>
                <a:lnTo>
                  <a:pt x="892451" y="390883"/>
                </a:lnTo>
                <a:lnTo>
                  <a:pt x="928292" y="420470"/>
                </a:lnTo>
                <a:lnTo>
                  <a:pt x="957876" y="456314"/>
                </a:lnTo>
                <a:lnTo>
                  <a:pt x="980221" y="497434"/>
                </a:lnTo>
                <a:lnTo>
                  <a:pt x="994347" y="542849"/>
                </a:lnTo>
                <a:lnTo>
                  <a:pt x="999274" y="591578"/>
                </a:lnTo>
                <a:lnTo>
                  <a:pt x="994347" y="640298"/>
                </a:lnTo>
                <a:lnTo>
                  <a:pt x="980219" y="685704"/>
                </a:lnTo>
                <a:lnTo>
                  <a:pt x="957873" y="726815"/>
                </a:lnTo>
                <a:lnTo>
                  <a:pt x="928289" y="762652"/>
                </a:lnTo>
                <a:lnTo>
                  <a:pt x="892447" y="792232"/>
                </a:lnTo>
                <a:lnTo>
                  <a:pt x="851328" y="814576"/>
                </a:lnTo>
                <a:lnTo>
                  <a:pt x="805915" y="828701"/>
                </a:lnTo>
                <a:lnTo>
                  <a:pt x="757186" y="833627"/>
                </a:lnTo>
                <a:lnTo>
                  <a:pt x="1104900" y="833627"/>
                </a:lnTo>
                <a:lnTo>
                  <a:pt x="1104900" y="349478"/>
                </a:lnTo>
                <a:close/>
              </a:path>
              <a:path w="1104900" h="960120">
                <a:moveTo>
                  <a:pt x="344106" y="584403"/>
                </a:moveTo>
                <a:lnTo>
                  <a:pt x="171983" y="584403"/>
                </a:lnTo>
                <a:lnTo>
                  <a:pt x="194340" y="588914"/>
                </a:lnTo>
                <a:lnTo>
                  <a:pt x="212577" y="601211"/>
                </a:lnTo>
                <a:lnTo>
                  <a:pt x="224860" y="619443"/>
                </a:lnTo>
                <a:lnTo>
                  <a:pt x="229362" y="641756"/>
                </a:lnTo>
                <a:lnTo>
                  <a:pt x="224859" y="664100"/>
                </a:lnTo>
                <a:lnTo>
                  <a:pt x="212574" y="682337"/>
                </a:lnTo>
                <a:lnTo>
                  <a:pt x="194337" y="694629"/>
                </a:lnTo>
                <a:lnTo>
                  <a:pt x="171983" y="699134"/>
                </a:lnTo>
                <a:lnTo>
                  <a:pt x="344106" y="699134"/>
                </a:lnTo>
                <a:lnTo>
                  <a:pt x="321789" y="694629"/>
                </a:lnTo>
                <a:lnTo>
                  <a:pt x="303549" y="682337"/>
                </a:lnTo>
                <a:lnTo>
                  <a:pt x="291242" y="664100"/>
                </a:lnTo>
                <a:lnTo>
                  <a:pt x="286727" y="641756"/>
                </a:lnTo>
                <a:lnTo>
                  <a:pt x="291244" y="619437"/>
                </a:lnTo>
                <a:lnTo>
                  <a:pt x="303551" y="601206"/>
                </a:lnTo>
                <a:lnTo>
                  <a:pt x="321792" y="588912"/>
                </a:lnTo>
                <a:lnTo>
                  <a:pt x="344106" y="584403"/>
                </a:lnTo>
                <a:close/>
              </a:path>
              <a:path w="1104900" h="960120">
                <a:moveTo>
                  <a:pt x="515875" y="584403"/>
                </a:moveTo>
                <a:lnTo>
                  <a:pt x="344106" y="584403"/>
                </a:lnTo>
                <a:lnTo>
                  <a:pt x="366458" y="588914"/>
                </a:lnTo>
                <a:lnTo>
                  <a:pt x="384695" y="601211"/>
                </a:lnTo>
                <a:lnTo>
                  <a:pt x="396982" y="619443"/>
                </a:lnTo>
                <a:lnTo>
                  <a:pt x="401485" y="641756"/>
                </a:lnTo>
                <a:lnTo>
                  <a:pt x="396975" y="664100"/>
                </a:lnTo>
                <a:lnTo>
                  <a:pt x="384687" y="682337"/>
                </a:lnTo>
                <a:lnTo>
                  <a:pt x="366453" y="694629"/>
                </a:lnTo>
                <a:lnTo>
                  <a:pt x="344106" y="699134"/>
                </a:lnTo>
                <a:lnTo>
                  <a:pt x="541498" y="699134"/>
                </a:lnTo>
                <a:lnTo>
                  <a:pt x="534199" y="685704"/>
                </a:lnTo>
                <a:lnTo>
                  <a:pt x="520075" y="640298"/>
                </a:lnTo>
                <a:lnTo>
                  <a:pt x="515150" y="591578"/>
                </a:lnTo>
                <a:lnTo>
                  <a:pt x="515875" y="584403"/>
                </a:lnTo>
                <a:close/>
              </a:path>
              <a:path w="1104900" h="960120">
                <a:moveTo>
                  <a:pt x="752415" y="349961"/>
                </a:moveTo>
                <a:lnTo>
                  <a:pt x="441642" y="349961"/>
                </a:lnTo>
                <a:lnTo>
                  <a:pt x="459518" y="353340"/>
                </a:lnTo>
                <a:lnTo>
                  <a:pt x="474106" y="362677"/>
                </a:lnTo>
                <a:lnTo>
                  <a:pt x="483937" y="376771"/>
                </a:lnTo>
                <a:lnTo>
                  <a:pt x="487540" y="394423"/>
                </a:lnTo>
                <a:lnTo>
                  <a:pt x="483935" y="412066"/>
                </a:lnTo>
                <a:lnTo>
                  <a:pt x="474100" y="426153"/>
                </a:lnTo>
                <a:lnTo>
                  <a:pt x="459508" y="435484"/>
                </a:lnTo>
                <a:lnTo>
                  <a:pt x="441629" y="438861"/>
                </a:lnTo>
                <a:lnTo>
                  <a:pt x="570943" y="438861"/>
                </a:lnTo>
                <a:lnTo>
                  <a:pt x="586125" y="420465"/>
                </a:lnTo>
                <a:lnTo>
                  <a:pt x="621959" y="390879"/>
                </a:lnTo>
                <a:lnTo>
                  <a:pt x="663068" y="368532"/>
                </a:lnTo>
                <a:lnTo>
                  <a:pt x="708472" y="354405"/>
                </a:lnTo>
                <a:lnTo>
                  <a:pt x="752415" y="349961"/>
                </a:lnTo>
                <a:close/>
              </a:path>
              <a:path w="1104900" h="960120">
                <a:moveTo>
                  <a:pt x="1053211" y="0"/>
                </a:moveTo>
                <a:lnTo>
                  <a:pt x="864603" y="35890"/>
                </a:lnTo>
                <a:lnTo>
                  <a:pt x="869467" y="60972"/>
                </a:lnTo>
                <a:lnTo>
                  <a:pt x="82308" y="222961"/>
                </a:lnTo>
                <a:lnTo>
                  <a:pt x="309295" y="222961"/>
                </a:lnTo>
                <a:lnTo>
                  <a:pt x="878039" y="106083"/>
                </a:lnTo>
                <a:lnTo>
                  <a:pt x="986008" y="106083"/>
                </a:lnTo>
                <a:lnTo>
                  <a:pt x="1070356" y="90106"/>
                </a:lnTo>
                <a:lnTo>
                  <a:pt x="1053211" y="0"/>
                </a:lnTo>
                <a:close/>
              </a:path>
              <a:path w="1104900" h="960120">
                <a:moveTo>
                  <a:pt x="986008" y="106083"/>
                </a:moveTo>
                <a:lnTo>
                  <a:pt x="878039" y="106083"/>
                </a:lnTo>
                <a:lnTo>
                  <a:pt x="881748" y="125831"/>
                </a:lnTo>
                <a:lnTo>
                  <a:pt x="986008" y="106083"/>
                </a:lnTo>
                <a:close/>
              </a:path>
            </a:pathLst>
          </a:custGeom>
          <a:solidFill>
            <a:srgbClr val="71BF44"/>
          </a:solidFill>
        </p:spPr>
        <p:txBody>
          <a:bodyPr wrap="square" lIns="0" tIns="0" rIns="0" bIns="0" rtlCol="0"/>
          <a:lstStyle/>
          <a:p>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p:nvPr/>
        </p:nvSpPr>
        <p:spPr>
          <a:xfrm>
            <a:off x="0" y="12"/>
            <a:ext cx="10692130" cy="7560309"/>
          </a:xfrm>
          <a:custGeom>
            <a:avLst/>
            <a:gdLst/>
            <a:ahLst/>
            <a:cxnLst/>
            <a:rect l="l" t="t" r="r" b="b"/>
            <a:pathLst>
              <a:path w="10692130" h="7560309">
                <a:moveTo>
                  <a:pt x="0" y="7559992"/>
                </a:moveTo>
                <a:lnTo>
                  <a:pt x="10692003" y="7559992"/>
                </a:lnTo>
                <a:lnTo>
                  <a:pt x="10692003" y="0"/>
                </a:lnTo>
                <a:lnTo>
                  <a:pt x="0" y="0"/>
                </a:lnTo>
                <a:lnTo>
                  <a:pt x="0" y="7559992"/>
                </a:lnTo>
                <a:close/>
              </a:path>
            </a:pathLst>
          </a:custGeom>
          <a:solidFill>
            <a:srgbClr val="FFD002"/>
          </a:solidFill>
        </p:spPr>
        <p:txBody>
          <a:bodyPr wrap="square" lIns="0" tIns="0" rIns="0" bIns="0" rtlCol="0"/>
          <a:lstStyle/>
          <a:p>
            <a:endParaRPr/>
          </a:p>
        </p:txBody>
      </p:sp>
      <p:sp>
        <p:nvSpPr>
          <p:cNvPr id="3" name="object 3"/>
          <p:cNvSpPr txBox="1"/>
          <p:nvPr/>
        </p:nvSpPr>
        <p:spPr>
          <a:xfrm>
            <a:off x="3145363" y="4188580"/>
            <a:ext cx="4398645" cy="922655"/>
          </a:xfrm>
          <a:prstGeom prst="rect">
            <a:avLst/>
          </a:prstGeom>
        </p:spPr>
        <p:txBody>
          <a:bodyPr vert="horz" wrap="square" lIns="0" tIns="0" rIns="0" bIns="0" rtlCol="0">
            <a:spAutoFit/>
          </a:bodyPr>
          <a:lstStyle/>
          <a:p>
            <a:pPr marL="12065" marR="5080" algn="ctr">
              <a:lnSpc>
                <a:spcPts val="2410"/>
              </a:lnSpc>
            </a:pPr>
            <a:r>
              <a:rPr sz="2250" b="1" spc="-10" dirty="0">
                <a:solidFill>
                  <a:srgbClr val="00A24E"/>
                </a:solidFill>
                <a:latin typeface="Arial Narrow"/>
                <a:cs typeface="Arial Narrow"/>
              </a:rPr>
              <a:t>Find more </a:t>
            </a:r>
            <a:r>
              <a:rPr sz="2250" b="1" spc="-15" dirty="0">
                <a:solidFill>
                  <a:srgbClr val="00A24E"/>
                </a:solidFill>
                <a:latin typeface="Arial Narrow"/>
                <a:cs typeface="Arial Narrow"/>
              </a:rPr>
              <a:t>resources </a:t>
            </a:r>
            <a:r>
              <a:rPr sz="2250" b="1" spc="-10" dirty="0">
                <a:solidFill>
                  <a:srgbClr val="00A24E"/>
                </a:solidFill>
                <a:latin typeface="Arial Narrow"/>
                <a:cs typeface="Arial Narrow"/>
              </a:rPr>
              <a:t>about </a:t>
            </a:r>
            <a:r>
              <a:rPr sz="2250" b="1" spc="-15" dirty="0">
                <a:solidFill>
                  <a:srgbClr val="00A24E"/>
                </a:solidFill>
                <a:latin typeface="Arial Narrow"/>
                <a:cs typeface="Arial Narrow"/>
              </a:rPr>
              <a:t>Nikola</a:t>
            </a:r>
            <a:r>
              <a:rPr sz="2250" b="1" spc="-200" dirty="0">
                <a:solidFill>
                  <a:srgbClr val="00A24E"/>
                </a:solidFill>
                <a:latin typeface="Arial Narrow"/>
                <a:cs typeface="Arial Narrow"/>
              </a:rPr>
              <a:t> </a:t>
            </a:r>
            <a:r>
              <a:rPr sz="2250" b="1" spc="-45" dirty="0">
                <a:solidFill>
                  <a:srgbClr val="00A24E"/>
                </a:solidFill>
                <a:latin typeface="Arial Narrow"/>
                <a:cs typeface="Arial Narrow"/>
              </a:rPr>
              <a:t>Tesla  </a:t>
            </a:r>
            <a:r>
              <a:rPr sz="2250" b="1" spc="-5" dirty="0">
                <a:solidFill>
                  <a:srgbClr val="00A24E"/>
                </a:solidFill>
                <a:latin typeface="Arial Narrow"/>
                <a:cs typeface="Arial Narrow"/>
              </a:rPr>
              <a:t>as </a:t>
            </a:r>
            <a:r>
              <a:rPr sz="2250" b="1" spc="-10" dirty="0">
                <a:solidFill>
                  <a:srgbClr val="00A24E"/>
                </a:solidFill>
                <a:latin typeface="Arial Narrow"/>
                <a:cs typeface="Arial Narrow"/>
              </a:rPr>
              <a:t>well </a:t>
            </a:r>
            <a:r>
              <a:rPr sz="2250" b="1" spc="-5" dirty="0">
                <a:solidFill>
                  <a:srgbClr val="00A24E"/>
                </a:solidFill>
                <a:latin typeface="Arial Narrow"/>
                <a:cs typeface="Arial Narrow"/>
              </a:rPr>
              <a:t>as </a:t>
            </a:r>
            <a:r>
              <a:rPr sz="2250" b="1" spc="-15" dirty="0">
                <a:solidFill>
                  <a:srgbClr val="00A24E"/>
                </a:solidFill>
                <a:latin typeface="Arial Narrow"/>
                <a:cs typeface="Arial Narrow"/>
              </a:rPr>
              <a:t>other inspiring scientists </a:t>
            </a:r>
            <a:r>
              <a:rPr sz="2250" b="1" spc="-20" dirty="0">
                <a:solidFill>
                  <a:srgbClr val="00A24E"/>
                </a:solidFill>
                <a:latin typeface="Arial Narrow"/>
                <a:cs typeface="Arial Narrow"/>
              </a:rPr>
              <a:t>at:  </a:t>
            </a:r>
            <a:r>
              <a:rPr sz="2250" b="1" spc="-20" dirty="0">
                <a:solidFill>
                  <a:srgbClr val="00A24E"/>
                </a:solidFill>
                <a:latin typeface="Arial Narrow"/>
                <a:cs typeface="Arial Narrow"/>
                <a:hlinkClick r:id="rId2"/>
              </a:rPr>
              <a:t>www.bp.com/bpes/superscientists</a:t>
            </a:r>
            <a:endParaRPr sz="2250">
              <a:latin typeface="Arial Narrow"/>
              <a:cs typeface="Arial Narrow"/>
            </a:endParaRPr>
          </a:p>
        </p:txBody>
      </p:sp>
      <p:sp>
        <p:nvSpPr>
          <p:cNvPr id="12" name="object 12"/>
          <p:cNvSpPr/>
          <p:nvPr/>
        </p:nvSpPr>
        <p:spPr>
          <a:xfrm>
            <a:off x="935995" y="4918410"/>
            <a:ext cx="1110615" cy="2641600"/>
          </a:xfrm>
          <a:custGeom>
            <a:avLst/>
            <a:gdLst/>
            <a:ahLst/>
            <a:cxnLst/>
            <a:rect l="l" t="t" r="r" b="b"/>
            <a:pathLst>
              <a:path w="1110614" h="2641600">
                <a:moveTo>
                  <a:pt x="275297" y="2590800"/>
                </a:moveTo>
                <a:lnTo>
                  <a:pt x="7327" y="2590800"/>
                </a:lnTo>
                <a:lnTo>
                  <a:pt x="4267" y="2603500"/>
                </a:lnTo>
                <a:lnTo>
                  <a:pt x="0" y="2603500"/>
                </a:lnTo>
                <a:lnTo>
                  <a:pt x="0" y="2641600"/>
                </a:lnTo>
                <a:lnTo>
                  <a:pt x="275297" y="2641600"/>
                </a:lnTo>
                <a:lnTo>
                  <a:pt x="275297" y="2590800"/>
                </a:lnTo>
                <a:close/>
              </a:path>
              <a:path w="1110614" h="2641600">
                <a:moveTo>
                  <a:pt x="653732" y="2171700"/>
                </a:moveTo>
                <a:lnTo>
                  <a:pt x="559152" y="2171700"/>
                </a:lnTo>
                <a:lnTo>
                  <a:pt x="597554" y="2184400"/>
                </a:lnTo>
                <a:lnTo>
                  <a:pt x="624776" y="2209800"/>
                </a:lnTo>
                <a:lnTo>
                  <a:pt x="684723" y="2286000"/>
                </a:lnTo>
                <a:lnTo>
                  <a:pt x="714611" y="2336800"/>
                </a:lnTo>
                <a:lnTo>
                  <a:pt x="744458" y="2374900"/>
                </a:lnTo>
                <a:lnTo>
                  <a:pt x="804075" y="2463800"/>
                </a:lnTo>
                <a:lnTo>
                  <a:pt x="824933" y="2489200"/>
                </a:lnTo>
                <a:lnTo>
                  <a:pt x="845947" y="2527300"/>
                </a:lnTo>
                <a:lnTo>
                  <a:pt x="889723" y="2590800"/>
                </a:lnTo>
                <a:lnTo>
                  <a:pt x="831672" y="2590800"/>
                </a:lnTo>
                <a:lnTo>
                  <a:pt x="834148" y="2641600"/>
                </a:lnTo>
                <a:lnTo>
                  <a:pt x="1110005" y="2641600"/>
                </a:lnTo>
                <a:lnTo>
                  <a:pt x="1110005" y="2603500"/>
                </a:lnTo>
                <a:lnTo>
                  <a:pt x="1092759" y="2603500"/>
                </a:lnTo>
                <a:lnTo>
                  <a:pt x="1076269" y="2590800"/>
                </a:lnTo>
                <a:lnTo>
                  <a:pt x="1062772" y="2578100"/>
                </a:lnTo>
                <a:lnTo>
                  <a:pt x="971541" y="2578100"/>
                </a:lnTo>
                <a:lnTo>
                  <a:pt x="941790" y="2565400"/>
                </a:lnTo>
                <a:lnTo>
                  <a:pt x="917331" y="2552700"/>
                </a:lnTo>
                <a:lnTo>
                  <a:pt x="896124" y="2527300"/>
                </a:lnTo>
                <a:lnTo>
                  <a:pt x="867394" y="2489200"/>
                </a:lnTo>
                <a:lnTo>
                  <a:pt x="838225" y="2438400"/>
                </a:lnTo>
                <a:lnTo>
                  <a:pt x="808613" y="2400300"/>
                </a:lnTo>
                <a:lnTo>
                  <a:pt x="778552" y="2362200"/>
                </a:lnTo>
                <a:lnTo>
                  <a:pt x="748039" y="2311400"/>
                </a:lnTo>
                <a:lnTo>
                  <a:pt x="717068" y="2273300"/>
                </a:lnTo>
                <a:lnTo>
                  <a:pt x="685634" y="2222500"/>
                </a:lnTo>
                <a:lnTo>
                  <a:pt x="653732" y="2171700"/>
                </a:lnTo>
                <a:close/>
              </a:path>
              <a:path w="1110614" h="2641600">
                <a:moveTo>
                  <a:pt x="485394" y="1066800"/>
                </a:moveTo>
                <a:lnTo>
                  <a:pt x="406831" y="1066800"/>
                </a:lnTo>
                <a:lnTo>
                  <a:pt x="407013" y="1117600"/>
                </a:lnTo>
                <a:lnTo>
                  <a:pt x="407831" y="1219200"/>
                </a:lnTo>
                <a:lnTo>
                  <a:pt x="407935" y="1295400"/>
                </a:lnTo>
                <a:lnTo>
                  <a:pt x="406991" y="1358900"/>
                </a:lnTo>
                <a:lnTo>
                  <a:pt x="405307" y="1409700"/>
                </a:lnTo>
                <a:lnTo>
                  <a:pt x="400875" y="1447800"/>
                </a:lnTo>
                <a:lnTo>
                  <a:pt x="392664" y="1498600"/>
                </a:lnTo>
                <a:lnTo>
                  <a:pt x="382701" y="1536700"/>
                </a:lnTo>
                <a:lnTo>
                  <a:pt x="373011" y="1574800"/>
                </a:lnTo>
                <a:lnTo>
                  <a:pt x="362284" y="1625600"/>
                </a:lnTo>
                <a:lnTo>
                  <a:pt x="351432" y="1676400"/>
                </a:lnTo>
                <a:lnTo>
                  <a:pt x="340395" y="1727200"/>
                </a:lnTo>
                <a:lnTo>
                  <a:pt x="329112" y="1778000"/>
                </a:lnTo>
                <a:lnTo>
                  <a:pt x="317524" y="1828800"/>
                </a:lnTo>
                <a:lnTo>
                  <a:pt x="305570" y="1879600"/>
                </a:lnTo>
                <a:lnTo>
                  <a:pt x="293190" y="1930400"/>
                </a:lnTo>
                <a:lnTo>
                  <a:pt x="280324" y="1981200"/>
                </a:lnTo>
                <a:lnTo>
                  <a:pt x="266910" y="2032000"/>
                </a:lnTo>
                <a:lnTo>
                  <a:pt x="252890" y="2070100"/>
                </a:lnTo>
                <a:lnTo>
                  <a:pt x="238202" y="2120900"/>
                </a:lnTo>
                <a:lnTo>
                  <a:pt x="222786" y="2171700"/>
                </a:lnTo>
                <a:lnTo>
                  <a:pt x="206583" y="2222500"/>
                </a:lnTo>
                <a:lnTo>
                  <a:pt x="189531" y="2273300"/>
                </a:lnTo>
                <a:lnTo>
                  <a:pt x="171570" y="2311400"/>
                </a:lnTo>
                <a:lnTo>
                  <a:pt x="152640" y="2362200"/>
                </a:lnTo>
                <a:lnTo>
                  <a:pt x="132682" y="2413000"/>
                </a:lnTo>
                <a:lnTo>
                  <a:pt x="111633" y="2463800"/>
                </a:lnTo>
                <a:lnTo>
                  <a:pt x="89435" y="2501900"/>
                </a:lnTo>
                <a:lnTo>
                  <a:pt x="66027" y="2552700"/>
                </a:lnTo>
                <a:lnTo>
                  <a:pt x="56366" y="2565400"/>
                </a:lnTo>
                <a:lnTo>
                  <a:pt x="45556" y="2590800"/>
                </a:lnTo>
                <a:lnTo>
                  <a:pt x="216268" y="2590800"/>
                </a:lnTo>
                <a:lnTo>
                  <a:pt x="225729" y="2578100"/>
                </a:lnTo>
                <a:lnTo>
                  <a:pt x="134603" y="2578100"/>
                </a:lnTo>
                <a:lnTo>
                  <a:pt x="101993" y="2565400"/>
                </a:lnTo>
                <a:lnTo>
                  <a:pt x="123430" y="2514600"/>
                </a:lnTo>
                <a:lnTo>
                  <a:pt x="145188" y="2476500"/>
                </a:lnTo>
                <a:lnTo>
                  <a:pt x="166747" y="2425700"/>
                </a:lnTo>
                <a:lnTo>
                  <a:pt x="187585" y="2374900"/>
                </a:lnTo>
                <a:lnTo>
                  <a:pt x="207178" y="2324100"/>
                </a:lnTo>
                <a:lnTo>
                  <a:pt x="225005" y="2273300"/>
                </a:lnTo>
                <a:lnTo>
                  <a:pt x="243629" y="2235200"/>
                </a:lnTo>
                <a:lnTo>
                  <a:pt x="267232" y="2197100"/>
                </a:lnTo>
                <a:lnTo>
                  <a:pt x="297198" y="2184400"/>
                </a:lnTo>
                <a:lnTo>
                  <a:pt x="334913" y="2171700"/>
                </a:lnTo>
                <a:lnTo>
                  <a:pt x="884704" y="2171700"/>
                </a:lnTo>
                <a:lnTo>
                  <a:pt x="872124" y="2133600"/>
                </a:lnTo>
                <a:lnTo>
                  <a:pt x="285584" y="2133600"/>
                </a:lnTo>
                <a:lnTo>
                  <a:pt x="297604" y="2082800"/>
                </a:lnTo>
                <a:lnTo>
                  <a:pt x="330517" y="1943100"/>
                </a:lnTo>
                <a:lnTo>
                  <a:pt x="418162" y="1943100"/>
                </a:lnTo>
                <a:lnTo>
                  <a:pt x="356438" y="1917700"/>
                </a:lnTo>
                <a:lnTo>
                  <a:pt x="455550" y="1879600"/>
                </a:lnTo>
                <a:lnTo>
                  <a:pt x="343052" y="1879600"/>
                </a:lnTo>
                <a:lnTo>
                  <a:pt x="375031" y="1752600"/>
                </a:lnTo>
                <a:lnTo>
                  <a:pt x="461538" y="1752600"/>
                </a:lnTo>
                <a:lnTo>
                  <a:pt x="417576" y="1727200"/>
                </a:lnTo>
                <a:lnTo>
                  <a:pt x="450025" y="1701800"/>
                </a:lnTo>
                <a:lnTo>
                  <a:pt x="387756" y="1701800"/>
                </a:lnTo>
                <a:lnTo>
                  <a:pt x="414972" y="1574800"/>
                </a:lnTo>
                <a:lnTo>
                  <a:pt x="753336" y="1574800"/>
                </a:lnTo>
                <a:lnTo>
                  <a:pt x="745269" y="1524000"/>
                </a:lnTo>
                <a:lnTo>
                  <a:pt x="430415" y="1524000"/>
                </a:lnTo>
                <a:lnTo>
                  <a:pt x="436095" y="1485900"/>
                </a:lnTo>
                <a:lnTo>
                  <a:pt x="446325" y="1460500"/>
                </a:lnTo>
                <a:lnTo>
                  <a:pt x="468609" y="1447800"/>
                </a:lnTo>
                <a:lnTo>
                  <a:pt x="735306" y="1447800"/>
                </a:lnTo>
                <a:lnTo>
                  <a:pt x="732361" y="1422400"/>
                </a:lnTo>
                <a:lnTo>
                  <a:pt x="731191" y="1409700"/>
                </a:lnTo>
                <a:lnTo>
                  <a:pt x="452501" y="1409700"/>
                </a:lnTo>
                <a:lnTo>
                  <a:pt x="487924" y="1358900"/>
                </a:lnTo>
                <a:lnTo>
                  <a:pt x="450850" y="1358900"/>
                </a:lnTo>
                <a:lnTo>
                  <a:pt x="450850" y="1079500"/>
                </a:lnTo>
                <a:lnTo>
                  <a:pt x="494626" y="1079500"/>
                </a:lnTo>
                <a:lnTo>
                  <a:pt x="485394" y="1066800"/>
                </a:lnTo>
                <a:close/>
              </a:path>
              <a:path w="1110614" h="2641600">
                <a:moveTo>
                  <a:pt x="521031" y="2171700"/>
                </a:moveTo>
                <a:lnTo>
                  <a:pt x="455510" y="2171700"/>
                </a:lnTo>
                <a:lnTo>
                  <a:pt x="434405" y="2209800"/>
                </a:lnTo>
                <a:lnTo>
                  <a:pt x="414629" y="2235200"/>
                </a:lnTo>
                <a:lnTo>
                  <a:pt x="395681" y="2260600"/>
                </a:lnTo>
                <a:lnTo>
                  <a:pt x="377063" y="2286000"/>
                </a:lnTo>
                <a:lnTo>
                  <a:pt x="348428" y="2336800"/>
                </a:lnTo>
                <a:lnTo>
                  <a:pt x="290842" y="2413000"/>
                </a:lnTo>
                <a:lnTo>
                  <a:pt x="262297" y="2451100"/>
                </a:lnTo>
                <a:lnTo>
                  <a:pt x="234188" y="2489200"/>
                </a:lnTo>
                <a:lnTo>
                  <a:pt x="206717" y="2540000"/>
                </a:lnTo>
                <a:lnTo>
                  <a:pt x="185859" y="2565400"/>
                </a:lnTo>
                <a:lnTo>
                  <a:pt x="162190" y="2578100"/>
                </a:lnTo>
                <a:lnTo>
                  <a:pt x="225729" y="2578100"/>
                </a:lnTo>
                <a:lnTo>
                  <a:pt x="244651" y="2552700"/>
                </a:lnTo>
                <a:lnTo>
                  <a:pt x="328599" y="2425700"/>
                </a:lnTo>
                <a:lnTo>
                  <a:pt x="494652" y="2197100"/>
                </a:lnTo>
                <a:lnTo>
                  <a:pt x="521031" y="2171700"/>
                </a:lnTo>
                <a:close/>
              </a:path>
              <a:path w="1110614" h="2641600">
                <a:moveTo>
                  <a:pt x="884704" y="2171700"/>
                </a:moveTo>
                <a:lnTo>
                  <a:pt x="786329" y="2171700"/>
                </a:lnTo>
                <a:lnTo>
                  <a:pt x="827925" y="2184400"/>
                </a:lnTo>
                <a:lnTo>
                  <a:pt x="842314" y="2184400"/>
                </a:lnTo>
                <a:lnTo>
                  <a:pt x="865754" y="2235200"/>
                </a:lnTo>
                <a:lnTo>
                  <a:pt x="906415" y="2336800"/>
                </a:lnTo>
                <a:lnTo>
                  <a:pt x="926745" y="2374900"/>
                </a:lnTo>
                <a:lnTo>
                  <a:pt x="947107" y="2425700"/>
                </a:lnTo>
                <a:lnTo>
                  <a:pt x="1008621" y="2565400"/>
                </a:lnTo>
                <a:lnTo>
                  <a:pt x="971541" y="2578100"/>
                </a:lnTo>
                <a:lnTo>
                  <a:pt x="1062772" y="2578100"/>
                </a:lnTo>
                <a:lnTo>
                  <a:pt x="1054506" y="2565400"/>
                </a:lnTo>
                <a:lnTo>
                  <a:pt x="1034347" y="2527300"/>
                </a:lnTo>
                <a:lnTo>
                  <a:pt x="1013262" y="2476500"/>
                </a:lnTo>
                <a:lnTo>
                  <a:pt x="991637" y="2425700"/>
                </a:lnTo>
                <a:lnTo>
                  <a:pt x="969857" y="2374900"/>
                </a:lnTo>
                <a:lnTo>
                  <a:pt x="948308" y="2336800"/>
                </a:lnTo>
                <a:lnTo>
                  <a:pt x="927374" y="2286000"/>
                </a:lnTo>
                <a:lnTo>
                  <a:pt x="907442" y="2235200"/>
                </a:lnTo>
                <a:lnTo>
                  <a:pt x="888897" y="2184400"/>
                </a:lnTo>
                <a:lnTo>
                  <a:pt x="884704" y="2171700"/>
                </a:lnTo>
                <a:close/>
              </a:path>
              <a:path w="1110614" h="2641600">
                <a:moveTo>
                  <a:pt x="418162" y="1943100"/>
                </a:moveTo>
                <a:lnTo>
                  <a:pt x="330517" y="1943100"/>
                </a:lnTo>
                <a:lnTo>
                  <a:pt x="513486" y="2032000"/>
                </a:lnTo>
                <a:lnTo>
                  <a:pt x="285584" y="2133600"/>
                </a:lnTo>
                <a:lnTo>
                  <a:pt x="379361" y="2133600"/>
                </a:lnTo>
                <a:lnTo>
                  <a:pt x="375869" y="2120900"/>
                </a:lnTo>
                <a:lnTo>
                  <a:pt x="454717" y="2082800"/>
                </a:lnTo>
                <a:lnTo>
                  <a:pt x="534136" y="2057400"/>
                </a:lnTo>
                <a:lnTo>
                  <a:pt x="543550" y="2057400"/>
                </a:lnTo>
                <a:lnTo>
                  <a:pt x="554070" y="2044700"/>
                </a:lnTo>
                <a:lnTo>
                  <a:pt x="621709" y="2044700"/>
                </a:lnTo>
                <a:lnTo>
                  <a:pt x="592455" y="2032000"/>
                </a:lnTo>
                <a:lnTo>
                  <a:pt x="647950" y="2006600"/>
                </a:lnTo>
                <a:lnTo>
                  <a:pt x="543839" y="2006600"/>
                </a:lnTo>
                <a:lnTo>
                  <a:pt x="534428" y="1993900"/>
                </a:lnTo>
                <a:lnTo>
                  <a:pt x="492073" y="1981200"/>
                </a:lnTo>
                <a:lnTo>
                  <a:pt x="449024" y="1955800"/>
                </a:lnTo>
                <a:lnTo>
                  <a:pt x="418162" y="1943100"/>
                </a:lnTo>
                <a:close/>
              </a:path>
              <a:path w="1110614" h="2641600">
                <a:moveTo>
                  <a:pt x="621709" y="2044700"/>
                </a:moveTo>
                <a:lnTo>
                  <a:pt x="554070" y="2044700"/>
                </a:lnTo>
                <a:lnTo>
                  <a:pt x="564631" y="2057400"/>
                </a:lnTo>
                <a:lnTo>
                  <a:pt x="574167" y="2057400"/>
                </a:lnTo>
                <a:lnTo>
                  <a:pt x="611394" y="2070100"/>
                </a:lnTo>
                <a:lnTo>
                  <a:pt x="648227" y="2095500"/>
                </a:lnTo>
                <a:lnTo>
                  <a:pt x="684659" y="2108200"/>
                </a:lnTo>
                <a:lnTo>
                  <a:pt x="720686" y="2133600"/>
                </a:lnTo>
                <a:lnTo>
                  <a:pt x="826490" y="2133600"/>
                </a:lnTo>
                <a:lnTo>
                  <a:pt x="621709" y="2044700"/>
                </a:lnTo>
                <a:close/>
              </a:path>
              <a:path w="1110614" h="2641600">
                <a:moveTo>
                  <a:pt x="829924" y="1943100"/>
                </a:moveTo>
                <a:lnTo>
                  <a:pt x="786688" y="1943100"/>
                </a:lnTo>
                <a:lnTo>
                  <a:pt x="796426" y="1993900"/>
                </a:lnTo>
                <a:lnTo>
                  <a:pt x="826490" y="2133600"/>
                </a:lnTo>
                <a:lnTo>
                  <a:pt x="872124" y="2133600"/>
                </a:lnTo>
                <a:lnTo>
                  <a:pt x="857509" y="2095500"/>
                </a:lnTo>
                <a:lnTo>
                  <a:pt x="845437" y="2044700"/>
                </a:lnTo>
                <a:lnTo>
                  <a:pt x="836295" y="1981200"/>
                </a:lnTo>
                <a:lnTo>
                  <a:pt x="829924" y="1943100"/>
                </a:lnTo>
                <a:close/>
              </a:path>
              <a:path w="1110614" h="2641600">
                <a:moveTo>
                  <a:pt x="638385" y="1828800"/>
                </a:moveTo>
                <a:lnTo>
                  <a:pt x="571413" y="1828800"/>
                </a:lnTo>
                <a:lnTo>
                  <a:pt x="578802" y="1841500"/>
                </a:lnTo>
                <a:lnTo>
                  <a:pt x="622678" y="1854200"/>
                </a:lnTo>
                <a:lnTo>
                  <a:pt x="667138" y="1879600"/>
                </a:lnTo>
                <a:lnTo>
                  <a:pt x="760933" y="1917700"/>
                </a:lnTo>
                <a:lnTo>
                  <a:pt x="665199" y="1955800"/>
                </a:lnTo>
                <a:lnTo>
                  <a:pt x="619670" y="1981200"/>
                </a:lnTo>
                <a:lnTo>
                  <a:pt x="574598" y="1993900"/>
                </a:lnTo>
                <a:lnTo>
                  <a:pt x="565023" y="2006600"/>
                </a:lnTo>
                <a:lnTo>
                  <a:pt x="647950" y="2006600"/>
                </a:lnTo>
                <a:lnTo>
                  <a:pt x="786688" y="1943100"/>
                </a:lnTo>
                <a:lnTo>
                  <a:pt x="829924" y="1943100"/>
                </a:lnTo>
                <a:lnTo>
                  <a:pt x="827800" y="1930400"/>
                </a:lnTo>
                <a:lnTo>
                  <a:pt x="817729" y="1879600"/>
                </a:lnTo>
                <a:lnTo>
                  <a:pt x="775525" y="1879600"/>
                </a:lnTo>
                <a:lnTo>
                  <a:pt x="638385" y="1828800"/>
                </a:lnTo>
                <a:close/>
              </a:path>
              <a:path w="1110614" h="2641600">
                <a:moveTo>
                  <a:pt x="461538" y="1752600"/>
                </a:moveTo>
                <a:lnTo>
                  <a:pt x="375031" y="1752600"/>
                </a:lnTo>
                <a:lnTo>
                  <a:pt x="519722" y="1816100"/>
                </a:lnTo>
                <a:lnTo>
                  <a:pt x="343052" y="1879600"/>
                </a:lnTo>
                <a:lnTo>
                  <a:pt x="455550" y="1879600"/>
                </a:lnTo>
                <a:lnTo>
                  <a:pt x="502133" y="1854200"/>
                </a:lnTo>
                <a:lnTo>
                  <a:pt x="548005" y="1841500"/>
                </a:lnTo>
                <a:lnTo>
                  <a:pt x="555272" y="1828800"/>
                </a:lnTo>
                <a:lnTo>
                  <a:pt x="638385" y="1828800"/>
                </a:lnTo>
                <a:lnTo>
                  <a:pt x="604100" y="1816100"/>
                </a:lnTo>
                <a:lnTo>
                  <a:pt x="690953" y="1778000"/>
                </a:lnTo>
                <a:lnTo>
                  <a:pt x="503080" y="1778000"/>
                </a:lnTo>
                <a:lnTo>
                  <a:pt x="461538" y="1752600"/>
                </a:lnTo>
                <a:close/>
              </a:path>
              <a:path w="1110614" h="2641600">
                <a:moveTo>
                  <a:pt x="788727" y="1752600"/>
                </a:moveTo>
                <a:lnTo>
                  <a:pt x="748855" y="1752600"/>
                </a:lnTo>
                <a:lnTo>
                  <a:pt x="775525" y="1879600"/>
                </a:lnTo>
                <a:lnTo>
                  <a:pt x="817729" y="1879600"/>
                </a:lnTo>
                <a:lnTo>
                  <a:pt x="806478" y="1828800"/>
                </a:lnTo>
                <a:lnTo>
                  <a:pt x="794448" y="1778000"/>
                </a:lnTo>
                <a:lnTo>
                  <a:pt x="788727" y="1752600"/>
                </a:lnTo>
                <a:close/>
              </a:path>
              <a:path w="1110614" h="2641600">
                <a:moveTo>
                  <a:pt x="669309" y="1663700"/>
                </a:moveTo>
                <a:lnTo>
                  <a:pt x="581926" y="1663700"/>
                </a:lnTo>
                <a:lnTo>
                  <a:pt x="619777" y="1676400"/>
                </a:lnTo>
                <a:lnTo>
                  <a:pt x="661978" y="1689100"/>
                </a:lnTo>
                <a:lnTo>
                  <a:pt x="711352" y="1727200"/>
                </a:lnTo>
                <a:lnTo>
                  <a:pt x="666111" y="1752600"/>
                </a:lnTo>
                <a:lnTo>
                  <a:pt x="623717" y="1778000"/>
                </a:lnTo>
                <a:lnTo>
                  <a:pt x="690953" y="1778000"/>
                </a:lnTo>
                <a:lnTo>
                  <a:pt x="748855" y="1752600"/>
                </a:lnTo>
                <a:lnTo>
                  <a:pt x="788727" y="1752600"/>
                </a:lnTo>
                <a:lnTo>
                  <a:pt x="783006" y="1727200"/>
                </a:lnTo>
                <a:lnTo>
                  <a:pt x="777646" y="1701800"/>
                </a:lnTo>
                <a:lnTo>
                  <a:pt x="737692" y="1701800"/>
                </a:lnTo>
                <a:lnTo>
                  <a:pt x="669309" y="1663700"/>
                </a:lnTo>
                <a:close/>
              </a:path>
              <a:path w="1110614" h="2641600">
                <a:moveTo>
                  <a:pt x="490905" y="1574800"/>
                </a:moveTo>
                <a:lnTo>
                  <a:pt x="414972" y="1574800"/>
                </a:lnTo>
                <a:lnTo>
                  <a:pt x="527545" y="1625600"/>
                </a:lnTo>
                <a:lnTo>
                  <a:pt x="492178" y="1651000"/>
                </a:lnTo>
                <a:lnTo>
                  <a:pt x="387756" y="1701800"/>
                </a:lnTo>
                <a:lnTo>
                  <a:pt x="450025" y="1701800"/>
                </a:lnTo>
                <a:lnTo>
                  <a:pt x="466249" y="1689100"/>
                </a:lnTo>
                <a:lnTo>
                  <a:pt x="507984" y="1676400"/>
                </a:lnTo>
                <a:lnTo>
                  <a:pt x="545602" y="1663700"/>
                </a:lnTo>
                <a:lnTo>
                  <a:pt x="669309" y="1663700"/>
                </a:lnTo>
                <a:lnTo>
                  <a:pt x="600925" y="1625600"/>
                </a:lnTo>
                <a:lnTo>
                  <a:pt x="656513" y="1600200"/>
                </a:lnTo>
                <a:lnTo>
                  <a:pt x="561678" y="1600200"/>
                </a:lnTo>
                <a:lnTo>
                  <a:pt x="526800" y="1587500"/>
                </a:lnTo>
                <a:lnTo>
                  <a:pt x="490905" y="1574800"/>
                </a:lnTo>
                <a:close/>
              </a:path>
              <a:path w="1110614" h="2641600">
                <a:moveTo>
                  <a:pt x="753336" y="1574800"/>
                </a:moveTo>
                <a:lnTo>
                  <a:pt x="712101" y="1574800"/>
                </a:lnTo>
                <a:lnTo>
                  <a:pt x="737692" y="1701800"/>
                </a:lnTo>
                <a:lnTo>
                  <a:pt x="777646" y="1701800"/>
                </a:lnTo>
                <a:lnTo>
                  <a:pt x="772285" y="1676400"/>
                </a:lnTo>
                <a:lnTo>
                  <a:pt x="762368" y="1625600"/>
                </a:lnTo>
                <a:lnTo>
                  <a:pt x="753336" y="1574800"/>
                </a:lnTo>
                <a:close/>
              </a:path>
              <a:path w="1110614" h="2641600">
                <a:moveTo>
                  <a:pt x="712101" y="1574800"/>
                </a:moveTo>
                <a:lnTo>
                  <a:pt x="631698" y="1574800"/>
                </a:lnTo>
                <a:lnTo>
                  <a:pt x="596367" y="1600200"/>
                </a:lnTo>
                <a:lnTo>
                  <a:pt x="656513" y="1600200"/>
                </a:lnTo>
                <a:lnTo>
                  <a:pt x="712101" y="1574800"/>
                </a:lnTo>
                <a:close/>
              </a:path>
              <a:path w="1110614" h="2641600">
                <a:moveTo>
                  <a:pt x="735306" y="1447800"/>
                </a:moveTo>
                <a:lnTo>
                  <a:pt x="687844" y="1447800"/>
                </a:lnTo>
                <a:lnTo>
                  <a:pt x="704240" y="1524000"/>
                </a:lnTo>
                <a:lnTo>
                  <a:pt x="745269" y="1524000"/>
                </a:lnTo>
                <a:lnTo>
                  <a:pt x="738251" y="1473200"/>
                </a:lnTo>
                <a:lnTo>
                  <a:pt x="735306" y="1447800"/>
                </a:lnTo>
                <a:close/>
              </a:path>
              <a:path w="1110614" h="2641600">
                <a:moveTo>
                  <a:pt x="606429" y="1244600"/>
                </a:moveTo>
                <a:lnTo>
                  <a:pt x="567626" y="1244600"/>
                </a:lnTo>
                <a:lnTo>
                  <a:pt x="682167" y="1409700"/>
                </a:lnTo>
                <a:lnTo>
                  <a:pt x="731191" y="1409700"/>
                </a:lnTo>
                <a:lnTo>
                  <a:pt x="727682" y="1371600"/>
                </a:lnTo>
                <a:lnTo>
                  <a:pt x="725988" y="1346200"/>
                </a:lnTo>
                <a:lnTo>
                  <a:pt x="680161" y="1346200"/>
                </a:lnTo>
                <a:lnTo>
                  <a:pt x="654986" y="1308100"/>
                </a:lnTo>
                <a:lnTo>
                  <a:pt x="606429" y="1244600"/>
                </a:lnTo>
                <a:close/>
              </a:path>
              <a:path w="1110614" h="2641600">
                <a:moveTo>
                  <a:pt x="494626" y="1079500"/>
                </a:moveTo>
                <a:lnTo>
                  <a:pt x="450850" y="1079500"/>
                </a:lnTo>
                <a:lnTo>
                  <a:pt x="474463" y="1104900"/>
                </a:lnTo>
                <a:lnTo>
                  <a:pt x="496284" y="1143000"/>
                </a:lnTo>
                <a:lnTo>
                  <a:pt x="516590" y="1168400"/>
                </a:lnTo>
                <a:lnTo>
                  <a:pt x="535660" y="1193800"/>
                </a:lnTo>
                <a:lnTo>
                  <a:pt x="538364" y="1206500"/>
                </a:lnTo>
                <a:lnTo>
                  <a:pt x="539062" y="1219200"/>
                </a:lnTo>
                <a:lnTo>
                  <a:pt x="537862" y="1219200"/>
                </a:lnTo>
                <a:lnTo>
                  <a:pt x="534873" y="1231900"/>
                </a:lnTo>
                <a:lnTo>
                  <a:pt x="516218" y="1257300"/>
                </a:lnTo>
                <a:lnTo>
                  <a:pt x="496262" y="1295400"/>
                </a:lnTo>
                <a:lnTo>
                  <a:pt x="474604" y="1320800"/>
                </a:lnTo>
                <a:lnTo>
                  <a:pt x="450850" y="1358900"/>
                </a:lnTo>
                <a:lnTo>
                  <a:pt x="487924" y="1358900"/>
                </a:lnTo>
                <a:lnTo>
                  <a:pt x="567626" y="1244600"/>
                </a:lnTo>
                <a:lnTo>
                  <a:pt x="606429" y="1244600"/>
                </a:lnTo>
                <a:lnTo>
                  <a:pt x="587006" y="1219200"/>
                </a:lnTo>
                <a:lnTo>
                  <a:pt x="612412" y="1181100"/>
                </a:lnTo>
                <a:lnTo>
                  <a:pt x="568490" y="1181100"/>
                </a:lnTo>
                <a:lnTo>
                  <a:pt x="494626" y="1079500"/>
                </a:lnTo>
                <a:close/>
              </a:path>
              <a:path w="1110614" h="2641600">
                <a:moveTo>
                  <a:pt x="725611" y="1079500"/>
                </a:moveTo>
                <a:lnTo>
                  <a:pt x="680161" y="1079500"/>
                </a:lnTo>
                <a:lnTo>
                  <a:pt x="680161" y="1346200"/>
                </a:lnTo>
                <a:lnTo>
                  <a:pt x="725988" y="1346200"/>
                </a:lnTo>
                <a:lnTo>
                  <a:pt x="724295" y="1320800"/>
                </a:lnTo>
                <a:lnTo>
                  <a:pt x="722281" y="1270000"/>
                </a:lnTo>
                <a:lnTo>
                  <a:pt x="721723" y="1219200"/>
                </a:lnTo>
                <a:lnTo>
                  <a:pt x="722701" y="1168400"/>
                </a:lnTo>
                <a:lnTo>
                  <a:pt x="725297" y="1117600"/>
                </a:lnTo>
                <a:lnTo>
                  <a:pt x="725847" y="1104900"/>
                </a:lnTo>
                <a:lnTo>
                  <a:pt x="725846" y="1092200"/>
                </a:lnTo>
                <a:lnTo>
                  <a:pt x="725611" y="1079500"/>
                </a:lnTo>
                <a:close/>
              </a:path>
              <a:path w="1110614" h="2641600">
                <a:moveTo>
                  <a:pt x="725462" y="1066800"/>
                </a:moveTo>
                <a:lnTo>
                  <a:pt x="648652" y="1066800"/>
                </a:lnTo>
                <a:lnTo>
                  <a:pt x="628388" y="1104900"/>
                </a:lnTo>
                <a:lnTo>
                  <a:pt x="568490" y="1181100"/>
                </a:lnTo>
                <a:lnTo>
                  <a:pt x="612412" y="1181100"/>
                </a:lnTo>
                <a:lnTo>
                  <a:pt x="680161" y="1079500"/>
                </a:lnTo>
                <a:lnTo>
                  <a:pt x="725611" y="1079500"/>
                </a:lnTo>
                <a:lnTo>
                  <a:pt x="725462" y="1066800"/>
                </a:lnTo>
                <a:close/>
              </a:path>
              <a:path w="1110614" h="2641600">
                <a:moveTo>
                  <a:pt x="1022339" y="1066800"/>
                </a:moveTo>
                <a:lnTo>
                  <a:pt x="959462" y="1066800"/>
                </a:lnTo>
                <a:lnTo>
                  <a:pt x="1008151" y="1079500"/>
                </a:lnTo>
                <a:lnTo>
                  <a:pt x="1022339" y="1066800"/>
                </a:lnTo>
                <a:close/>
              </a:path>
              <a:path w="1110614" h="2641600">
                <a:moveTo>
                  <a:pt x="1074872" y="1054100"/>
                </a:moveTo>
                <a:lnTo>
                  <a:pt x="66598" y="1054100"/>
                </a:lnTo>
                <a:lnTo>
                  <a:pt x="85186" y="1066800"/>
                </a:lnTo>
                <a:lnTo>
                  <a:pt x="1060561" y="1066800"/>
                </a:lnTo>
                <a:lnTo>
                  <a:pt x="1074872" y="1054100"/>
                </a:lnTo>
                <a:close/>
              </a:path>
              <a:path w="1110614" h="2641600">
                <a:moveTo>
                  <a:pt x="551622" y="571500"/>
                </a:moveTo>
                <a:lnTo>
                  <a:pt x="151822" y="571500"/>
                </a:lnTo>
                <a:lnTo>
                  <a:pt x="166035" y="584200"/>
                </a:lnTo>
                <a:lnTo>
                  <a:pt x="406565" y="584200"/>
                </a:lnTo>
                <a:lnTo>
                  <a:pt x="406813" y="660400"/>
                </a:lnTo>
                <a:lnTo>
                  <a:pt x="406846" y="711200"/>
                </a:lnTo>
                <a:lnTo>
                  <a:pt x="406570" y="749300"/>
                </a:lnTo>
                <a:lnTo>
                  <a:pt x="405091" y="800100"/>
                </a:lnTo>
                <a:lnTo>
                  <a:pt x="384316" y="838200"/>
                </a:lnTo>
                <a:lnTo>
                  <a:pt x="373837" y="838200"/>
                </a:lnTo>
                <a:lnTo>
                  <a:pt x="183855" y="939800"/>
                </a:lnTo>
                <a:lnTo>
                  <a:pt x="136413" y="977900"/>
                </a:lnTo>
                <a:lnTo>
                  <a:pt x="89179" y="1003300"/>
                </a:lnTo>
                <a:lnTo>
                  <a:pt x="73120" y="1003300"/>
                </a:lnTo>
                <a:lnTo>
                  <a:pt x="58261" y="1028700"/>
                </a:lnTo>
                <a:lnTo>
                  <a:pt x="43916" y="1041400"/>
                </a:lnTo>
                <a:lnTo>
                  <a:pt x="29400" y="1054100"/>
                </a:lnTo>
                <a:lnTo>
                  <a:pt x="1103490" y="1054100"/>
                </a:lnTo>
                <a:lnTo>
                  <a:pt x="1093041" y="1041400"/>
                </a:lnTo>
                <a:lnTo>
                  <a:pt x="1082767" y="1028700"/>
                </a:lnTo>
                <a:lnTo>
                  <a:pt x="1072039" y="1016000"/>
                </a:lnTo>
                <a:lnTo>
                  <a:pt x="132842" y="1016000"/>
                </a:lnTo>
                <a:lnTo>
                  <a:pt x="403199" y="876300"/>
                </a:lnTo>
                <a:lnTo>
                  <a:pt x="449491" y="876300"/>
                </a:lnTo>
                <a:lnTo>
                  <a:pt x="449491" y="723900"/>
                </a:lnTo>
                <a:lnTo>
                  <a:pt x="492450" y="723900"/>
                </a:lnTo>
                <a:lnTo>
                  <a:pt x="451307" y="673100"/>
                </a:lnTo>
                <a:lnTo>
                  <a:pt x="490635" y="622300"/>
                </a:lnTo>
                <a:lnTo>
                  <a:pt x="523141" y="596900"/>
                </a:lnTo>
                <a:lnTo>
                  <a:pt x="551622" y="571500"/>
                </a:lnTo>
                <a:close/>
              </a:path>
              <a:path w="1110614" h="2641600">
                <a:moveTo>
                  <a:pt x="449491" y="876300"/>
                </a:moveTo>
                <a:lnTo>
                  <a:pt x="403199" y="876300"/>
                </a:lnTo>
                <a:lnTo>
                  <a:pt x="403199" y="1016000"/>
                </a:lnTo>
                <a:lnTo>
                  <a:pt x="443661" y="1016000"/>
                </a:lnTo>
                <a:lnTo>
                  <a:pt x="483925" y="965200"/>
                </a:lnTo>
                <a:lnTo>
                  <a:pt x="449491" y="965200"/>
                </a:lnTo>
                <a:lnTo>
                  <a:pt x="449491" y="876300"/>
                </a:lnTo>
                <a:close/>
              </a:path>
              <a:path w="1110614" h="2641600">
                <a:moveTo>
                  <a:pt x="604955" y="863600"/>
                </a:moveTo>
                <a:lnTo>
                  <a:pt x="564451" y="863600"/>
                </a:lnTo>
                <a:lnTo>
                  <a:pt x="685406" y="1016000"/>
                </a:lnTo>
                <a:lnTo>
                  <a:pt x="728446" y="1016000"/>
                </a:lnTo>
                <a:lnTo>
                  <a:pt x="728446" y="965200"/>
                </a:lnTo>
                <a:lnTo>
                  <a:pt x="680491" y="965200"/>
                </a:lnTo>
                <a:lnTo>
                  <a:pt x="654336" y="927100"/>
                </a:lnTo>
                <a:lnTo>
                  <a:pt x="604955" y="863600"/>
                </a:lnTo>
                <a:close/>
              </a:path>
              <a:path w="1110614" h="2641600">
                <a:moveTo>
                  <a:pt x="824573" y="876300"/>
                </a:moveTo>
                <a:lnTo>
                  <a:pt x="728446" y="876300"/>
                </a:lnTo>
                <a:lnTo>
                  <a:pt x="984377" y="1016000"/>
                </a:lnTo>
                <a:lnTo>
                  <a:pt x="1072039" y="1016000"/>
                </a:lnTo>
                <a:lnTo>
                  <a:pt x="1060234" y="1003300"/>
                </a:lnTo>
                <a:lnTo>
                  <a:pt x="1017532" y="990600"/>
                </a:lnTo>
                <a:lnTo>
                  <a:pt x="824573" y="876300"/>
                </a:lnTo>
                <a:close/>
              </a:path>
              <a:path w="1110614" h="2641600">
                <a:moveTo>
                  <a:pt x="492450" y="723900"/>
                </a:moveTo>
                <a:lnTo>
                  <a:pt x="449491" y="723900"/>
                </a:lnTo>
                <a:lnTo>
                  <a:pt x="544118" y="838200"/>
                </a:lnTo>
                <a:lnTo>
                  <a:pt x="449491" y="965200"/>
                </a:lnTo>
                <a:lnTo>
                  <a:pt x="483925" y="965200"/>
                </a:lnTo>
                <a:lnTo>
                  <a:pt x="564451" y="863600"/>
                </a:lnTo>
                <a:lnTo>
                  <a:pt x="604955" y="863600"/>
                </a:lnTo>
                <a:lnTo>
                  <a:pt x="585203" y="838200"/>
                </a:lnTo>
                <a:lnTo>
                  <a:pt x="606378" y="812800"/>
                </a:lnTo>
                <a:lnTo>
                  <a:pt x="564451" y="812800"/>
                </a:lnTo>
                <a:lnTo>
                  <a:pt x="492450" y="723900"/>
                </a:lnTo>
                <a:close/>
              </a:path>
              <a:path w="1110614" h="2641600">
                <a:moveTo>
                  <a:pt x="725523" y="723900"/>
                </a:moveTo>
                <a:lnTo>
                  <a:pt x="680491" y="723900"/>
                </a:lnTo>
                <a:lnTo>
                  <a:pt x="680491" y="965200"/>
                </a:lnTo>
                <a:lnTo>
                  <a:pt x="728446" y="965200"/>
                </a:lnTo>
                <a:lnTo>
                  <a:pt x="728446" y="876300"/>
                </a:lnTo>
                <a:lnTo>
                  <a:pt x="824573" y="876300"/>
                </a:lnTo>
                <a:lnTo>
                  <a:pt x="803151" y="863600"/>
                </a:lnTo>
                <a:lnTo>
                  <a:pt x="760412" y="850900"/>
                </a:lnTo>
                <a:lnTo>
                  <a:pt x="749480" y="838200"/>
                </a:lnTo>
                <a:lnTo>
                  <a:pt x="738841" y="825500"/>
                </a:lnTo>
                <a:lnTo>
                  <a:pt x="730698" y="825500"/>
                </a:lnTo>
                <a:lnTo>
                  <a:pt x="727252" y="812800"/>
                </a:lnTo>
                <a:lnTo>
                  <a:pt x="725921" y="762000"/>
                </a:lnTo>
                <a:lnTo>
                  <a:pt x="725523" y="723900"/>
                </a:lnTo>
                <a:close/>
              </a:path>
              <a:path w="1110614" h="2641600">
                <a:moveTo>
                  <a:pt x="828435" y="419100"/>
                </a:moveTo>
                <a:lnTo>
                  <a:pt x="728637" y="419100"/>
                </a:lnTo>
                <a:lnTo>
                  <a:pt x="921423" y="520700"/>
                </a:lnTo>
                <a:lnTo>
                  <a:pt x="917943" y="533400"/>
                </a:lnTo>
                <a:lnTo>
                  <a:pt x="113395" y="533400"/>
                </a:lnTo>
                <a:lnTo>
                  <a:pt x="107194" y="546100"/>
                </a:lnTo>
                <a:lnTo>
                  <a:pt x="101431" y="546100"/>
                </a:lnTo>
                <a:lnTo>
                  <a:pt x="95504" y="558800"/>
                </a:lnTo>
                <a:lnTo>
                  <a:pt x="104232" y="558800"/>
                </a:lnTo>
                <a:lnTo>
                  <a:pt x="112926" y="571500"/>
                </a:lnTo>
                <a:lnTo>
                  <a:pt x="578880" y="571500"/>
                </a:lnTo>
                <a:lnTo>
                  <a:pt x="607713" y="584200"/>
                </a:lnTo>
                <a:lnTo>
                  <a:pt x="640921" y="622300"/>
                </a:lnTo>
                <a:lnTo>
                  <a:pt x="681304" y="660400"/>
                </a:lnTo>
                <a:lnTo>
                  <a:pt x="564451" y="812800"/>
                </a:lnTo>
                <a:lnTo>
                  <a:pt x="606378" y="812800"/>
                </a:lnTo>
                <a:lnTo>
                  <a:pt x="680491" y="723900"/>
                </a:lnTo>
                <a:lnTo>
                  <a:pt x="725523" y="723900"/>
                </a:lnTo>
                <a:lnTo>
                  <a:pt x="725390" y="711200"/>
                </a:lnTo>
                <a:lnTo>
                  <a:pt x="725418" y="660400"/>
                </a:lnTo>
                <a:lnTo>
                  <a:pt x="725703" y="584200"/>
                </a:lnTo>
                <a:lnTo>
                  <a:pt x="981506" y="584200"/>
                </a:lnTo>
                <a:lnTo>
                  <a:pt x="1035786" y="558800"/>
                </a:lnTo>
                <a:lnTo>
                  <a:pt x="1024793" y="546100"/>
                </a:lnTo>
                <a:lnTo>
                  <a:pt x="1013942" y="533400"/>
                </a:lnTo>
                <a:lnTo>
                  <a:pt x="1002711" y="520700"/>
                </a:lnTo>
                <a:lnTo>
                  <a:pt x="990574" y="520700"/>
                </a:lnTo>
                <a:lnTo>
                  <a:pt x="944427" y="495300"/>
                </a:lnTo>
                <a:lnTo>
                  <a:pt x="898086" y="457200"/>
                </a:lnTo>
                <a:lnTo>
                  <a:pt x="828435" y="419100"/>
                </a:lnTo>
                <a:close/>
              </a:path>
              <a:path w="1110614" h="2641600">
                <a:moveTo>
                  <a:pt x="574289" y="0"/>
                </a:moveTo>
                <a:lnTo>
                  <a:pt x="561903" y="0"/>
                </a:lnTo>
                <a:lnTo>
                  <a:pt x="554269" y="12700"/>
                </a:lnTo>
                <a:lnTo>
                  <a:pt x="548440" y="25400"/>
                </a:lnTo>
                <a:lnTo>
                  <a:pt x="546862" y="38100"/>
                </a:lnTo>
                <a:lnTo>
                  <a:pt x="547569" y="88900"/>
                </a:lnTo>
                <a:lnTo>
                  <a:pt x="534277" y="139700"/>
                </a:lnTo>
                <a:lnTo>
                  <a:pt x="510616" y="190500"/>
                </a:lnTo>
                <a:lnTo>
                  <a:pt x="480212" y="228600"/>
                </a:lnTo>
                <a:lnTo>
                  <a:pt x="463470" y="254000"/>
                </a:lnTo>
                <a:lnTo>
                  <a:pt x="431829" y="304800"/>
                </a:lnTo>
                <a:lnTo>
                  <a:pt x="415023" y="330200"/>
                </a:lnTo>
                <a:lnTo>
                  <a:pt x="401856" y="342900"/>
                </a:lnTo>
                <a:lnTo>
                  <a:pt x="387811" y="368300"/>
                </a:lnTo>
                <a:lnTo>
                  <a:pt x="372555" y="381000"/>
                </a:lnTo>
                <a:lnTo>
                  <a:pt x="355752" y="393700"/>
                </a:lnTo>
                <a:lnTo>
                  <a:pt x="167668" y="495300"/>
                </a:lnTo>
                <a:lnTo>
                  <a:pt x="120637" y="533400"/>
                </a:lnTo>
                <a:lnTo>
                  <a:pt x="212610" y="533400"/>
                </a:lnTo>
                <a:lnTo>
                  <a:pt x="210781" y="520700"/>
                </a:lnTo>
                <a:lnTo>
                  <a:pt x="209054" y="520700"/>
                </a:lnTo>
                <a:lnTo>
                  <a:pt x="404799" y="406400"/>
                </a:lnTo>
                <a:lnTo>
                  <a:pt x="805218" y="406400"/>
                </a:lnTo>
                <a:lnTo>
                  <a:pt x="758888" y="381000"/>
                </a:lnTo>
                <a:lnTo>
                  <a:pt x="749915" y="381000"/>
                </a:lnTo>
                <a:lnTo>
                  <a:pt x="741162" y="368300"/>
                </a:lnTo>
                <a:lnTo>
                  <a:pt x="733328" y="368300"/>
                </a:lnTo>
                <a:lnTo>
                  <a:pt x="727113" y="355600"/>
                </a:lnTo>
                <a:lnTo>
                  <a:pt x="441756" y="355600"/>
                </a:lnTo>
                <a:lnTo>
                  <a:pt x="566750" y="177800"/>
                </a:lnTo>
                <a:lnTo>
                  <a:pt x="618138" y="177800"/>
                </a:lnTo>
                <a:lnTo>
                  <a:pt x="599384" y="139700"/>
                </a:lnTo>
                <a:lnTo>
                  <a:pt x="584734" y="88900"/>
                </a:lnTo>
                <a:lnTo>
                  <a:pt x="585533" y="38100"/>
                </a:lnTo>
                <a:lnTo>
                  <a:pt x="584627" y="25400"/>
                </a:lnTo>
                <a:lnTo>
                  <a:pt x="580205" y="12700"/>
                </a:lnTo>
                <a:lnTo>
                  <a:pt x="574289" y="0"/>
                </a:lnTo>
                <a:close/>
              </a:path>
              <a:path w="1110614" h="2641600">
                <a:moveTo>
                  <a:pt x="478370" y="406400"/>
                </a:moveTo>
                <a:lnTo>
                  <a:pt x="404799" y="406400"/>
                </a:lnTo>
                <a:lnTo>
                  <a:pt x="404799" y="533400"/>
                </a:lnTo>
                <a:lnTo>
                  <a:pt x="450354" y="533400"/>
                </a:lnTo>
                <a:lnTo>
                  <a:pt x="450354" y="444500"/>
                </a:lnTo>
                <a:lnTo>
                  <a:pt x="512217" y="444500"/>
                </a:lnTo>
                <a:lnTo>
                  <a:pt x="478370" y="406400"/>
                </a:lnTo>
                <a:close/>
              </a:path>
              <a:path w="1110614" h="2641600">
                <a:moveTo>
                  <a:pt x="512217" y="444500"/>
                </a:moveTo>
                <a:lnTo>
                  <a:pt x="450354" y="444500"/>
                </a:lnTo>
                <a:lnTo>
                  <a:pt x="549173" y="533400"/>
                </a:lnTo>
                <a:lnTo>
                  <a:pt x="603504" y="533400"/>
                </a:lnTo>
                <a:lnTo>
                  <a:pt x="625576" y="508000"/>
                </a:lnTo>
                <a:lnTo>
                  <a:pt x="568629" y="508000"/>
                </a:lnTo>
                <a:lnTo>
                  <a:pt x="512217" y="444500"/>
                </a:lnTo>
                <a:close/>
              </a:path>
              <a:path w="1110614" h="2641600">
                <a:moveTo>
                  <a:pt x="728637" y="444500"/>
                </a:moveTo>
                <a:lnTo>
                  <a:pt x="680758" y="444500"/>
                </a:lnTo>
                <a:lnTo>
                  <a:pt x="680758" y="533400"/>
                </a:lnTo>
                <a:lnTo>
                  <a:pt x="728637" y="533400"/>
                </a:lnTo>
                <a:lnTo>
                  <a:pt x="728637" y="444500"/>
                </a:lnTo>
                <a:close/>
              </a:path>
              <a:path w="1110614" h="2641600">
                <a:moveTo>
                  <a:pt x="805218" y="406400"/>
                </a:moveTo>
                <a:lnTo>
                  <a:pt x="660057" y="406400"/>
                </a:lnTo>
                <a:lnTo>
                  <a:pt x="568629" y="508000"/>
                </a:lnTo>
                <a:lnTo>
                  <a:pt x="625576" y="508000"/>
                </a:lnTo>
                <a:lnTo>
                  <a:pt x="680758" y="444500"/>
                </a:lnTo>
                <a:lnTo>
                  <a:pt x="728637" y="444500"/>
                </a:lnTo>
                <a:lnTo>
                  <a:pt x="728637" y="419100"/>
                </a:lnTo>
                <a:lnTo>
                  <a:pt x="828435" y="419100"/>
                </a:lnTo>
                <a:lnTo>
                  <a:pt x="805218" y="406400"/>
                </a:lnTo>
                <a:close/>
              </a:path>
              <a:path w="1110614" h="2641600">
                <a:moveTo>
                  <a:pt x="618138" y="177800"/>
                </a:moveTo>
                <a:lnTo>
                  <a:pt x="566750" y="177800"/>
                </a:lnTo>
                <a:lnTo>
                  <a:pt x="690664" y="355600"/>
                </a:lnTo>
                <a:lnTo>
                  <a:pt x="727113" y="355600"/>
                </a:lnTo>
                <a:lnTo>
                  <a:pt x="708923" y="330200"/>
                </a:lnTo>
                <a:lnTo>
                  <a:pt x="691495" y="292100"/>
                </a:lnTo>
                <a:lnTo>
                  <a:pt x="673763" y="266700"/>
                </a:lnTo>
                <a:lnTo>
                  <a:pt x="654659" y="228600"/>
                </a:lnTo>
                <a:lnTo>
                  <a:pt x="624390" y="190500"/>
                </a:lnTo>
                <a:lnTo>
                  <a:pt x="618138" y="177800"/>
                </a:lnTo>
                <a:close/>
              </a:path>
            </a:pathLst>
          </a:custGeom>
          <a:solidFill>
            <a:srgbClr val="535953"/>
          </a:solidFill>
        </p:spPr>
        <p:txBody>
          <a:bodyPr wrap="square" lIns="0" tIns="0" rIns="0" bIns="0" rtlCol="0"/>
          <a:lstStyle/>
          <a:p>
            <a:endParaRPr/>
          </a:p>
        </p:txBody>
      </p:sp>
      <p:sp>
        <p:nvSpPr>
          <p:cNvPr id="13" name="object 13"/>
          <p:cNvSpPr/>
          <p:nvPr/>
        </p:nvSpPr>
        <p:spPr>
          <a:xfrm>
            <a:off x="2213997" y="5918840"/>
            <a:ext cx="554990" cy="1320800"/>
          </a:xfrm>
          <a:custGeom>
            <a:avLst/>
            <a:gdLst/>
            <a:ahLst/>
            <a:cxnLst/>
            <a:rect l="l" t="t" r="r" b="b"/>
            <a:pathLst>
              <a:path w="554989" h="1320800">
                <a:moveTo>
                  <a:pt x="137642" y="1295399"/>
                </a:moveTo>
                <a:lnTo>
                  <a:pt x="3670" y="1295399"/>
                </a:lnTo>
                <a:lnTo>
                  <a:pt x="2133" y="1308099"/>
                </a:lnTo>
                <a:lnTo>
                  <a:pt x="0" y="1308099"/>
                </a:lnTo>
                <a:lnTo>
                  <a:pt x="0" y="1320799"/>
                </a:lnTo>
                <a:lnTo>
                  <a:pt x="137642" y="1320799"/>
                </a:lnTo>
                <a:lnTo>
                  <a:pt x="137642" y="1295399"/>
                </a:lnTo>
                <a:close/>
              </a:path>
              <a:path w="554989" h="1320800">
                <a:moveTo>
                  <a:pt x="538137" y="1295399"/>
                </a:moveTo>
                <a:lnTo>
                  <a:pt x="415836" y="1295399"/>
                </a:lnTo>
                <a:lnTo>
                  <a:pt x="417067" y="1320799"/>
                </a:lnTo>
                <a:lnTo>
                  <a:pt x="555002" y="1320799"/>
                </a:lnTo>
                <a:lnTo>
                  <a:pt x="555002" y="1308099"/>
                </a:lnTo>
                <a:lnTo>
                  <a:pt x="546380" y="1308099"/>
                </a:lnTo>
                <a:lnTo>
                  <a:pt x="538137" y="1295399"/>
                </a:lnTo>
                <a:close/>
              </a:path>
              <a:path w="554989" h="1320800">
                <a:moveTo>
                  <a:pt x="242696" y="533399"/>
                </a:moveTo>
                <a:lnTo>
                  <a:pt x="203415" y="533399"/>
                </a:lnTo>
                <a:lnTo>
                  <a:pt x="203654" y="584199"/>
                </a:lnTo>
                <a:lnTo>
                  <a:pt x="203876" y="609599"/>
                </a:lnTo>
                <a:lnTo>
                  <a:pt x="203939" y="634999"/>
                </a:lnTo>
                <a:lnTo>
                  <a:pt x="203844" y="660399"/>
                </a:lnTo>
                <a:lnTo>
                  <a:pt x="202653" y="711199"/>
                </a:lnTo>
                <a:lnTo>
                  <a:pt x="200438" y="723899"/>
                </a:lnTo>
                <a:lnTo>
                  <a:pt x="196335" y="749299"/>
                </a:lnTo>
                <a:lnTo>
                  <a:pt x="191356" y="774699"/>
                </a:lnTo>
                <a:lnTo>
                  <a:pt x="186512" y="787399"/>
                </a:lnTo>
                <a:lnTo>
                  <a:pt x="175720" y="838199"/>
                </a:lnTo>
                <a:lnTo>
                  <a:pt x="164560" y="888999"/>
                </a:lnTo>
                <a:lnTo>
                  <a:pt x="152789" y="939799"/>
                </a:lnTo>
                <a:lnTo>
                  <a:pt x="140165" y="990599"/>
                </a:lnTo>
                <a:lnTo>
                  <a:pt x="126449" y="1041399"/>
                </a:lnTo>
                <a:lnTo>
                  <a:pt x="111397" y="1092199"/>
                </a:lnTo>
                <a:lnTo>
                  <a:pt x="94770" y="1142999"/>
                </a:lnTo>
                <a:lnTo>
                  <a:pt x="76326" y="1181099"/>
                </a:lnTo>
                <a:lnTo>
                  <a:pt x="55823" y="1231899"/>
                </a:lnTo>
                <a:lnTo>
                  <a:pt x="33019" y="1282699"/>
                </a:lnTo>
                <a:lnTo>
                  <a:pt x="28185" y="1282699"/>
                </a:lnTo>
                <a:lnTo>
                  <a:pt x="22779" y="1295399"/>
                </a:lnTo>
                <a:lnTo>
                  <a:pt x="67301" y="1295399"/>
                </a:lnTo>
                <a:lnTo>
                  <a:pt x="50990" y="1282699"/>
                </a:lnTo>
                <a:lnTo>
                  <a:pt x="67148" y="1244599"/>
                </a:lnTo>
                <a:lnTo>
                  <a:pt x="83373" y="1219199"/>
                </a:lnTo>
                <a:lnTo>
                  <a:pt x="98787" y="1181099"/>
                </a:lnTo>
                <a:lnTo>
                  <a:pt x="112509" y="1142999"/>
                </a:lnTo>
                <a:lnTo>
                  <a:pt x="124504" y="1117599"/>
                </a:lnTo>
                <a:lnTo>
                  <a:pt x="140665" y="1092199"/>
                </a:lnTo>
                <a:lnTo>
                  <a:pt x="444450" y="1092199"/>
                </a:lnTo>
                <a:lnTo>
                  <a:pt x="433986" y="1066799"/>
                </a:lnTo>
                <a:lnTo>
                  <a:pt x="142786" y="1066799"/>
                </a:lnTo>
                <a:lnTo>
                  <a:pt x="165265" y="977899"/>
                </a:lnTo>
                <a:lnTo>
                  <a:pt x="224515" y="977899"/>
                </a:lnTo>
                <a:lnTo>
                  <a:pt x="178219" y="965199"/>
                </a:lnTo>
                <a:lnTo>
                  <a:pt x="227772" y="939799"/>
                </a:lnTo>
                <a:lnTo>
                  <a:pt x="171526" y="939799"/>
                </a:lnTo>
                <a:lnTo>
                  <a:pt x="187515" y="876299"/>
                </a:lnTo>
                <a:lnTo>
                  <a:pt x="227610" y="876299"/>
                </a:lnTo>
                <a:lnTo>
                  <a:pt x="208787" y="863599"/>
                </a:lnTo>
                <a:lnTo>
                  <a:pt x="228904" y="850899"/>
                </a:lnTo>
                <a:lnTo>
                  <a:pt x="193878" y="850899"/>
                </a:lnTo>
                <a:lnTo>
                  <a:pt x="207492" y="787399"/>
                </a:lnTo>
                <a:lnTo>
                  <a:pt x="376073" y="787399"/>
                </a:lnTo>
                <a:lnTo>
                  <a:pt x="372399" y="761999"/>
                </a:lnTo>
                <a:lnTo>
                  <a:pt x="215201" y="761999"/>
                </a:lnTo>
                <a:lnTo>
                  <a:pt x="218041" y="749299"/>
                </a:lnTo>
                <a:lnTo>
                  <a:pt x="223156" y="736599"/>
                </a:lnTo>
                <a:lnTo>
                  <a:pt x="234298" y="723899"/>
                </a:lnTo>
                <a:lnTo>
                  <a:pt x="366921" y="723899"/>
                </a:lnTo>
                <a:lnTo>
                  <a:pt x="365100" y="711199"/>
                </a:lnTo>
                <a:lnTo>
                  <a:pt x="226250" y="711199"/>
                </a:lnTo>
                <a:lnTo>
                  <a:pt x="242695" y="685799"/>
                </a:lnTo>
                <a:lnTo>
                  <a:pt x="225424" y="685799"/>
                </a:lnTo>
                <a:lnTo>
                  <a:pt x="225424" y="546099"/>
                </a:lnTo>
                <a:lnTo>
                  <a:pt x="251007" y="546099"/>
                </a:lnTo>
                <a:lnTo>
                  <a:pt x="242696" y="533399"/>
                </a:lnTo>
                <a:close/>
              </a:path>
              <a:path w="554989" h="1320800">
                <a:moveTo>
                  <a:pt x="260511" y="1092199"/>
                </a:moveTo>
                <a:lnTo>
                  <a:pt x="227761" y="1092199"/>
                </a:lnTo>
                <a:lnTo>
                  <a:pt x="197843" y="1130299"/>
                </a:lnTo>
                <a:lnTo>
                  <a:pt x="188531" y="1142999"/>
                </a:lnTo>
                <a:lnTo>
                  <a:pt x="167014" y="1181099"/>
                </a:lnTo>
                <a:lnTo>
                  <a:pt x="145418" y="1206499"/>
                </a:lnTo>
                <a:lnTo>
                  <a:pt x="124084" y="1244599"/>
                </a:lnTo>
                <a:lnTo>
                  <a:pt x="92927" y="1282699"/>
                </a:lnTo>
                <a:lnTo>
                  <a:pt x="81095" y="1295399"/>
                </a:lnTo>
                <a:lnTo>
                  <a:pt x="108127" y="1295399"/>
                </a:lnTo>
                <a:lnTo>
                  <a:pt x="136401" y="1257299"/>
                </a:lnTo>
                <a:lnTo>
                  <a:pt x="164299" y="1219199"/>
                </a:lnTo>
                <a:lnTo>
                  <a:pt x="247319" y="1104899"/>
                </a:lnTo>
                <a:lnTo>
                  <a:pt x="260511" y="1092199"/>
                </a:lnTo>
                <a:close/>
              </a:path>
              <a:path w="554989" h="1320800">
                <a:moveTo>
                  <a:pt x="326872" y="1092199"/>
                </a:moveTo>
                <a:lnTo>
                  <a:pt x="298781" y="1092199"/>
                </a:lnTo>
                <a:lnTo>
                  <a:pt x="312394" y="1104899"/>
                </a:lnTo>
                <a:lnTo>
                  <a:pt x="334881" y="1142999"/>
                </a:lnTo>
                <a:lnTo>
                  <a:pt x="357304" y="1168399"/>
                </a:lnTo>
                <a:lnTo>
                  <a:pt x="379685" y="1206499"/>
                </a:lnTo>
                <a:lnTo>
                  <a:pt x="402043" y="1231899"/>
                </a:lnTo>
                <a:lnTo>
                  <a:pt x="412469" y="1244599"/>
                </a:lnTo>
                <a:lnTo>
                  <a:pt x="422975" y="1269999"/>
                </a:lnTo>
                <a:lnTo>
                  <a:pt x="444868" y="1295399"/>
                </a:lnTo>
                <a:lnTo>
                  <a:pt x="485768" y="1295399"/>
                </a:lnTo>
                <a:lnTo>
                  <a:pt x="470895" y="1282699"/>
                </a:lnTo>
                <a:lnTo>
                  <a:pt x="458668" y="1282699"/>
                </a:lnTo>
                <a:lnTo>
                  <a:pt x="448068" y="1269999"/>
                </a:lnTo>
                <a:lnTo>
                  <a:pt x="419116" y="1219199"/>
                </a:lnTo>
                <a:lnTo>
                  <a:pt x="389280" y="1181099"/>
                </a:lnTo>
                <a:lnTo>
                  <a:pt x="358539" y="1142999"/>
                </a:lnTo>
                <a:lnTo>
                  <a:pt x="326872" y="1092199"/>
                </a:lnTo>
                <a:close/>
              </a:path>
              <a:path w="554989" h="1320800">
                <a:moveTo>
                  <a:pt x="444450" y="1092199"/>
                </a:moveTo>
                <a:lnTo>
                  <a:pt x="421157" y="1092199"/>
                </a:lnTo>
                <a:lnTo>
                  <a:pt x="443048" y="1142999"/>
                </a:lnTo>
                <a:lnTo>
                  <a:pt x="463370" y="1193799"/>
                </a:lnTo>
                <a:lnTo>
                  <a:pt x="504304" y="1282699"/>
                </a:lnTo>
                <a:lnTo>
                  <a:pt x="485768" y="1295399"/>
                </a:lnTo>
                <a:lnTo>
                  <a:pt x="531389" y="1295399"/>
                </a:lnTo>
                <a:lnTo>
                  <a:pt x="527253" y="1282699"/>
                </a:lnTo>
                <a:lnTo>
                  <a:pt x="506633" y="1244599"/>
                </a:lnTo>
                <a:lnTo>
                  <a:pt x="484931" y="1193799"/>
                </a:lnTo>
                <a:lnTo>
                  <a:pt x="463689" y="1142999"/>
                </a:lnTo>
                <a:lnTo>
                  <a:pt x="444450" y="1092199"/>
                </a:lnTo>
                <a:close/>
              </a:path>
              <a:path w="554989" h="1320800">
                <a:moveTo>
                  <a:pt x="224515" y="977899"/>
                </a:moveTo>
                <a:lnTo>
                  <a:pt x="165265" y="977899"/>
                </a:lnTo>
                <a:lnTo>
                  <a:pt x="256743" y="1015999"/>
                </a:lnTo>
                <a:lnTo>
                  <a:pt x="142786" y="1066799"/>
                </a:lnTo>
                <a:lnTo>
                  <a:pt x="187934" y="1066799"/>
                </a:lnTo>
                <a:lnTo>
                  <a:pt x="227358" y="1041399"/>
                </a:lnTo>
                <a:lnTo>
                  <a:pt x="247141" y="1041399"/>
                </a:lnTo>
                <a:lnTo>
                  <a:pt x="267068" y="1028699"/>
                </a:lnTo>
                <a:lnTo>
                  <a:pt x="325481" y="1028699"/>
                </a:lnTo>
                <a:lnTo>
                  <a:pt x="296227" y="1015999"/>
                </a:lnTo>
                <a:lnTo>
                  <a:pt x="328599" y="1003299"/>
                </a:lnTo>
                <a:lnTo>
                  <a:pt x="267220" y="1003299"/>
                </a:lnTo>
                <a:lnTo>
                  <a:pt x="224515" y="977899"/>
                </a:lnTo>
                <a:close/>
              </a:path>
              <a:path w="554989" h="1320800">
                <a:moveTo>
                  <a:pt x="325481" y="1028699"/>
                </a:moveTo>
                <a:lnTo>
                  <a:pt x="287083" y="1028699"/>
                </a:lnTo>
                <a:lnTo>
                  <a:pt x="324115" y="1054099"/>
                </a:lnTo>
                <a:lnTo>
                  <a:pt x="342327" y="1054099"/>
                </a:lnTo>
                <a:lnTo>
                  <a:pt x="360337" y="1066799"/>
                </a:lnTo>
                <a:lnTo>
                  <a:pt x="413245" y="1066799"/>
                </a:lnTo>
                <a:lnTo>
                  <a:pt x="325481" y="1028699"/>
                </a:lnTo>
                <a:close/>
              </a:path>
              <a:path w="554989" h="1320800">
                <a:moveTo>
                  <a:pt x="416020" y="977899"/>
                </a:moveTo>
                <a:lnTo>
                  <a:pt x="393344" y="977899"/>
                </a:lnTo>
                <a:lnTo>
                  <a:pt x="413245" y="1066799"/>
                </a:lnTo>
                <a:lnTo>
                  <a:pt x="433986" y="1066799"/>
                </a:lnTo>
                <a:lnTo>
                  <a:pt x="428755" y="1054099"/>
                </a:lnTo>
                <a:lnTo>
                  <a:pt x="416020" y="977899"/>
                </a:lnTo>
                <a:close/>
              </a:path>
              <a:path w="554989" h="1320800">
                <a:moveTo>
                  <a:pt x="302044" y="914399"/>
                </a:moveTo>
                <a:lnTo>
                  <a:pt x="284873" y="914399"/>
                </a:lnTo>
                <a:lnTo>
                  <a:pt x="289407" y="927099"/>
                </a:lnTo>
                <a:lnTo>
                  <a:pt x="311341" y="927099"/>
                </a:lnTo>
                <a:lnTo>
                  <a:pt x="333570" y="939799"/>
                </a:lnTo>
                <a:lnTo>
                  <a:pt x="380466" y="965199"/>
                </a:lnTo>
                <a:lnTo>
                  <a:pt x="332601" y="977899"/>
                </a:lnTo>
                <a:lnTo>
                  <a:pt x="287299" y="1003299"/>
                </a:lnTo>
                <a:lnTo>
                  <a:pt x="328599" y="1003299"/>
                </a:lnTo>
                <a:lnTo>
                  <a:pt x="393344" y="977899"/>
                </a:lnTo>
                <a:lnTo>
                  <a:pt x="416020" y="977899"/>
                </a:lnTo>
                <a:lnTo>
                  <a:pt x="413898" y="965199"/>
                </a:lnTo>
                <a:lnTo>
                  <a:pt x="408863" y="939799"/>
                </a:lnTo>
                <a:lnTo>
                  <a:pt x="387769" y="939799"/>
                </a:lnTo>
                <a:lnTo>
                  <a:pt x="302044" y="914399"/>
                </a:lnTo>
                <a:close/>
              </a:path>
              <a:path w="554989" h="1320800">
                <a:moveTo>
                  <a:pt x="227610" y="876299"/>
                </a:moveTo>
                <a:lnTo>
                  <a:pt x="187515" y="876299"/>
                </a:lnTo>
                <a:lnTo>
                  <a:pt x="259867" y="914399"/>
                </a:lnTo>
                <a:lnTo>
                  <a:pt x="171526" y="939799"/>
                </a:lnTo>
                <a:lnTo>
                  <a:pt x="227772" y="939799"/>
                </a:lnTo>
                <a:lnTo>
                  <a:pt x="251065" y="927099"/>
                </a:lnTo>
                <a:lnTo>
                  <a:pt x="274002" y="927099"/>
                </a:lnTo>
                <a:lnTo>
                  <a:pt x="278422" y="914399"/>
                </a:lnTo>
                <a:lnTo>
                  <a:pt x="302044" y="914399"/>
                </a:lnTo>
                <a:lnTo>
                  <a:pt x="350295" y="888999"/>
                </a:lnTo>
                <a:lnTo>
                  <a:pt x="246432" y="888999"/>
                </a:lnTo>
                <a:lnTo>
                  <a:pt x="227610" y="876299"/>
                </a:lnTo>
                <a:close/>
              </a:path>
              <a:path w="554989" h="1320800">
                <a:moveTo>
                  <a:pt x="393772" y="876299"/>
                </a:moveTo>
                <a:lnTo>
                  <a:pt x="374421" y="876299"/>
                </a:lnTo>
                <a:lnTo>
                  <a:pt x="387769" y="939799"/>
                </a:lnTo>
                <a:lnTo>
                  <a:pt x="408863" y="939799"/>
                </a:lnTo>
                <a:lnTo>
                  <a:pt x="403238" y="914399"/>
                </a:lnTo>
                <a:lnTo>
                  <a:pt x="397217" y="888999"/>
                </a:lnTo>
                <a:lnTo>
                  <a:pt x="393772" y="876299"/>
                </a:lnTo>
                <a:close/>
              </a:path>
              <a:path w="554989" h="1320800">
                <a:moveTo>
                  <a:pt x="346049" y="838199"/>
                </a:moveTo>
                <a:lnTo>
                  <a:pt x="314906" y="838199"/>
                </a:lnTo>
                <a:lnTo>
                  <a:pt x="355676" y="863599"/>
                </a:lnTo>
                <a:lnTo>
                  <a:pt x="317053" y="888999"/>
                </a:lnTo>
                <a:lnTo>
                  <a:pt x="350295" y="888999"/>
                </a:lnTo>
                <a:lnTo>
                  <a:pt x="374421" y="876299"/>
                </a:lnTo>
                <a:lnTo>
                  <a:pt x="393772" y="876299"/>
                </a:lnTo>
                <a:lnTo>
                  <a:pt x="386882" y="850899"/>
                </a:lnTo>
                <a:lnTo>
                  <a:pt x="368846" y="850899"/>
                </a:lnTo>
                <a:lnTo>
                  <a:pt x="346049" y="838199"/>
                </a:lnTo>
                <a:close/>
              </a:path>
              <a:path w="554989" h="1320800">
                <a:moveTo>
                  <a:pt x="245452" y="787399"/>
                </a:moveTo>
                <a:lnTo>
                  <a:pt x="207492" y="787399"/>
                </a:lnTo>
                <a:lnTo>
                  <a:pt x="263766" y="812799"/>
                </a:lnTo>
                <a:lnTo>
                  <a:pt x="193878" y="850899"/>
                </a:lnTo>
                <a:lnTo>
                  <a:pt x="228904" y="850899"/>
                </a:lnTo>
                <a:lnTo>
                  <a:pt x="249021" y="838199"/>
                </a:lnTo>
                <a:lnTo>
                  <a:pt x="346049" y="838199"/>
                </a:lnTo>
                <a:lnTo>
                  <a:pt x="300456" y="812799"/>
                </a:lnTo>
                <a:lnTo>
                  <a:pt x="328256" y="800099"/>
                </a:lnTo>
                <a:lnTo>
                  <a:pt x="263397" y="800099"/>
                </a:lnTo>
                <a:lnTo>
                  <a:pt x="245452" y="787399"/>
                </a:lnTo>
                <a:close/>
              </a:path>
              <a:path w="554989" h="1320800">
                <a:moveTo>
                  <a:pt x="376073" y="787399"/>
                </a:moveTo>
                <a:lnTo>
                  <a:pt x="356057" y="787399"/>
                </a:lnTo>
                <a:lnTo>
                  <a:pt x="368846" y="850899"/>
                </a:lnTo>
                <a:lnTo>
                  <a:pt x="386882" y="850899"/>
                </a:lnTo>
                <a:lnTo>
                  <a:pt x="377910" y="800099"/>
                </a:lnTo>
                <a:lnTo>
                  <a:pt x="376073" y="787399"/>
                </a:lnTo>
                <a:close/>
              </a:path>
              <a:path w="554989" h="1320800">
                <a:moveTo>
                  <a:pt x="356057" y="787399"/>
                </a:moveTo>
                <a:lnTo>
                  <a:pt x="315848" y="787399"/>
                </a:lnTo>
                <a:lnTo>
                  <a:pt x="298182" y="800099"/>
                </a:lnTo>
                <a:lnTo>
                  <a:pt x="328256" y="800099"/>
                </a:lnTo>
                <a:lnTo>
                  <a:pt x="356057" y="787399"/>
                </a:lnTo>
                <a:close/>
              </a:path>
              <a:path w="554989" h="1320800">
                <a:moveTo>
                  <a:pt x="366921" y="723899"/>
                </a:moveTo>
                <a:lnTo>
                  <a:pt x="343928" y="723899"/>
                </a:lnTo>
                <a:lnTo>
                  <a:pt x="352120" y="761999"/>
                </a:lnTo>
                <a:lnTo>
                  <a:pt x="372399" y="761999"/>
                </a:lnTo>
                <a:lnTo>
                  <a:pt x="366921" y="723899"/>
                </a:lnTo>
                <a:close/>
              </a:path>
              <a:path w="554989" h="1320800">
                <a:moveTo>
                  <a:pt x="302813" y="622299"/>
                </a:moveTo>
                <a:lnTo>
                  <a:pt x="283806" y="622299"/>
                </a:lnTo>
                <a:lnTo>
                  <a:pt x="341083" y="711199"/>
                </a:lnTo>
                <a:lnTo>
                  <a:pt x="365100" y="711199"/>
                </a:lnTo>
                <a:lnTo>
                  <a:pt x="362614" y="673099"/>
                </a:lnTo>
                <a:lnTo>
                  <a:pt x="340080" y="673099"/>
                </a:lnTo>
                <a:lnTo>
                  <a:pt x="302813" y="622299"/>
                </a:lnTo>
                <a:close/>
              </a:path>
              <a:path w="554989" h="1320800">
                <a:moveTo>
                  <a:pt x="251007" y="546099"/>
                </a:moveTo>
                <a:lnTo>
                  <a:pt x="225424" y="546099"/>
                </a:lnTo>
                <a:lnTo>
                  <a:pt x="248142" y="571499"/>
                </a:lnTo>
                <a:lnTo>
                  <a:pt x="258293" y="584199"/>
                </a:lnTo>
                <a:lnTo>
                  <a:pt x="267830" y="609599"/>
                </a:lnTo>
                <a:lnTo>
                  <a:pt x="270001" y="609599"/>
                </a:lnTo>
                <a:lnTo>
                  <a:pt x="267436" y="622299"/>
                </a:lnTo>
                <a:lnTo>
                  <a:pt x="258109" y="634999"/>
                </a:lnTo>
                <a:lnTo>
                  <a:pt x="248131" y="647699"/>
                </a:lnTo>
                <a:lnTo>
                  <a:pt x="225424" y="685799"/>
                </a:lnTo>
                <a:lnTo>
                  <a:pt x="242695" y="685799"/>
                </a:lnTo>
                <a:lnTo>
                  <a:pt x="283806" y="622299"/>
                </a:lnTo>
                <a:lnTo>
                  <a:pt x="302813" y="622299"/>
                </a:lnTo>
                <a:lnTo>
                  <a:pt x="293496" y="609599"/>
                </a:lnTo>
                <a:lnTo>
                  <a:pt x="302813" y="596899"/>
                </a:lnTo>
                <a:lnTo>
                  <a:pt x="284251" y="596899"/>
                </a:lnTo>
                <a:lnTo>
                  <a:pt x="251007" y="546099"/>
                </a:lnTo>
                <a:close/>
              </a:path>
              <a:path w="554989" h="1320800">
                <a:moveTo>
                  <a:pt x="362919" y="546099"/>
                </a:moveTo>
                <a:lnTo>
                  <a:pt x="340080" y="546099"/>
                </a:lnTo>
                <a:lnTo>
                  <a:pt x="340080" y="673099"/>
                </a:lnTo>
                <a:lnTo>
                  <a:pt x="362614" y="673099"/>
                </a:lnTo>
                <a:lnTo>
                  <a:pt x="361786" y="660399"/>
                </a:lnTo>
                <a:lnTo>
                  <a:pt x="360881" y="609599"/>
                </a:lnTo>
                <a:lnTo>
                  <a:pt x="362648" y="558799"/>
                </a:lnTo>
                <a:lnTo>
                  <a:pt x="362922" y="558799"/>
                </a:lnTo>
                <a:lnTo>
                  <a:pt x="362919" y="546099"/>
                </a:lnTo>
                <a:close/>
              </a:path>
              <a:path w="554989" h="1320800">
                <a:moveTo>
                  <a:pt x="362724" y="533399"/>
                </a:moveTo>
                <a:lnTo>
                  <a:pt x="324332" y="533399"/>
                </a:lnTo>
                <a:lnTo>
                  <a:pt x="284251" y="596899"/>
                </a:lnTo>
                <a:lnTo>
                  <a:pt x="302813" y="596899"/>
                </a:lnTo>
                <a:lnTo>
                  <a:pt x="340080" y="546099"/>
                </a:lnTo>
                <a:lnTo>
                  <a:pt x="362919" y="546099"/>
                </a:lnTo>
                <a:lnTo>
                  <a:pt x="362724" y="533399"/>
                </a:lnTo>
                <a:close/>
              </a:path>
              <a:path w="554989" h="1320800">
                <a:moveTo>
                  <a:pt x="515150" y="533399"/>
                </a:moveTo>
                <a:lnTo>
                  <a:pt x="467048" y="533399"/>
                </a:lnTo>
                <a:lnTo>
                  <a:pt x="504075" y="546099"/>
                </a:lnTo>
                <a:lnTo>
                  <a:pt x="515150" y="533399"/>
                </a:lnTo>
                <a:close/>
              </a:path>
              <a:path w="554989" h="1320800">
                <a:moveTo>
                  <a:pt x="546521" y="520699"/>
                </a:moveTo>
                <a:lnTo>
                  <a:pt x="21954" y="520699"/>
                </a:lnTo>
                <a:lnTo>
                  <a:pt x="14693" y="533399"/>
                </a:lnTo>
                <a:lnTo>
                  <a:pt x="551751" y="533399"/>
                </a:lnTo>
                <a:lnTo>
                  <a:pt x="546521" y="520699"/>
                </a:lnTo>
                <a:close/>
              </a:path>
              <a:path w="554989" h="1320800">
                <a:moveTo>
                  <a:pt x="536019" y="507999"/>
                </a:moveTo>
                <a:lnTo>
                  <a:pt x="36557" y="507999"/>
                </a:lnTo>
                <a:lnTo>
                  <a:pt x="29127" y="520699"/>
                </a:lnTo>
                <a:lnTo>
                  <a:pt x="541383" y="520699"/>
                </a:lnTo>
                <a:lnTo>
                  <a:pt x="536019" y="507999"/>
                </a:lnTo>
                <a:close/>
              </a:path>
              <a:path w="554989" h="1320800">
                <a:moveTo>
                  <a:pt x="282614" y="292099"/>
                </a:moveTo>
                <a:lnTo>
                  <a:pt x="203276" y="292099"/>
                </a:lnTo>
                <a:lnTo>
                  <a:pt x="203376" y="368299"/>
                </a:lnTo>
                <a:lnTo>
                  <a:pt x="203286" y="380999"/>
                </a:lnTo>
                <a:lnTo>
                  <a:pt x="202552" y="406399"/>
                </a:lnTo>
                <a:lnTo>
                  <a:pt x="202298" y="406399"/>
                </a:lnTo>
                <a:lnTo>
                  <a:pt x="193636" y="419099"/>
                </a:lnTo>
                <a:lnTo>
                  <a:pt x="186918" y="419099"/>
                </a:lnTo>
                <a:lnTo>
                  <a:pt x="151383" y="444499"/>
                </a:lnTo>
                <a:lnTo>
                  <a:pt x="115711" y="457199"/>
                </a:lnTo>
                <a:lnTo>
                  <a:pt x="44589" y="507999"/>
                </a:lnTo>
                <a:lnTo>
                  <a:pt x="66420" y="507999"/>
                </a:lnTo>
                <a:lnTo>
                  <a:pt x="201599" y="444499"/>
                </a:lnTo>
                <a:lnTo>
                  <a:pt x="224751" y="444499"/>
                </a:lnTo>
                <a:lnTo>
                  <a:pt x="224751" y="368299"/>
                </a:lnTo>
                <a:lnTo>
                  <a:pt x="248279" y="368299"/>
                </a:lnTo>
                <a:lnTo>
                  <a:pt x="225653" y="342899"/>
                </a:lnTo>
                <a:lnTo>
                  <a:pt x="257750" y="304799"/>
                </a:lnTo>
                <a:lnTo>
                  <a:pt x="282614" y="292099"/>
                </a:lnTo>
                <a:close/>
              </a:path>
              <a:path w="554989" h="1320800">
                <a:moveTo>
                  <a:pt x="224751" y="444499"/>
                </a:moveTo>
                <a:lnTo>
                  <a:pt x="201599" y="444499"/>
                </a:lnTo>
                <a:lnTo>
                  <a:pt x="201599" y="507999"/>
                </a:lnTo>
                <a:lnTo>
                  <a:pt x="221830" y="507999"/>
                </a:lnTo>
                <a:lnTo>
                  <a:pt x="241960" y="482599"/>
                </a:lnTo>
                <a:lnTo>
                  <a:pt x="224751" y="482599"/>
                </a:lnTo>
                <a:lnTo>
                  <a:pt x="224751" y="444499"/>
                </a:lnTo>
                <a:close/>
              </a:path>
              <a:path w="554989" h="1320800">
                <a:moveTo>
                  <a:pt x="302135" y="431799"/>
                </a:moveTo>
                <a:lnTo>
                  <a:pt x="282219" y="431799"/>
                </a:lnTo>
                <a:lnTo>
                  <a:pt x="342696" y="507999"/>
                </a:lnTo>
                <a:lnTo>
                  <a:pt x="364223" y="507999"/>
                </a:lnTo>
                <a:lnTo>
                  <a:pt x="364223" y="482599"/>
                </a:lnTo>
                <a:lnTo>
                  <a:pt x="340245" y="482599"/>
                </a:lnTo>
                <a:lnTo>
                  <a:pt x="302135" y="431799"/>
                </a:lnTo>
                <a:close/>
              </a:path>
              <a:path w="554989" h="1320800">
                <a:moveTo>
                  <a:pt x="417644" y="444499"/>
                </a:moveTo>
                <a:lnTo>
                  <a:pt x="364223" y="444499"/>
                </a:lnTo>
                <a:lnTo>
                  <a:pt x="492188" y="507999"/>
                </a:lnTo>
                <a:lnTo>
                  <a:pt x="530110" y="507999"/>
                </a:lnTo>
                <a:lnTo>
                  <a:pt x="492714" y="482599"/>
                </a:lnTo>
                <a:lnTo>
                  <a:pt x="417644" y="444499"/>
                </a:lnTo>
                <a:close/>
              </a:path>
              <a:path w="554989" h="1320800">
                <a:moveTo>
                  <a:pt x="248279" y="368299"/>
                </a:moveTo>
                <a:lnTo>
                  <a:pt x="224751" y="368299"/>
                </a:lnTo>
                <a:lnTo>
                  <a:pt x="272059" y="419099"/>
                </a:lnTo>
                <a:lnTo>
                  <a:pt x="224751" y="482599"/>
                </a:lnTo>
                <a:lnTo>
                  <a:pt x="241960" y="482599"/>
                </a:lnTo>
                <a:lnTo>
                  <a:pt x="282219" y="431799"/>
                </a:lnTo>
                <a:lnTo>
                  <a:pt x="302135" y="431799"/>
                </a:lnTo>
                <a:lnTo>
                  <a:pt x="292607" y="419099"/>
                </a:lnTo>
                <a:lnTo>
                  <a:pt x="304517" y="406399"/>
                </a:lnTo>
                <a:lnTo>
                  <a:pt x="282219" y="406399"/>
                </a:lnTo>
                <a:lnTo>
                  <a:pt x="248279" y="368299"/>
                </a:lnTo>
                <a:close/>
              </a:path>
              <a:path w="554989" h="1320800">
                <a:moveTo>
                  <a:pt x="362764" y="368299"/>
                </a:moveTo>
                <a:lnTo>
                  <a:pt x="340245" y="368299"/>
                </a:lnTo>
                <a:lnTo>
                  <a:pt x="340245" y="482599"/>
                </a:lnTo>
                <a:lnTo>
                  <a:pt x="364223" y="482599"/>
                </a:lnTo>
                <a:lnTo>
                  <a:pt x="364223" y="444499"/>
                </a:lnTo>
                <a:lnTo>
                  <a:pt x="417644" y="444499"/>
                </a:lnTo>
                <a:lnTo>
                  <a:pt x="380212" y="431799"/>
                </a:lnTo>
                <a:lnTo>
                  <a:pt x="373316" y="419099"/>
                </a:lnTo>
                <a:lnTo>
                  <a:pt x="363867" y="419099"/>
                </a:lnTo>
                <a:lnTo>
                  <a:pt x="363626" y="406399"/>
                </a:lnTo>
                <a:lnTo>
                  <a:pt x="362862" y="380999"/>
                </a:lnTo>
                <a:lnTo>
                  <a:pt x="362764" y="368299"/>
                </a:lnTo>
                <a:close/>
              </a:path>
              <a:path w="554989" h="1320800">
                <a:moveTo>
                  <a:pt x="362851" y="292099"/>
                </a:moveTo>
                <a:lnTo>
                  <a:pt x="282614" y="292099"/>
                </a:lnTo>
                <a:lnTo>
                  <a:pt x="307747" y="304799"/>
                </a:lnTo>
                <a:lnTo>
                  <a:pt x="340652" y="330199"/>
                </a:lnTo>
                <a:lnTo>
                  <a:pt x="282219" y="406399"/>
                </a:lnTo>
                <a:lnTo>
                  <a:pt x="304517" y="406399"/>
                </a:lnTo>
                <a:lnTo>
                  <a:pt x="340245" y="368299"/>
                </a:lnTo>
                <a:lnTo>
                  <a:pt x="362764" y="368299"/>
                </a:lnTo>
                <a:lnTo>
                  <a:pt x="362851" y="292099"/>
                </a:lnTo>
                <a:close/>
              </a:path>
              <a:path w="554989" h="1320800">
                <a:moveTo>
                  <a:pt x="517893" y="279399"/>
                </a:moveTo>
                <a:lnTo>
                  <a:pt x="53619" y="279399"/>
                </a:lnTo>
                <a:lnTo>
                  <a:pt x="59245" y="292099"/>
                </a:lnTo>
                <a:lnTo>
                  <a:pt x="490753" y="292099"/>
                </a:lnTo>
                <a:lnTo>
                  <a:pt x="517893" y="279399"/>
                </a:lnTo>
                <a:close/>
              </a:path>
              <a:path w="554989" h="1320800">
                <a:moveTo>
                  <a:pt x="506971" y="266699"/>
                </a:moveTo>
                <a:lnTo>
                  <a:pt x="55016" y="266699"/>
                </a:lnTo>
                <a:lnTo>
                  <a:pt x="51892" y="279399"/>
                </a:lnTo>
                <a:lnTo>
                  <a:pt x="512396" y="279399"/>
                </a:lnTo>
                <a:lnTo>
                  <a:pt x="506971" y="266699"/>
                </a:lnTo>
                <a:close/>
              </a:path>
              <a:path w="554989" h="1320800">
                <a:moveTo>
                  <a:pt x="379450" y="190499"/>
                </a:moveTo>
                <a:lnTo>
                  <a:pt x="186279" y="190499"/>
                </a:lnTo>
                <a:lnTo>
                  <a:pt x="177876" y="203199"/>
                </a:lnTo>
                <a:lnTo>
                  <a:pt x="119284" y="228599"/>
                </a:lnTo>
                <a:lnTo>
                  <a:pt x="89733" y="253999"/>
                </a:lnTo>
                <a:lnTo>
                  <a:pt x="60312" y="266699"/>
                </a:lnTo>
                <a:lnTo>
                  <a:pt x="104520" y="266699"/>
                </a:lnTo>
                <a:lnTo>
                  <a:pt x="202399" y="203199"/>
                </a:lnTo>
                <a:lnTo>
                  <a:pt x="393931" y="203199"/>
                </a:lnTo>
                <a:lnTo>
                  <a:pt x="379450" y="190499"/>
                </a:lnTo>
                <a:close/>
              </a:path>
              <a:path w="554989" h="1320800">
                <a:moveTo>
                  <a:pt x="239179" y="203199"/>
                </a:moveTo>
                <a:lnTo>
                  <a:pt x="202399" y="203199"/>
                </a:lnTo>
                <a:lnTo>
                  <a:pt x="202399" y="266699"/>
                </a:lnTo>
                <a:lnTo>
                  <a:pt x="225183" y="266699"/>
                </a:lnTo>
                <a:lnTo>
                  <a:pt x="225183" y="228599"/>
                </a:lnTo>
                <a:lnTo>
                  <a:pt x="261746" y="228599"/>
                </a:lnTo>
                <a:lnTo>
                  <a:pt x="239179" y="203199"/>
                </a:lnTo>
                <a:close/>
              </a:path>
              <a:path w="554989" h="1320800">
                <a:moveTo>
                  <a:pt x="261746" y="228599"/>
                </a:moveTo>
                <a:lnTo>
                  <a:pt x="225183" y="228599"/>
                </a:lnTo>
                <a:lnTo>
                  <a:pt x="274586" y="266699"/>
                </a:lnTo>
                <a:lnTo>
                  <a:pt x="301752" y="266699"/>
                </a:lnTo>
                <a:lnTo>
                  <a:pt x="314629" y="253999"/>
                </a:lnTo>
                <a:lnTo>
                  <a:pt x="284314" y="253999"/>
                </a:lnTo>
                <a:lnTo>
                  <a:pt x="261746" y="228599"/>
                </a:lnTo>
                <a:close/>
              </a:path>
              <a:path w="554989" h="1320800">
                <a:moveTo>
                  <a:pt x="364312" y="228599"/>
                </a:moveTo>
                <a:lnTo>
                  <a:pt x="340385" y="228599"/>
                </a:lnTo>
                <a:lnTo>
                  <a:pt x="340385" y="266699"/>
                </a:lnTo>
                <a:lnTo>
                  <a:pt x="364312" y="266699"/>
                </a:lnTo>
                <a:lnTo>
                  <a:pt x="364312" y="228599"/>
                </a:lnTo>
                <a:close/>
              </a:path>
              <a:path w="554989" h="1320800">
                <a:moveTo>
                  <a:pt x="408412" y="215899"/>
                </a:moveTo>
                <a:lnTo>
                  <a:pt x="364312" y="215899"/>
                </a:lnTo>
                <a:lnTo>
                  <a:pt x="460705" y="266699"/>
                </a:lnTo>
                <a:lnTo>
                  <a:pt x="495287" y="266699"/>
                </a:lnTo>
                <a:lnTo>
                  <a:pt x="466425" y="241299"/>
                </a:lnTo>
                <a:lnTo>
                  <a:pt x="408412" y="215899"/>
                </a:lnTo>
                <a:close/>
              </a:path>
              <a:path w="554989" h="1320800">
                <a:moveTo>
                  <a:pt x="393931" y="203199"/>
                </a:moveTo>
                <a:lnTo>
                  <a:pt x="330022" y="203199"/>
                </a:lnTo>
                <a:lnTo>
                  <a:pt x="284314" y="253999"/>
                </a:lnTo>
                <a:lnTo>
                  <a:pt x="314629" y="253999"/>
                </a:lnTo>
                <a:lnTo>
                  <a:pt x="340385" y="228599"/>
                </a:lnTo>
                <a:lnTo>
                  <a:pt x="364312" y="228599"/>
                </a:lnTo>
                <a:lnTo>
                  <a:pt x="364312" y="215899"/>
                </a:lnTo>
                <a:lnTo>
                  <a:pt x="408412" y="215899"/>
                </a:lnTo>
                <a:lnTo>
                  <a:pt x="393931" y="203199"/>
                </a:lnTo>
                <a:close/>
              </a:path>
              <a:path w="554989" h="1320800">
                <a:moveTo>
                  <a:pt x="293789" y="12699"/>
                </a:moveTo>
                <a:lnTo>
                  <a:pt x="272516" y="12699"/>
                </a:lnTo>
                <a:lnTo>
                  <a:pt x="273430" y="25399"/>
                </a:lnTo>
                <a:lnTo>
                  <a:pt x="273783" y="50799"/>
                </a:lnTo>
                <a:lnTo>
                  <a:pt x="267136" y="76199"/>
                </a:lnTo>
                <a:lnTo>
                  <a:pt x="255305" y="101599"/>
                </a:lnTo>
                <a:lnTo>
                  <a:pt x="240106" y="114299"/>
                </a:lnTo>
                <a:lnTo>
                  <a:pt x="231735" y="126999"/>
                </a:lnTo>
                <a:lnTo>
                  <a:pt x="215917" y="152399"/>
                </a:lnTo>
                <a:lnTo>
                  <a:pt x="207517" y="165099"/>
                </a:lnTo>
                <a:lnTo>
                  <a:pt x="200929" y="177799"/>
                </a:lnTo>
                <a:lnTo>
                  <a:pt x="193906" y="190499"/>
                </a:lnTo>
                <a:lnTo>
                  <a:pt x="367004" y="190499"/>
                </a:lnTo>
                <a:lnTo>
                  <a:pt x="363562" y="177799"/>
                </a:lnTo>
                <a:lnTo>
                  <a:pt x="220878" y="177799"/>
                </a:lnTo>
                <a:lnTo>
                  <a:pt x="283375" y="88899"/>
                </a:lnTo>
                <a:lnTo>
                  <a:pt x="305944" y="88899"/>
                </a:lnTo>
                <a:lnTo>
                  <a:pt x="299693" y="76199"/>
                </a:lnTo>
                <a:lnTo>
                  <a:pt x="292370" y="50799"/>
                </a:lnTo>
                <a:lnTo>
                  <a:pt x="292773" y="25399"/>
                </a:lnTo>
                <a:lnTo>
                  <a:pt x="293789" y="12699"/>
                </a:lnTo>
                <a:close/>
              </a:path>
              <a:path w="554989" h="1320800">
                <a:moveTo>
                  <a:pt x="305944" y="88899"/>
                </a:moveTo>
                <a:lnTo>
                  <a:pt x="283375" y="88899"/>
                </a:lnTo>
                <a:lnTo>
                  <a:pt x="345338" y="177799"/>
                </a:lnTo>
                <a:lnTo>
                  <a:pt x="363562" y="177799"/>
                </a:lnTo>
                <a:lnTo>
                  <a:pt x="354465" y="165099"/>
                </a:lnTo>
                <a:lnTo>
                  <a:pt x="345751" y="152399"/>
                </a:lnTo>
                <a:lnTo>
                  <a:pt x="336884" y="139699"/>
                </a:lnTo>
                <a:lnTo>
                  <a:pt x="327329" y="114299"/>
                </a:lnTo>
                <a:lnTo>
                  <a:pt x="312195" y="101599"/>
                </a:lnTo>
                <a:lnTo>
                  <a:pt x="305944" y="88899"/>
                </a:lnTo>
                <a:close/>
              </a:path>
              <a:path w="554989" h="1320800">
                <a:moveTo>
                  <a:pt x="284454" y="0"/>
                </a:moveTo>
                <a:lnTo>
                  <a:pt x="280542" y="12699"/>
                </a:lnTo>
                <a:lnTo>
                  <a:pt x="287426" y="12699"/>
                </a:lnTo>
                <a:lnTo>
                  <a:pt x="284454" y="0"/>
                </a:lnTo>
                <a:close/>
              </a:path>
            </a:pathLst>
          </a:custGeom>
          <a:solidFill>
            <a:srgbClr val="535953"/>
          </a:solidFill>
        </p:spPr>
        <p:txBody>
          <a:bodyPr wrap="square" lIns="0" tIns="0" rIns="0" bIns="0" rtlCol="0"/>
          <a:lstStyle/>
          <a:p>
            <a:endParaRPr/>
          </a:p>
        </p:txBody>
      </p:sp>
      <p:sp>
        <p:nvSpPr>
          <p:cNvPr id="14" name="object 14"/>
          <p:cNvSpPr/>
          <p:nvPr/>
        </p:nvSpPr>
        <p:spPr>
          <a:xfrm>
            <a:off x="3078001" y="6139522"/>
            <a:ext cx="367030" cy="875030"/>
          </a:xfrm>
          <a:custGeom>
            <a:avLst/>
            <a:gdLst/>
            <a:ahLst/>
            <a:cxnLst/>
            <a:rect l="l" t="t" r="r" b="b"/>
            <a:pathLst>
              <a:path w="367029" h="875029">
                <a:moveTo>
                  <a:pt x="160312" y="354330"/>
                </a:moveTo>
                <a:lnTo>
                  <a:pt x="134353" y="354330"/>
                </a:lnTo>
                <a:lnTo>
                  <a:pt x="134550" y="387350"/>
                </a:lnTo>
                <a:lnTo>
                  <a:pt x="134642" y="439420"/>
                </a:lnTo>
                <a:lnTo>
                  <a:pt x="132392" y="481330"/>
                </a:lnTo>
                <a:lnTo>
                  <a:pt x="123190" y="521969"/>
                </a:lnTo>
                <a:lnTo>
                  <a:pt x="112945" y="570230"/>
                </a:lnTo>
                <a:lnTo>
                  <a:pt x="102061" y="617219"/>
                </a:lnTo>
                <a:lnTo>
                  <a:pt x="90075" y="662940"/>
                </a:lnTo>
                <a:lnTo>
                  <a:pt x="76520" y="709930"/>
                </a:lnTo>
                <a:lnTo>
                  <a:pt x="60934" y="755650"/>
                </a:lnTo>
                <a:lnTo>
                  <a:pt x="42850" y="800100"/>
                </a:lnTo>
                <a:lnTo>
                  <a:pt x="21805" y="843280"/>
                </a:lnTo>
                <a:lnTo>
                  <a:pt x="17411" y="852169"/>
                </a:lnTo>
                <a:lnTo>
                  <a:pt x="14351" y="859789"/>
                </a:lnTo>
                <a:lnTo>
                  <a:pt x="0" y="859789"/>
                </a:lnTo>
                <a:lnTo>
                  <a:pt x="0" y="875030"/>
                </a:lnTo>
                <a:lnTo>
                  <a:pt x="90919" y="875030"/>
                </a:lnTo>
                <a:lnTo>
                  <a:pt x="90919" y="858519"/>
                </a:lnTo>
                <a:lnTo>
                  <a:pt x="71424" y="855980"/>
                </a:lnTo>
                <a:lnTo>
                  <a:pt x="74982" y="850900"/>
                </a:lnTo>
                <a:lnTo>
                  <a:pt x="44452" y="850900"/>
                </a:lnTo>
                <a:lnTo>
                  <a:pt x="33680" y="849630"/>
                </a:lnTo>
                <a:lnTo>
                  <a:pt x="44348" y="825500"/>
                </a:lnTo>
                <a:lnTo>
                  <a:pt x="55065" y="801370"/>
                </a:lnTo>
                <a:lnTo>
                  <a:pt x="65246" y="777240"/>
                </a:lnTo>
                <a:lnTo>
                  <a:pt x="74307" y="753110"/>
                </a:lnTo>
                <a:lnTo>
                  <a:pt x="82233" y="736600"/>
                </a:lnTo>
                <a:lnTo>
                  <a:pt x="92908" y="725169"/>
                </a:lnTo>
                <a:lnTo>
                  <a:pt x="107224" y="718819"/>
                </a:lnTo>
                <a:lnTo>
                  <a:pt x="292351" y="718819"/>
                </a:lnTo>
                <a:lnTo>
                  <a:pt x="288030" y="707390"/>
                </a:lnTo>
                <a:lnTo>
                  <a:pt x="272961" y="707390"/>
                </a:lnTo>
                <a:lnTo>
                  <a:pt x="267630" y="704850"/>
                </a:lnTo>
                <a:lnTo>
                  <a:pt x="94310" y="704850"/>
                </a:lnTo>
                <a:lnTo>
                  <a:pt x="109156" y="641350"/>
                </a:lnTo>
                <a:lnTo>
                  <a:pt x="133006" y="641350"/>
                </a:lnTo>
                <a:lnTo>
                  <a:pt x="117716" y="633730"/>
                </a:lnTo>
                <a:lnTo>
                  <a:pt x="141520" y="623569"/>
                </a:lnTo>
                <a:lnTo>
                  <a:pt x="113296" y="623569"/>
                </a:lnTo>
                <a:lnTo>
                  <a:pt x="123850" y="579119"/>
                </a:lnTo>
                <a:lnTo>
                  <a:pt x="152412" y="579119"/>
                </a:lnTo>
                <a:lnTo>
                  <a:pt x="137909" y="570230"/>
                </a:lnTo>
                <a:lnTo>
                  <a:pt x="153412" y="561340"/>
                </a:lnTo>
                <a:lnTo>
                  <a:pt x="128054" y="561340"/>
                </a:lnTo>
                <a:lnTo>
                  <a:pt x="137045" y="520700"/>
                </a:lnTo>
                <a:lnTo>
                  <a:pt x="164104" y="520700"/>
                </a:lnTo>
                <a:lnTo>
                  <a:pt x="162128" y="519430"/>
                </a:lnTo>
                <a:lnTo>
                  <a:pt x="248659" y="519430"/>
                </a:lnTo>
                <a:lnTo>
                  <a:pt x="246704" y="506730"/>
                </a:lnTo>
                <a:lnTo>
                  <a:pt x="142151" y="506730"/>
                </a:lnTo>
                <a:lnTo>
                  <a:pt x="144021" y="491490"/>
                </a:lnTo>
                <a:lnTo>
                  <a:pt x="147397" y="483869"/>
                </a:lnTo>
                <a:lnTo>
                  <a:pt x="154758" y="481330"/>
                </a:lnTo>
                <a:lnTo>
                  <a:pt x="168579" y="480059"/>
                </a:lnTo>
                <a:lnTo>
                  <a:pt x="242697" y="480059"/>
                </a:lnTo>
                <a:lnTo>
                  <a:pt x="241736" y="467359"/>
                </a:lnTo>
                <a:lnTo>
                  <a:pt x="149440" y="467359"/>
                </a:lnTo>
                <a:lnTo>
                  <a:pt x="162403" y="448309"/>
                </a:lnTo>
                <a:lnTo>
                  <a:pt x="148894" y="448309"/>
                </a:lnTo>
                <a:lnTo>
                  <a:pt x="148894" y="356870"/>
                </a:lnTo>
                <a:lnTo>
                  <a:pt x="162141" y="356870"/>
                </a:lnTo>
                <a:lnTo>
                  <a:pt x="160312" y="354330"/>
                </a:lnTo>
                <a:close/>
              </a:path>
              <a:path w="367029" h="875029">
                <a:moveTo>
                  <a:pt x="292351" y="718819"/>
                </a:moveTo>
                <a:lnTo>
                  <a:pt x="184667" y="718819"/>
                </a:lnTo>
                <a:lnTo>
                  <a:pt x="197350" y="722630"/>
                </a:lnTo>
                <a:lnTo>
                  <a:pt x="206336" y="728980"/>
                </a:lnTo>
                <a:lnTo>
                  <a:pt x="265557" y="815339"/>
                </a:lnTo>
                <a:lnTo>
                  <a:pt x="272444" y="825500"/>
                </a:lnTo>
                <a:lnTo>
                  <a:pt x="279384" y="835660"/>
                </a:lnTo>
                <a:lnTo>
                  <a:pt x="293839" y="855980"/>
                </a:lnTo>
                <a:lnTo>
                  <a:pt x="274675" y="858519"/>
                </a:lnTo>
                <a:lnTo>
                  <a:pt x="275488" y="875030"/>
                </a:lnTo>
                <a:lnTo>
                  <a:pt x="366598" y="875030"/>
                </a:lnTo>
                <a:lnTo>
                  <a:pt x="366598" y="862330"/>
                </a:lnTo>
                <a:lnTo>
                  <a:pt x="359168" y="857250"/>
                </a:lnTo>
                <a:lnTo>
                  <a:pt x="350418" y="854710"/>
                </a:lnTo>
                <a:lnTo>
                  <a:pt x="348799" y="850900"/>
                </a:lnTo>
                <a:lnTo>
                  <a:pt x="320863" y="850900"/>
                </a:lnTo>
                <a:lnTo>
                  <a:pt x="311038" y="849630"/>
                </a:lnTo>
                <a:lnTo>
                  <a:pt x="302961" y="845819"/>
                </a:lnTo>
                <a:lnTo>
                  <a:pt x="295960" y="836930"/>
                </a:lnTo>
                <a:lnTo>
                  <a:pt x="276834" y="807720"/>
                </a:lnTo>
                <a:lnTo>
                  <a:pt x="257125" y="779780"/>
                </a:lnTo>
                <a:lnTo>
                  <a:pt x="236819" y="750569"/>
                </a:lnTo>
                <a:lnTo>
                  <a:pt x="215900" y="720090"/>
                </a:lnTo>
                <a:lnTo>
                  <a:pt x="292832" y="720090"/>
                </a:lnTo>
                <a:lnTo>
                  <a:pt x="292351" y="718819"/>
                </a:lnTo>
                <a:close/>
              </a:path>
              <a:path w="367029" h="875029">
                <a:moveTo>
                  <a:pt x="2425" y="858519"/>
                </a:moveTo>
                <a:lnTo>
                  <a:pt x="1409" y="859789"/>
                </a:lnTo>
                <a:lnTo>
                  <a:pt x="14351" y="859789"/>
                </a:lnTo>
                <a:lnTo>
                  <a:pt x="2425" y="858519"/>
                </a:lnTo>
                <a:close/>
              </a:path>
              <a:path w="367029" h="875029">
                <a:moveTo>
                  <a:pt x="172075" y="720090"/>
                </a:moveTo>
                <a:lnTo>
                  <a:pt x="150444" y="720090"/>
                </a:lnTo>
                <a:lnTo>
                  <a:pt x="130675" y="749300"/>
                </a:lnTo>
                <a:lnTo>
                  <a:pt x="124523" y="758190"/>
                </a:lnTo>
                <a:lnTo>
                  <a:pt x="110314" y="777240"/>
                </a:lnTo>
                <a:lnTo>
                  <a:pt x="96050" y="797560"/>
                </a:lnTo>
                <a:lnTo>
                  <a:pt x="81957" y="817880"/>
                </a:lnTo>
                <a:lnTo>
                  <a:pt x="68262" y="838200"/>
                </a:lnTo>
                <a:lnTo>
                  <a:pt x="61376" y="847089"/>
                </a:lnTo>
                <a:lnTo>
                  <a:pt x="53562" y="850900"/>
                </a:lnTo>
                <a:lnTo>
                  <a:pt x="74982" y="850900"/>
                </a:lnTo>
                <a:lnTo>
                  <a:pt x="117673" y="789940"/>
                </a:lnTo>
                <a:lnTo>
                  <a:pt x="140485" y="756919"/>
                </a:lnTo>
                <a:lnTo>
                  <a:pt x="163360" y="725169"/>
                </a:lnTo>
                <a:lnTo>
                  <a:pt x="172075" y="720090"/>
                </a:lnTo>
                <a:close/>
              </a:path>
              <a:path w="367029" h="875029">
                <a:moveTo>
                  <a:pt x="292832" y="720090"/>
                </a:moveTo>
                <a:lnTo>
                  <a:pt x="275437" y="720090"/>
                </a:lnTo>
                <a:lnTo>
                  <a:pt x="278180" y="723900"/>
                </a:lnTo>
                <a:lnTo>
                  <a:pt x="292642" y="756919"/>
                </a:lnTo>
                <a:lnTo>
                  <a:pt x="306066" y="787400"/>
                </a:lnTo>
                <a:lnTo>
                  <a:pt x="333108" y="849630"/>
                </a:lnTo>
                <a:lnTo>
                  <a:pt x="320863" y="850900"/>
                </a:lnTo>
                <a:lnTo>
                  <a:pt x="348799" y="850900"/>
                </a:lnTo>
                <a:lnTo>
                  <a:pt x="348259" y="849630"/>
                </a:lnTo>
                <a:lnTo>
                  <a:pt x="327498" y="802640"/>
                </a:lnTo>
                <a:lnTo>
                  <a:pt x="306276" y="755650"/>
                </a:lnTo>
                <a:lnTo>
                  <a:pt x="292832" y="720090"/>
                </a:lnTo>
                <a:close/>
              </a:path>
              <a:path w="367029" h="875029">
                <a:moveTo>
                  <a:pt x="184667" y="718819"/>
                </a:moveTo>
                <a:lnTo>
                  <a:pt x="107224" y="718819"/>
                </a:lnTo>
                <a:lnTo>
                  <a:pt x="126072" y="720090"/>
                </a:lnTo>
                <a:lnTo>
                  <a:pt x="132803" y="721360"/>
                </a:lnTo>
                <a:lnTo>
                  <a:pt x="140004" y="720090"/>
                </a:lnTo>
                <a:lnTo>
                  <a:pt x="172075" y="720090"/>
                </a:lnTo>
                <a:lnTo>
                  <a:pt x="184667" y="718819"/>
                </a:lnTo>
                <a:close/>
              </a:path>
              <a:path w="367029" h="875029">
                <a:moveTo>
                  <a:pt x="273592" y="641350"/>
                </a:moveTo>
                <a:lnTo>
                  <a:pt x="259816" y="641350"/>
                </a:lnTo>
                <a:lnTo>
                  <a:pt x="272961" y="707390"/>
                </a:lnTo>
                <a:lnTo>
                  <a:pt x="288030" y="707390"/>
                </a:lnTo>
                <a:lnTo>
                  <a:pt x="276199" y="657860"/>
                </a:lnTo>
                <a:lnTo>
                  <a:pt x="273592" y="641350"/>
                </a:lnTo>
                <a:close/>
              </a:path>
              <a:path w="367029" h="875029">
                <a:moveTo>
                  <a:pt x="133006" y="641350"/>
                </a:moveTo>
                <a:lnTo>
                  <a:pt x="109156" y="641350"/>
                </a:lnTo>
                <a:lnTo>
                  <a:pt x="169583" y="670560"/>
                </a:lnTo>
                <a:lnTo>
                  <a:pt x="94310" y="704850"/>
                </a:lnTo>
                <a:lnTo>
                  <a:pt x="125285" y="704850"/>
                </a:lnTo>
                <a:lnTo>
                  <a:pt x="124129" y="702310"/>
                </a:lnTo>
                <a:lnTo>
                  <a:pt x="150175" y="690880"/>
                </a:lnTo>
                <a:lnTo>
                  <a:pt x="163243" y="684530"/>
                </a:lnTo>
                <a:lnTo>
                  <a:pt x="176403" y="679450"/>
                </a:lnTo>
                <a:lnTo>
                  <a:pt x="180149" y="678180"/>
                </a:lnTo>
                <a:lnTo>
                  <a:pt x="211660" y="678180"/>
                </a:lnTo>
                <a:lnTo>
                  <a:pt x="195668" y="670560"/>
                </a:lnTo>
                <a:lnTo>
                  <a:pt x="212403" y="662940"/>
                </a:lnTo>
                <a:lnTo>
                  <a:pt x="180225" y="662940"/>
                </a:lnTo>
                <a:lnTo>
                  <a:pt x="176504" y="661669"/>
                </a:lnTo>
                <a:lnTo>
                  <a:pt x="148296" y="648969"/>
                </a:lnTo>
                <a:lnTo>
                  <a:pt x="133006" y="641350"/>
                </a:lnTo>
                <a:close/>
              </a:path>
              <a:path w="367029" h="875029">
                <a:moveTo>
                  <a:pt x="211660" y="678180"/>
                </a:moveTo>
                <a:lnTo>
                  <a:pt x="185801" y="678180"/>
                </a:lnTo>
                <a:lnTo>
                  <a:pt x="189623" y="679450"/>
                </a:lnTo>
                <a:lnTo>
                  <a:pt x="201920" y="685800"/>
                </a:lnTo>
                <a:lnTo>
                  <a:pt x="214083" y="690880"/>
                </a:lnTo>
                <a:lnTo>
                  <a:pt x="226113" y="698500"/>
                </a:lnTo>
                <a:lnTo>
                  <a:pt x="238010" y="704850"/>
                </a:lnTo>
                <a:lnTo>
                  <a:pt x="267630" y="704850"/>
                </a:lnTo>
                <a:lnTo>
                  <a:pt x="211660" y="678180"/>
                </a:lnTo>
                <a:close/>
              </a:path>
              <a:path w="367029" h="875029">
                <a:moveTo>
                  <a:pt x="214406" y="605790"/>
                </a:moveTo>
                <a:lnTo>
                  <a:pt x="183908" y="605790"/>
                </a:lnTo>
                <a:lnTo>
                  <a:pt x="188163" y="607060"/>
                </a:lnTo>
                <a:lnTo>
                  <a:pt x="191160" y="608330"/>
                </a:lnTo>
                <a:lnTo>
                  <a:pt x="205650" y="613410"/>
                </a:lnTo>
                <a:lnTo>
                  <a:pt x="220333" y="619760"/>
                </a:lnTo>
                <a:lnTo>
                  <a:pt x="251307" y="633730"/>
                </a:lnTo>
                <a:lnTo>
                  <a:pt x="219687" y="647700"/>
                </a:lnTo>
                <a:lnTo>
                  <a:pt x="204651" y="655319"/>
                </a:lnTo>
                <a:lnTo>
                  <a:pt x="189763" y="661669"/>
                </a:lnTo>
                <a:lnTo>
                  <a:pt x="185940" y="662940"/>
                </a:lnTo>
                <a:lnTo>
                  <a:pt x="212403" y="662940"/>
                </a:lnTo>
                <a:lnTo>
                  <a:pt x="259816" y="641350"/>
                </a:lnTo>
                <a:lnTo>
                  <a:pt x="273592" y="641350"/>
                </a:lnTo>
                <a:lnTo>
                  <a:pt x="273392" y="640080"/>
                </a:lnTo>
                <a:lnTo>
                  <a:pt x="270303" y="623569"/>
                </a:lnTo>
                <a:lnTo>
                  <a:pt x="256133" y="623569"/>
                </a:lnTo>
                <a:lnTo>
                  <a:pt x="214406" y="605790"/>
                </a:lnTo>
                <a:close/>
              </a:path>
              <a:path w="367029" h="875029">
                <a:moveTo>
                  <a:pt x="152412" y="579119"/>
                </a:moveTo>
                <a:lnTo>
                  <a:pt x="123850" y="579119"/>
                </a:lnTo>
                <a:lnTo>
                  <a:pt x="171640" y="599440"/>
                </a:lnTo>
                <a:lnTo>
                  <a:pt x="113296" y="623569"/>
                </a:lnTo>
                <a:lnTo>
                  <a:pt x="141520" y="623569"/>
                </a:lnTo>
                <a:lnTo>
                  <a:pt x="150447" y="619760"/>
                </a:lnTo>
                <a:lnTo>
                  <a:pt x="183908" y="605790"/>
                </a:lnTo>
                <a:lnTo>
                  <a:pt x="214406" y="605790"/>
                </a:lnTo>
                <a:lnTo>
                  <a:pt x="199504" y="599440"/>
                </a:lnTo>
                <a:lnTo>
                  <a:pt x="223412" y="589280"/>
                </a:lnTo>
                <a:lnTo>
                  <a:pt x="185988" y="589280"/>
                </a:lnTo>
                <a:lnTo>
                  <a:pt x="162772" y="585469"/>
                </a:lnTo>
                <a:lnTo>
                  <a:pt x="152412" y="579119"/>
                </a:lnTo>
                <a:close/>
              </a:path>
              <a:path w="367029" h="875029">
                <a:moveTo>
                  <a:pt x="260475" y="579119"/>
                </a:moveTo>
                <a:lnTo>
                  <a:pt x="247319" y="579119"/>
                </a:lnTo>
                <a:lnTo>
                  <a:pt x="256133" y="623569"/>
                </a:lnTo>
                <a:lnTo>
                  <a:pt x="270303" y="623569"/>
                </a:lnTo>
                <a:lnTo>
                  <a:pt x="270065" y="622300"/>
                </a:lnTo>
                <a:lnTo>
                  <a:pt x="262369" y="588010"/>
                </a:lnTo>
                <a:lnTo>
                  <a:pt x="260475" y="579119"/>
                </a:lnTo>
                <a:close/>
              </a:path>
              <a:path w="367029" h="875029">
                <a:moveTo>
                  <a:pt x="219721" y="549910"/>
                </a:moveTo>
                <a:lnTo>
                  <a:pt x="186183" y="549910"/>
                </a:lnTo>
                <a:lnTo>
                  <a:pt x="207998" y="554990"/>
                </a:lnTo>
                <a:lnTo>
                  <a:pt x="234924" y="570230"/>
                </a:lnTo>
                <a:lnTo>
                  <a:pt x="209418" y="585469"/>
                </a:lnTo>
                <a:lnTo>
                  <a:pt x="185988" y="589280"/>
                </a:lnTo>
                <a:lnTo>
                  <a:pt x="223412" y="589280"/>
                </a:lnTo>
                <a:lnTo>
                  <a:pt x="247319" y="579119"/>
                </a:lnTo>
                <a:lnTo>
                  <a:pt x="260475" y="579119"/>
                </a:lnTo>
                <a:lnTo>
                  <a:pt x="256687" y="561340"/>
                </a:lnTo>
                <a:lnTo>
                  <a:pt x="243636" y="561340"/>
                </a:lnTo>
                <a:lnTo>
                  <a:pt x="219721" y="549910"/>
                </a:lnTo>
                <a:close/>
              </a:path>
              <a:path w="367029" h="875029">
                <a:moveTo>
                  <a:pt x="164104" y="520700"/>
                </a:moveTo>
                <a:lnTo>
                  <a:pt x="137045" y="520700"/>
                </a:lnTo>
                <a:lnTo>
                  <a:pt x="174231" y="538480"/>
                </a:lnTo>
                <a:lnTo>
                  <a:pt x="128054" y="561340"/>
                </a:lnTo>
                <a:lnTo>
                  <a:pt x="153412" y="561340"/>
                </a:lnTo>
                <a:lnTo>
                  <a:pt x="164485" y="554990"/>
                </a:lnTo>
                <a:lnTo>
                  <a:pt x="186183" y="549910"/>
                </a:lnTo>
                <a:lnTo>
                  <a:pt x="219721" y="549910"/>
                </a:lnTo>
                <a:lnTo>
                  <a:pt x="198462" y="539750"/>
                </a:lnTo>
                <a:lnTo>
                  <a:pt x="215596" y="530860"/>
                </a:lnTo>
                <a:lnTo>
                  <a:pt x="185504" y="530860"/>
                </a:lnTo>
                <a:lnTo>
                  <a:pt x="173984" y="527050"/>
                </a:lnTo>
                <a:lnTo>
                  <a:pt x="164104" y="520700"/>
                </a:lnTo>
                <a:close/>
              </a:path>
              <a:path w="367029" h="875029">
                <a:moveTo>
                  <a:pt x="248855" y="520700"/>
                </a:moveTo>
                <a:lnTo>
                  <a:pt x="235178" y="520700"/>
                </a:lnTo>
                <a:lnTo>
                  <a:pt x="243636" y="561340"/>
                </a:lnTo>
                <a:lnTo>
                  <a:pt x="256687" y="561340"/>
                </a:lnTo>
                <a:lnTo>
                  <a:pt x="251005" y="534669"/>
                </a:lnTo>
                <a:lnTo>
                  <a:pt x="248855" y="520700"/>
                </a:lnTo>
                <a:close/>
              </a:path>
              <a:path w="367029" h="875029">
                <a:moveTo>
                  <a:pt x="248659" y="519430"/>
                </a:moveTo>
                <a:lnTo>
                  <a:pt x="208622" y="519430"/>
                </a:lnTo>
                <a:lnTo>
                  <a:pt x="196959" y="528319"/>
                </a:lnTo>
                <a:lnTo>
                  <a:pt x="185504" y="530860"/>
                </a:lnTo>
                <a:lnTo>
                  <a:pt x="215596" y="530860"/>
                </a:lnTo>
                <a:lnTo>
                  <a:pt x="235178" y="520700"/>
                </a:lnTo>
                <a:lnTo>
                  <a:pt x="248855" y="520700"/>
                </a:lnTo>
                <a:lnTo>
                  <a:pt x="248659" y="519430"/>
                </a:lnTo>
                <a:close/>
              </a:path>
              <a:path w="367029" h="875029">
                <a:moveTo>
                  <a:pt x="242697" y="480059"/>
                </a:moveTo>
                <a:lnTo>
                  <a:pt x="227164" y="480059"/>
                </a:lnTo>
                <a:lnTo>
                  <a:pt x="232587" y="506730"/>
                </a:lnTo>
                <a:lnTo>
                  <a:pt x="246704" y="506730"/>
                </a:lnTo>
                <a:lnTo>
                  <a:pt x="242793" y="481330"/>
                </a:lnTo>
                <a:lnTo>
                  <a:pt x="242697" y="480059"/>
                </a:lnTo>
                <a:close/>
              </a:path>
              <a:path w="367029" h="875029">
                <a:moveTo>
                  <a:pt x="200019" y="411480"/>
                </a:moveTo>
                <a:lnTo>
                  <a:pt x="187464" y="411480"/>
                </a:lnTo>
                <a:lnTo>
                  <a:pt x="225298" y="467359"/>
                </a:lnTo>
                <a:lnTo>
                  <a:pt x="241736" y="467359"/>
                </a:lnTo>
                <a:lnTo>
                  <a:pt x="240198" y="447039"/>
                </a:lnTo>
                <a:lnTo>
                  <a:pt x="224637" y="447039"/>
                </a:lnTo>
                <a:lnTo>
                  <a:pt x="200019" y="411480"/>
                </a:lnTo>
                <a:close/>
              </a:path>
              <a:path w="367029" h="875029">
                <a:moveTo>
                  <a:pt x="162141" y="356870"/>
                </a:moveTo>
                <a:lnTo>
                  <a:pt x="148894" y="356870"/>
                </a:lnTo>
                <a:lnTo>
                  <a:pt x="163903" y="378459"/>
                </a:lnTo>
                <a:lnTo>
                  <a:pt x="170611" y="387350"/>
                </a:lnTo>
                <a:lnTo>
                  <a:pt x="176911" y="397509"/>
                </a:lnTo>
                <a:lnTo>
                  <a:pt x="178549" y="400050"/>
                </a:lnTo>
                <a:lnTo>
                  <a:pt x="178346" y="405130"/>
                </a:lnTo>
                <a:lnTo>
                  <a:pt x="176644" y="407670"/>
                </a:lnTo>
                <a:lnTo>
                  <a:pt x="170483" y="417830"/>
                </a:lnTo>
                <a:lnTo>
                  <a:pt x="163893" y="426720"/>
                </a:lnTo>
                <a:lnTo>
                  <a:pt x="148894" y="448309"/>
                </a:lnTo>
                <a:lnTo>
                  <a:pt x="162403" y="448309"/>
                </a:lnTo>
                <a:lnTo>
                  <a:pt x="187464" y="411480"/>
                </a:lnTo>
                <a:lnTo>
                  <a:pt x="200019" y="411480"/>
                </a:lnTo>
                <a:lnTo>
                  <a:pt x="193865" y="402589"/>
                </a:lnTo>
                <a:lnTo>
                  <a:pt x="200899" y="392430"/>
                </a:lnTo>
                <a:lnTo>
                  <a:pt x="187756" y="392430"/>
                </a:lnTo>
                <a:lnTo>
                  <a:pt x="162141" y="356870"/>
                </a:lnTo>
                <a:close/>
              </a:path>
              <a:path w="367029" h="875029">
                <a:moveTo>
                  <a:pt x="239585" y="358139"/>
                </a:moveTo>
                <a:lnTo>
                  <a:pt x="224637" y="358139"/>
                </a:lnTo>
                <a:lnTo>
                  <a:pt x="224637" y="447039"/>
                </a:lnTo>
                <a:lnTo>
                  <a:pt x="240198" y="447039"/>
                </a:lnTo>
                <a:lnTo>
                  <a:pt x="238660" y="426720"/>
                </a:lnTo>
                <a:lnTo>
                  <a:pt x="239534" y="372109"/>
                </a:lnTo>
                <a:lnTo>
                  <a:pt x="239953" y="365759"/>
                </a:lnTo>
                <a:lnTo>
                  <a:pt x="239585" y="359409"/>
                </a:lnTo>
                <a:lnTo>
                  <a:pt x="239585" y="358139"/>
                </a:lnTo>
                <a:close/>
              </a:path>
              <a:path w="367029" h="875029">
                <a:moveTo>
                  <a:pt x="239585" y="354330"/>
                </a:moveTo>
                <a:lnTo>
                  <a:pt x="214223" y="354330"/>
                </a:lnTo>
                <a:lnTo>
                  <a:pt x="187756" y="392430"/>
                </a:lnTo>
                <a:lnTo>
                  <a:pt x="200899" y="392430"/>
                </a:lnTo>
                <a:lnTo>
                  <a:pt x="224637" y="358139"/>
                </a:lnTo>
                <a:lnTo>
                  <a:pt x="239585" y="358139"/>
                </a:lnTo>
                <a:lnTo>
                  <a:pt x="239585" y="354330"/>
                </a:lnTo>
                <a:close/>
              </a:path>
              <a:path w="367029" h="875029">
                <a:moveTo>
                  <a:pt x="187883" y="0"/>
                </a:moveTo>
                <a:lnTo>
                  <a:pt x="185305" y="3810"/>
                </a:lnTo>
                <a:lnTo>
                  <a:pt x="180009" y="8889"/>
                </a:lnTo>
                <a:lnTo>
                  <a:pt x="180606" y="12699"/>
                </a:lnTo>
                <a:lnTo>
                  <a:pt x="168637" y="62229"/>
                </a:lnTo>
                <a:lnTo>
                  <a:pt x="153065" y="85089"/>
                </a:lnTo>
                <a:lnTo>
                  <a:pt x="142617" y="101600"/>
                </a:lnTo>
                <a:lnTo>
                  <a:pt x="137071" y="109220"/>
                </a:lnTo>
                <a:lnTo>
                  <a:pt x="132718" y="115570"/>
                </a:lnTo>
                <a:lnTo>
                  <a:pt x="128079" y="120650"/>
                </a:lnTo>
                <a:lnTo>
                  <a:pt x="123040" y="125729"/>
                </a:lnTo>
                <a:lnTo>
                  <a:pt x="117487" y="129539"/>
                </a:lnTo>
                <a:lnTo>
                  <a:pt x="98243" y="142239"/>
                </a:lnTo>
                <a:lnTo>
                  <a:pt x="78787" y="152400"/>
                </a:lnTo>
                <a:lnTo>
                  <a:pt x="39839" y="175259"/>
                </a:lnTo>
                <a:lnTo>
                  <a:pt x="36334" y="177800"/>
                </a:lnTo>
                <a:lnTo>
                  <a:pt x="34277" y="181609"/>
                </a:lnTo>
                <a:lnTo>
                  <a:pt x="31534" y="185420"/>
                </a:lnTo>
                <a:lnTo>
                  <a:pt x="35407" y="186689"/>
                </a:lnTo>
                <a:lnTo>
                  <a:pt x="39128" y="189229"/>
                </a:lnTo>
                <a:lnTo>
                  <a:pt x="47282" y="191770"/>
                </a:lnTo>
                <a:lnTo>
                  <a:pt x="51727" y="191770"/>
                </a:lnTo>
                <a:lnTo>
                  <a:pt x="60883" y="193039"/>
                </a:lnTo>
                <a:lnTo>
                  <a:pt x="134264" y="193039"/>
                </a:lnTo>
                <a:lnTo>
                  <a:pt x="134237" y="248920"/>
                </a:lnTo>
                <a:lnTo>
                  <a:pt x="123456" y="278130"/>
                </a:lnTo>
                <a:lnTo>
                  <a:pt x="99985" y="292100"/>
                </a:lnTo>
                <a:lnTo>
                  <a:pt x="29451" y="330200"/>
                </a:lnTo>
                <a:lnTo>
                  <a:pt x="24145" y="334009"/>
                </a:lnTo>
                <a:lnTo>
                  <a:pt x="19238" y="339089"/>
                </a:lnTo>
                <a:lnTo>
                  <a:pt x="14501" y="342900"/>
                </a:lnTo>
                <a:lnTo>
                  <a:pt x="9702" y="347980"/>
                </a:lnTo>
                <a:lnTo>
                  <a:pt x="17894" y="349250"/>
                </a:lnTo>
                <a:lnTo>
                  <a:pt x="26085" y="351789"/>
                </a:lnTo>
                <a:lnTo>
                  <a:pt x="34264" y="353059"/>
                </a:lnTo>
                <a:lnTo>
                  <a:pt x="76903" y="353059"/>
                </a:lnTo>
                <a:lnTo>
                  <a:pt x="110072" y="354330"/>
                </a:lnTo>
                <a:lnTo>
                  <a:pt x="308501" y="354330"/>
                </a:lnTo>
                <a:lnTo>
                  <a:pt x="332955" y="355600"/>
                </a:lnTo>
                <a:lnTo>
                  <a:pt x="340271" y="354330"/>
                </a:lnTo>
                <a:lnTo>
                  <a:pt x="342925" y="353059"/>
                </a:lnTo>
                <a:lnTo>
                  <a:pt x="351853" y="350520"/>
                </a:lnTo>
                <a:lnTo>
                  <a:pt x="364439" y="347980"/>
                </a:lnTo>
                <a:lnTo>
                  <a:pt x="359714" y="342900"/>
                </a:lnTo>
                <a:lnTo>
                  <a:pt x="355688" y="337820"/>
                </a:lnTo>
                <a:lnTo>
                  <a:pt x="43865" y="337820"/>
                </a:lnTo>
                <a:lnTo>
                  <a:pt x="133159" y="288289"/>
                </a:lnTo>
                <a:lnTo>
                  <a:pt x="148450" y="288289"/>
                </a:lnTo>
                <a:lnTo>
                  <a:pt x="148450" y="238759"/>
                </a:lnTo>
                <a:lnTo>
                  <a:pt x="162174" y="238759"/>
                </a:lnTo>
                <a:lnTo>
                  <a:pt x="149047" y="222250"/>
                </a:lnTo>
                <a:lnTo>
                  <a:pt x="170247" y="198120"/>
                </a:lnTo>
                <a:lnTo>
                  <a:pt x="186669" y="190500"/>
                </a:lnTo>
                <a:lnTo>
                  <a:pt x="331834" y="190500"/>
                </a:lnTo>
                <a:lnTo>
                  <a:pt x="342074" y="185420"/>
                </a:lnTo>
                <a:lnTo>
                  <a:pt x="337134" y="180339"/>
                </a:lnTo>
                <a:lnTo>
                  <a:pt x="333857" y="176529"/>
                </a:lnTo>
                <a:lnTo>
                  <a:pt x="70789" y="176529"/>
                </a:lnTo>
                <a:lnTo>
                  <a:pt x="70218" y="175259"/>
                </a:lnTo>
                <a:lnTo>
                  <a:pt x="69608" y="173989"/>
                </a:lnTo>
                <a:lnTo>
                  <a:pt x="69037" y="173989"/>
                </a:lnTo>
                <a:lnTo>
                  <a:pt x="133692" y="135889"/>
                </a:lnTo>
                <a:lnTo>
                  <a:pt x="160043" y="135889"/>
                </a:lnTo>
                <a:lnTo>
                  <a:pt x="157988" y="133350"/>
                </a:lnTo>
                <a:lnTo>
                  <a:pt x="260552" y="133350"/>
                </a:lnTo>
                <a:lnTo>
                  <a:pt x="246735" y="125729"/>
                </a:lnTo>
                <a:lnTo>
                  <a:pt x="242417" y="123189"/>
                </a:lnTo>
                <a:lnTo>
                  <a:pt x="240893" y="120650"/>
                </a:lnTo>
                <a:lnTo>
                  <a:pt x="145897" y="120650"/>
                </a:lnTo>
                <a:lnTo>
                  <a:pt x="187172" y="58420"/>
                </a:lnTo>
                <a:lnTo>
                  <a:pt x="203455" y="58420"/>
                </a:lnTo>
                <a:lnTo>
                  <a:pt x="197950" y="48260"/>
                </a:lnTo>
                <a:lnTo>
                  <a:pt x="193114" y="31749"/>
                </a:lnTo>
                <a:lnTo>
                  <a:pt x="193382" y="12699"/>
                </a:lnTo>
                <a:lnTo>
                  <a:pt x="194056" y="8889"/>
                </a:lnTo>
                <a:lnTo>
                  <a:pt x="189852" y="3810"/>
                </a:lnTo>
                <a:lnTo>
                  <a:pt x="187883" y="0"/>
                </a:lnTo>
                <a:close/>
              </a:path>
              <a:path w="367029" h="875029">
                <a:moveTo>
                  <a:pt x="148450" y="288289"/>
                </a:moveTo>
                <a:lnTo>
                  <a:pt x="133159" y="288289"/>
                </a:lnTo>
                <a:lnTo>
                  <a:pt x="133159" y="337820"/>
                </a:lnTo>
                <a:lnTo>
                  <a:pt x="146519" y="337820"/>
                </a:lnTo>
                <a:lnTo>
                  <a:pt x="161478" y="318770"/>
                </a:lnTo>
                <a:lnTo>
                  <a:pt x="148450" y="318770"/>
                </a:lnTo>
                <a:lnTo>
                  <a:pt x="148450" y="288289"/>
                </a:lnTo>
                <a:close/>
              </a:path>
              <a:path w="367029" h="875029">
                <a:moveTo>
                  <a:pt x="200152" y="287020"/>
                </a:moveTo>
                <a:lnTo>
                  <a:pt x="186410" y="287020"/>
                </a:lnTo>
                <a:lnTo>
                  <a:pt x="226364" y="337820"/>
                </a:lnTo>
                <a:lnTo>
                  <a:pt x="240576" y="337820"/>
                </a:lnTo>
                <a:lnTo>
                  <a:pt x="240576" y="318770"/>
                </a:lnTo>
                <a:lnTo>
                  <a:pt x="224739" y="318770"/>
                </a:lnTo>
                <a:lnTo>
                  <a:pt x="200152" y="287020"/>
                </a:lnTo>
                <a:close/>
              </a:path>
              <a:path w="367029" h="875029">
                <a:moveTo>
                  <a:pt x="268441" y="289559"/>
                </a:moveTo>
                <a:lnTo>
                  <a:pt x="240576" y="289559"/>
                </a:lnTo>
                <a:lnTo>
                  <a:pt x="325107" y="335280"/>
                </a:lnTo>
                <a:lnTo>
                  <a:pt x="324180" y="337820"/>
                </a:lnTo>
                <a:lnTo>
                  <a:pt x="355688" y="337820"/>
                </a:lnTo>
                <a:lnTo>
                  <a:pt x="350151" y="334009"/>
                </a:lnTo>
                <a:lnTo>
                  <a:pt x="325449" y="320039"/>
                </a:lnTo>
                <a:lnTo>
                  <a:pt x="275860" y="293370"/>
                </a:lnTo>
                <a:lnTo>
                  <a:pt x="268441" y="289559"/>
                </a:lnTo>
                <a:close/>
              </a:path>
              <a:path w="367029" h="875029">
                <a:moveTo>
                  <a:pt x="162174" y="238759"/>
                </a:moveTo>
                <a:lnTo>
                  <a:pt x="148450" y="238759"/>
                </a:lnTo>
                <a:lnTo>
                  <a:pt x="179705" y="278130"/>
                </a:lnTo>
                <a:lnTo>
                  <a:pt x="148450" y="318770"/>
                </a:lnTo>
                <a:lnTo>
                  <a:pt x="161478" y="318770"/>
                </a:lnTo>
                <a:lnTo>
                  <a:pt x="186410" y="287020"/>
                </a:lnTo>
                <a:lnTo>
                  <a:pt x="200152" y="287020"/>
                </a:lnTo>
                <a:lnTo>
                  <a:pt x="193268" y="278130"/>
                </a:lnTo>
                <a:lnTo>
                  <a:pt x="200374" y="269239"/>
                </a:lnTo>
                <a:lnTo>
                  <a:pt x="186410" y="269239"/>
                </a:lnTo>
                <a:lnTo>
                  <a:pt x="162174" y="238759"/>
                </a:lnTo>
                <a:close/>
              </a:path>
              <a:path w="367029" h="875029">
                <a:moveTo>
                  <a:pt x="239611" y="238759"/>
                </a:moveTo>
                <a:lnTo>
                  <a:pt x="224739" y="238759"/>
                </a:lnTo>
                <a:lnTo>
                  <a:pt x="224739" y="318770"/>
                </a:lnTo>
                <a:lnTo>
                  <a:pt x="240576" y="318770"/>
                </a:lnTo>
                <a:lnTo>
                  <a:pt x="240576" y="289559"/>
                </a:lnTo>
                <a:lnTo>
                  <a:pt x="268441" y="289559"/>
                </a:lnTo>
                <a:lnTo>
                  <a:pt x="239679" y="248920"/>
                </a:lnTo>
                <a:lnTo>
                  <a:pt x="239611" y="238759"/>
                </a:lnTo>
                <a:close/>
              </a:path>
              <a:path w="367029" h="875029">
                <a:moveTo>
                  <a:pt x="331834" y="190500"/>
                </a:moveTo>
                <a:lnTo>
                  <a:pt x="186669" y="190500"/>
                </a:lnTo>
                <a:lnTo>
                  <a:pt x="203270" y="198120"/>
                </a:lnTo>
                <a:lnTo>
                  <a:pt x="225005" y="220979"/>
                </a:lnTo>
                <a:lnTo>
                  <a:pt x="186410" y="269239"/>
                </a:lnTo>
                <a:lnTo>
                  <a:pt x="200374" y="269239"/>
                </a:lnTo>
                <a:lnTo>
                  <a:pt x="224739" y="238759"/>
                </a:lnTo>
                <a:lnTo>
                  <a:pt x="239611" y="238759"/>
                </a:lnTo>
                <a:lnTo>
                  <a:pt x="239674" y="193039"/>
                </a:lnTo>
                <a:lnTo>
                  <a:pt x="326714" y="193039"/>
                </a:lnTo>
                <a:lnTo>
                  <a:pt x="331834" y="190500"/>
                </a:lnTo>
                <a:close/>
              </a:path>
              <a:path w="367029" h="875029">
                <a:moveTo>
                  <a:pt x="326714" y="193039"/>
                </a:moveTo>
                <a:lnTo>
                  <a:pt x="280828" y="193039"/>
                </a:lnTo>
                <a:lnTo>
                  <a:pt x="304743" y="194309"/>
                </a:lnTo>
                <a:lnTo>
                  <a:pt x="324154" y="194309"/>
                </a:lnTo>
                <a:lnTo>
                  <a:pt x="326714" y="193039"/>
                </a:lnTo>
                <a:close/>
              </a:path>
              <a:path w="367029" h="875029">
                <a:moveTo>
                  <a:pt x="160043" y="135889"/>
                </a:moveTo>
                <a:lnTo>
                  <a:pt x="133692" y="135889"/>
                </a:lnTo>
                <a:lnTo>
                  <a:pt x="133692" y="176529"/>
                </a:lnTo>
                <a:lnTo>
                  <a:pt x="148729" y="176529"/>
                </a:lnTo>
                <a:lnTo>
                  <a:pt x="148729" y="147320"/>
                </a:lnTo>
                <a:lnTo>
                  <a:pt x="169294" y="147320"/>
                </a:lnTo>
                <a:lnTo>
                  <a:pt x="160043" y="135889"/>
                </a:lnTo>
                <a:close/>
              </a:path>
              <a:path w="367029" h="875029">
                <a:moveTo>
                  <a:pt x="169294" y="147320"/>
                </a:moveTo>
                <a:lnTo>
                  <a:pt x="148729" y="147320"/>
                </a:lnTo>
                <a:lnTo>
                  <a:pt x="181368" y="176529"/>
                </a:lnTo>
                <a:lnTo>
                  <a:pt x="199313" y="176529"/>
                </a:lnTo>
                <a:lnTo>
                  <a:pt x="205112" y="170179"/>
                </a:lnTo>
                <a:lnTo>
                  <a:pt x="187794" y="170179"/>
                </a:lnTo>
                <a:lnTo>
                  <a:pt x="169294" y="147320"/>
                </a:lnTo>
                <a:close/>
              </a:path>
              <a:path w="367029" h="875029">
                <a:moveTo>
                  <a:pt x="240639" y="148589"/>
                </a:moveTo>
                <a:lnTo>
                  <a:pt x="224828" y="148589"/>
                </a:lnTo>
                <a:lnTo>
                  <a:pt x="224828" y="176529"/>
                </a:lnTo>
                <a:lnTo>
                  <a:pt x="240639" y="176529"/>
                </a:lnTo>
                <a:lnTo>
                  <a:pt x="240639" y="148589"/>
                </a:lnTo>
                <a:close/>
              </a:path>
              <a:path w="367029" h="875029">
                <a:moveTo>
                  <a:pt x="267461" y="137159"/>
                </a:moveTo>
                <a:lnTo>
                  <a:pt x="240639" y="137159"/>
                </a:lnTo>
                <a:lnTo>
                  <a:pt x="304317" y="173989"/>
                </a:lnTo>
                <a:lnTo>
                  <a:pt x="302590" y="176529"/>
                </a:lnTo>
                <a:lnTo>
                  <a:pt x="333857" y="176529"/>
                </a:lnTo>
                <a:lnTo>
                  <a:pt x="332765" y="175259"/>
                </a:lnTo>
                <a:lnTo>
                  <a:pt x="327152" y="171450"/>
                </a:lnTo>
                <a:lnTo>
                  <a:pt x="308086" y="160020"/>
                </a:lnTo>
                <a:lnTo>
                  <a:pt x="288936" y="149859"/>
                </a:lnTo>
                <a:lnTo>
                  <a:pt x="269764" y="138429"/>
                </a:lnTo>
                <a:lnTo>
                  <a:pt x="267461" y="137159"/>
                </a:lnTo>
                <a:close/>
              </a:path>
              <a:path w="367029" h="875029">
                <a:moveTo>
                  <a:pt x="260552" y="133350"/>
                </a:moveTo>
                <a:lnTo>
                  <a:pt x="217995" y="133350"/>
                </a:lnTo>
                <a:lnTo>
                  <a:pt x="187794" y="170179"/>
                </a:lnTo>
                <a:lnTo>
                  <a:pt x="205112" y="170179"/>
                </a:lnTo>
                <a:lnTo>
                  <a:pt x="224828" y="148589"/>
                </a:lnTo>
                <a:lnTo>
                  <a:pt x="240639" y="148589"/>
                </a:lnTo>
                <a:lnTo>
                  <a:pt x="240639" y="137159"/>
                </a:lnTo>
                <a:lnTo>
                  <a:pt x="267461" y="137159"/>
                </a:lnTo>
                <a:lnTo>
                  <a:pt x="260552" y="133350"/>
                </a:lnTo>
                <a:close/>
              </a:path>
              <a:path w="367029" h="875029">
                <a:moveTo>
                  <a:pt x="203455" y="58420"/>
                </a:moveTo>
                <a:lnTo>
                  <a:pt x="187172" y="58420"/>
                </a:lnTo>
                <a:lnTo>
                  <a:pt x="228104" y="120650"/>
                </a:lnTo>
                <a:lnTo>
                  <a:pt x="240893" y="120650"/>
                </a:lnTo>
                <a:lnTo>
                  <a:pt x="234126" y="109220"/>
                </a:lnTo>
                <a:lnTo>
                  <a:pt x="228372" y="99059"/>
                </a:lnTo>
                <a:lnTo>
                  <a:pt x="222516" y="88900"/>
                </a:lnTo>
                <a:lnTo>
                  <a:pt x="216204" y="78739"/>
                </a:lnTo>
                <a:lnTo>
                  <a:pt x="206207" y="63500"/>
                </a:lnTo>
                <a:lnTo>
                  <a:pt x="203455" y="58420"/>
                </a:lnTo>
                <a:close/>
              </a:path>
            </a:pathLst>
          </a:custGeom>
          <a:solidFill>
            <a:srgbClr val="535953"/>
          </a:solidFill>
        </p:spPr>
        <p:txBody>
          <a:bodyPr wrap="square" lIns="0" tIns="0" rIns="0" bIns="0" rtlCol="0"/>
          <a:lstStyle/>
          <a:p>
            <a:endParaRPr/>
          </a:p>
        </p:txBody>
      </p:sp>
      <p:sp>
        <p:nvSpPr>
          <p:cNvPr id="18" name="object 18"/>
          <p:cNvSpPr/>
          <p:nvPr/>
        </p:nvSpPr>
        <p:spPr>
          <a:xfrm>
            <a:off x="8747240" y="432005"/>
            <a:ext cx="195580" cy="412750"/>
          </a:xfrm>
          <a:custGeom>
            <a:avLst/>
            <a:gdLst/>
            <a:ahLst/>
            <a:cxnLst/>
            <a:rect l="l" t="t" r="r" b="b"/>
            <a:pathLst>
              <a:path w="195579" h="412750">
                <a:moveTo>
                  <a:pt x="0" y="137007"/>
                </a:moveTo>
                <a:lnTo>
                  <a:pt x="180086" y="412305"/>
                </a:lnTo>
                <a:lnTo>
                  <a:pt x="116636" y="224878"/>
                </a:lnTo>
                <a:lnTo>
                  <a:pt x="179441" y="224878"/>
                </a:lnTo>
                <a:lnTo>
                  <a:pt x="137051" y="163969"/>
                </a:lnTo>
                <a:lnTo>
                  <a:pt x="74777" y="163969"/>
                </a:lnTo>
                <a:lnTo>
                  <a:pt x="0" y="137007"/>
                </a:lnTo>
                <a:close/>
              </a:path>
              <a:path w="195579" h="412750">
                <a:moveTo>
                  <a:pt x="179441" y="224878"/>
                </a:moveTo>
                <a:lnTo>
                  <a:pt x="116636" y="224878"/>
                </a:lnTo>
                <a:lnTo>
                  <a:pt x="194970" y="247192"/>
                </a:lnTo>
                <a:lnTo>
                  <a:pt x="179441" y="224878"/>
                </a:lnTo>
                <a:close/>
              </a:path>
              <a:path w="195579" h="412750">
                <a:moveTo>
                  <a:pt x="22936" y="0"/>
                </a:moveTo>
                <a:lnTo>
                  <a:pt x="74777" y="163969"/>
                </a:lnTo>
                <a:lnTo>
                  <a:pt x="137051" y="163969"/>
                </a:lnTo>
                <a:lnTo>
                  <a:pt x="22936" y="0"/>
                </a:lnTo>
                <a:close/>
              </a:path>
            </a:pathLst>
          </a:custGeom>
          <a:solidFill>
            <a:srgbClr val="F15F22"/>
          </a:solidFill>
        </p:spPr>
        <p:txBody>
          <a:bodyPr wrap="square" lIns="0" tIns="0" rIns="0" bIns="0" rtlCol="0"/>
          <a:lstStyle/>
          <a:p>
            <a:endParaRPr/>
          </a:p>
        </p:txBody>
      </p:sp>
      <p:grpSp>
        <p:nvGrpSpPr>
          <p:cNvPr id="43" name="Group 42"/>
          <p:cNvGrpSpPr/>
          <p:nvPr/>
        </p:nvGrpSpPr>
        <p:grpSpPr>
          <a:xfrm>
            <a:off x="8423997" y="622546"/>
            <a:ext cx="2268606" cy="1008255"/>
            <a:chOff x="8423997" y="622546"/>
            <a:chExt cx="2268606" cy="1008255"/>
          </a:xfrm>
        </p:grpSpPr>
        <p:sp>
          <p:nvSpPr>
            <p:cNvPr id="15" name="object 15"/>
            <p:cNvSpPr/>
            <p:nvPr/>
          </p:nvSpPr>
          <p:spPr>
            <a:xfrm>
              <a:off x="8423997" y="1220061"/>
              <a:ext cx="451484" cy="239395"/>
            </a:xfrm>
            <a:custGeom>
              <a:avLst/>
              <a:gdLst/>
              <a:ahLst/>
              <a:cxnLst/>
              <a:rect l="l" t="t" r="r" b="b"/>
              <a:pathLst>
                <a:path w="451484" h="239394">
                  <a:moveTo>
                    <a:pt x="267008" y="150774"/>
                  </a:moveTo>
                  <a:lnTo>
                    <a:pt x="180695" y="150774"/>
                  </a:lnTo>
                  <a:lnTo>
                    <a:pt x="159435" y="238937"/>
                  </a:lnTo>
                  <a:lnTo>
                    <a:pt x="267008" y="150774"/>
                  </a:lnTo>
                  <a:close/>
                </a:path>
                <a:path w="451484" h="239394">
                  <a:moveTo>
                    <a:pt x="260426" y="4089"/>
                  </a:moveTo>
                  <a:lnTo>
                    <a:pt x="0" y="230314"/>
                  </a:lnTo>
                  <a:lnTo>
                    <a:pt x="180695" y="150774"/>
                  </a:lnTo>
                  <a:lnTo>
                    <a:pt x="267008" y="150774"/>
                  </a:lnTo>
                  <a:lnTo>
                    <a:pt x="334261" y="95656"/>
                  </a:lnTo>
                  <a:lnTo>
                    <a:pt x="244970" y="95656"/>
                  </a:lnTo>
                  <a:lnTo>
                    <a:pt x="260426" y="4089"/>
                  </a:lnTo>
                  <a:close/>
                </a:path>
                <a:path w="451484" h="239394">
                  <a:moveTo>
                    <a:pt x="450976" y="0"/>
                  </a:moveTo>
                  <a:lnTo>
                    <a:pt x="244970" y="95656"/>
                  </a:lnTo>
                  <a:lnTo>
                    <a:pt x="334261" y="95656"/>
                  </a:lnTo>
                  <a:lnTo>
                    <a:pt x="450976" y="0"/>
                  </a:lnTo>
                  <a:close/>
                </a:path>
              </a:pathLst>
            </a:custGeom>
            <a:solidFill>
              <a:srgbClr val="F15F22"/>
            </a:solidFill>
          </p:spPr>
          <p:txBody>
            <a:bodyPr wrap="square" lIns="0" tIns="0" rIns="0" bIns="0" rtlCol="0"/>
            <a:lstStyle/>
            <a:p>
              <a:endParaRPr/>
            </a:p>
          </p:txBody>
        </p:sp>
        <p:sp>
          <p:nvSpPr>
            <p:cNvPr id="16" name="object 16"/>
            <p:cNvSpPr/>
            <p:nvPr/>
          </p:nvSpPr>
          <p:spPr>
            <a:xfrm>
              <a:off x="8428369" y="622546"/>
              <a:ext cx="450850" cy="240665"/>
            </a:xfrm>
            <a:custGeom>
              <a:avLst/>
              <a:gdLst/>
              <a:ahLst/>
              <a:cxnLst/>
              <a:rect l="l" t="t" r="r" b="b"/>
              <a:pathLst>
                <a:path w="450850" h="240665">
                  <a:moveTo>
                    <a:pt x="333805" y="143979"/>
                  </a:moveTo>
                  <a:lnTo>
                    <a:pt x="244665" y="143979"/>
                  </a:lnTo>
                  <a:lnTo>
                    <a:pt x="450380" y="240118"/>
                  </a:lnTo>
                  <a:lnTo>
                    <a:pt x="333805" y="143979"/>
                  </a:lnTo>
                  <a:close/>
                </a:path>
                <a:path w="450850" h="240665">
                  <a:moveTo>
                    <a:pt x="0" y="8699"/>
                  </a:moveTo>
                  <a:lnTo>
                    <a:pt x="260121" y="236029"/>
                  </a:lnTo>
                  <a:lnTo>
                    <a:pt x="244665" y="143979"/>
                  </a:lnTo>
                  <a:lnTo>
                    <a:pt x="333805" y="143979"/>
                  </a:lnTo>
                  <a:lnTo>
                    <a:pt x="266662" y="88607"/>
                  </a:lnTo>
                  <a:lnTo>
                    <a:pt x="180479" y="88607"/>
                  </a:lnTo>
                  <a:lnTo>
                    <a:pt x="0" y="8699"/>
                  </a:lnTo>
                  <a:close/>
                </a:path>
                <a:path w="450850" h="240665">
                  <a:moveTo>
                    <a:pt x="159219" y="0"/>
                  </a:moveTo>
                  <a:lnTo>
                    <a:pt x="180479" y="88607"/>
                  </a:lnTo>
                  <a:lnTo>
                    <a:pt x="266662" y="88607"/>
                  </a:lnTo>
                  <a:lnTo>
                    <a:pt x="159219" y="0"/>
                  </a:lnTo>
                  <a:close/>
                </a:path>
              </a:pathLst>
            </a:custGeom>
            <a:solidFill>
              <a:srgbClr val="F15F22"/>
            </a:solidFill>
          </p:spPr>
          <p:txBody>
            <a:bodyPr wrap="square" lIns="0" tIns="0" rIns="0" bIns="0" rtlCol="0"/>
            <a:lstStyle/>
            <a:p>
              <a:endParaRPr/>
            </a:p>
          </p:txBody>
        </p:sp>
        <p:sp>
          <p:nvSpPr>
            <p:cNvPr id="17" name="object 17"/>
            <p:cNvSpPr/>
            <p:nvPr/>
          </p:nvSpPr>
          <p:spPr>
            <a:xfrm>
              <a:off x="8742078" y="1219956"/>
              <a:ext cx="195580" cy="410845"/>
            </a:xfrm>
            <a:custGeom>
              <a:avLst/>
              <a:gdLst/>
              <a:ahLst/>
              <a:cxnLst/>
              <a:rect l="l" t="t" r="r" b="b"/>
              <a:pathLst>
                <a:path w="195579" h="410844">
                  <a:moveTo>
                    <a:pt x="137241" y="247129"/>
                  </a:moveTo>
                  <a:lnTo>
                    <a:pt x="74891" y="247129"/>
                  </a:lnTo>
                  <a:lnTo>
                    <a:pt x="22974" y="410311"/>
                  </a:lnTo>
                  <a:lnTo>
                    <a:pt x="137241" y="247129"/>
                  </a:lnTo>
                  <a:close/>
                </a:path>
                <a:path w="195579" h="410844">
                  <a:moveTo>
                    <a:pt x="180314" y="0"/>
                  </a:moveTo>
                  <a:lnTo>
                    <a:pt x="0" y="273977"/>
                  </a:lnTo>
                  <a:lnTo>
                    <a:pt x="74891" y="247129"/>
                  </a:lnTo>
                  <a:lnTo>
                    <a:pt x="137241" y="247129"/>
                  </a:lnTo>
                  <a:lnTo>
                    <a:pt x="179679" y="186524"/>
                  </a:lnTo>
                  <a:lnTo>
                    <a:pt x="116801" y="186524"/>
                  </a:lnTo>
                  <a:lnTo>
                    <a:pt x="180314" y="0"/>
                  </a:lnTo>
                  <a:close/>
                </a:path>
                <a:path w="195579" h="410844">
                  <a:moveTo>
                    <a:pt x="195224" y="164325"/>
                  </a:moveTo>
                  <a:lnTo>
                    <a:pt x="116801" y="186524"/>
                  </a:lnTo>
                  <a:lnTo>
                    <a:pt x="179679" y="186524"/>
                  </a:lnTo>
                  <a:lnTo>
                    <a:pt x="195224" y="164325"/>
                  </a:lnTo>
                  <a:close/>
                </a:path>
              </a:pathLst>
            </a:custGeom>
            <a:solidFill>
              <a:srgbClr val="F15F22"/>
            </a:solidFill>
          </p:spPr>
          <p:txBody>
            <a:bodyPr wrap="square" lIns="0" tIns="0" rIns="0" bIns="0" rtlCol="0"/>
            <a:lstStyle/>
            <a:p>
              <a:endParaRPr/>
            </a:p>
          </p:txBody>
        </p:sp>
        <p:sp>
          <p:nvSpPr>
            <p:cNvPr id="19" name="object 19"/>
            <p:cNvSpPr/>
            <p:nvPr/>
          </p:nvSpPr>
          <p:spPr>
            <a:xfrm>
              <a:off x="8922858" y="741815"/>
              <a:ext cx="1769745" cy="578485"/>
            </a:xfrm>
            <a:custGeom>
              <a:avLst/>
              <a:gdLst/>
              <a:ahLst/>
              <a:cxnLst/>
              <a:rect l="l" t="t" r="r" b="b"/>
              <a:pathLst>
                <a:path w="1769745" h="578485">
                  <a:moveTo>
                    <a:pt x="491845" y="0"/>
                  </a:moveTo>
                  <a:lnTo>
                    <a:pt x="294639" y="0"/>
                  </a:lnTo>
                  <a:lnTo>
                    <a:pt x="275530" y="4942"/>
                  </a:lnTo>
                  <a:lnTo>
                    <a:pt x="259915" y="18449"/>
                  </a:lnTo>
                  <a:lnTo>
                    <a:pt x="249380" y="38486"/>
                  </a:lnTo>
                  <a:lnTo>
                    <a:pt x="245516" y="63017"/>
                  </a:lnTo>
                  <a:lnTo>
                    <a:pt x="245516" y="105054"/>
                  </a:lnTo>
                  <a:lnTo>
                    <a:pt x="28651" y="105054"/>
                  </a:lnTo>
                  <a:lnTo>
                    <a:pt x="17493" y="107945"/>
                  </a:lnTo>
                  <a:lnTo>
                    <a:pt x="8386" y="115827"/>
                  </a:lnTo>
                  <a:lnTo>
                    <a:pt x="2249" y="127514"/>
                  </a:lnTo>
                  <a:lnTo>
                    <a:pt x="0" y="141820"/>
                  </a:lnTo>
                  <a:lnTo>
                    <a:pt x="2249" y="156136"/>
                  </a:lnTo>
                  <a:lnTo>
                    <a:pt x="8386" y="167817"/>
                  </a:lnTo>
                  <a:lnTo>
                    <a:pt x="17493" y="175689"/>
                  </a:lnTo>
                  <a:lnTo>
                    <a:pt x="28651" y="178574"/>
                  </a:lnTo>
                  <a:lnTo>
                    <a:pt x="245516" y="178574"/>
                  </a:lnTo>
                  <a:lnTo>
                    <a:pt x="245516" y="399326"/>
                  </a:lnTo>
                  <a:lnTo>
                    <a:pt x="28651" y="399326"/>
                  </a:lnTo>
                  <a:lnTo>
                    <a:pt x="17493" y="402213"/>
                  </a:lnTo>
                  <a:lnTo>
                    <a:pt x="8386" y="410087"/>
                  </a:lnTo>
                  <a:lnTo>
                    <a:pt x="2249" y="421769"/>
                  </a:lnTo>
                  <a:lnTo>
                    <a:pt x="0" y="436079"/>
                  </a:lnTo>
                  <a:lnTo>
                    <a:pt x="2249" y="450391"/>
                  </a:lnTo>
                  <a:lnTo>
                    <a:pt x="8386" y="462078"/>
                  </a:lnTo>
                  <a:lnTo>
                    <a:pt x="17493" y="469957"/>
                  </a:lnTo>
                  <a:lnTo>
                    <a:pt x="28651" y="472846"/>
                  </a:lnTo>
                  <a:lnTo>
                    <a:pt x="245516" y="472846"/>
                  </a:lnTo>
                  <a:lnTo>
                    <a:pt x="245516" y="514883"/>
                  </a:lnTo>
                  <a:lnTo>
                    <a:pt x="249380" y="539436"/>
                  </a:lnTo>
                  <a:lnTo>
                    <a:pt x="259915" y="559487"/>
                  </a:lnTo>
                  <a:lnTo>
                    <a:pt x="275530" y="573006"/>
                  </a:lnTo>
                  <a:lnTo>
                    <a:pt x="294639" y="577964"/>
                  </a:lnTo>
                  <a:lnTo>
                    <a:pt x="492302" y="577875"/>
                  </a:lnTo>
                  <a:lnTo>
                    <a:pt x="530798" y="569272"/>
                  </a:lnTo>
                  <a:lnTo>
                    <a:pt x="576122" y="542658"/>
                  </a:lnTo>
                  <a:lnTo>
                    <a:pt x="693419" y="416813"/>
                  </a:lnTo>
                  <a:lnTo>
                    <a:pt x="700895" y="409207"/>
                  </a:lnTo>
                  <a:lnTo>
                    <a:pt x="706793" y="399432"/>
                  </a:lnTo>
                  <a:lnTo>
                    <a:pt x="710661" y="388626"/>
                  </a:lnTo>
                  <a:lnTo>
                    <a:pt x="712050" y="377926"/>
                  </a:lnTo>
                  <a:lnTo>
                    <a:pt x="712050" y="346786"/>
                  </a:lnTo>
                  <a:lnTo>
                    <a:pt x="1769144" y="346786"/>
                  </a:lnTo>
                  <a:lnTo>
                    <a:pt x="1769144" y="241719"/>
                  </a:lnTo>
                  <a:lnTo>
                    <a:pt x="712050" y="241719"/>
                  </a:lnTo>
                  <a:lnTo>
                    <a:pt x="712050" y="200240"/>
                  </a:lnTo>
                  <a:lnTo>
                    <a:pt x="710661" y="189547"/>
                  </a:lnTo>
                  <a:lnTo>
                    <a:pt x="706793" y="178742"/>
                  </a:lnTo>
                  <a:lnTo>
                    <a:pt x="700895" y="168961"/>
                  </a:lnTo>
                  <a:lnTo>
                    <a:pt x="693419" y="161340"/>
                  </a:lnTo>
                  <a:lnTo>
                    <a:pt x="576122" y="35471"/>
                  </a:lnTo>
                  <a:lnTo>
                    <a:pt x="553498" y="20292"/>
                  </a:lnTo>
                  <a:lnTo>
                    <a:pt x="531453" y="9109"/>
                  </a:lnTo>
                  <a:lnTo>
                    <a:pt x="511032" y="2274"/>
                  </a:lnTo>
                  <a:lnTo>
                    <a:pt x="493280" y="139"/>
                  </a:lnTo>
                  <a:lnTo>
                    <a:pt x="491845" y="0"/>
                  </a:lnTo>
                  <a:close/>
                </a:path>
                <a:path w="1769745" h="578485">
                  <a:moveTo>
                    <a:pt x="752982" y="346786"/>
                  </a:moveTo>
                  <a:lnTo>
                    <a:pt x="728421" y="346786"/>
                  </a:lnTo>
                  <a:lnTo>
                    <a:pt x="728421" y="392252"/>
                  </a:lnTo>
                  <a:lnTo>
                    <a:pt x="733932" y="399326"/>
                  </a:lnTo>
                  <a:lnTo>
                    <a:pt x="747483" y="399326"/>
                  </a:lnTo>
                  <a:lnTo>
                    <a:pt x="752982" y="392252"/>
                  </a:lnTo>
                  <a:lnTo>
                    <a:pt x="752982" y="346786"/>
                  </a:lnTo>
                  <a:close/>
                </a:path>
                <a:path w="1769745" h="578485">
                  <a:moveTo>
                    <a:pt x="793902" y="346786"/>
                  </a:moveTo>
                  <a:lnTo>
                    <a:pt x="769340" y="346786"/>
                  </a:lnTo>
                  <a:lnTo>
                    <a:pt x="769340" y="392252"/>
                  </a:lnTo>
                  <a:lnTo>
                    <a:pt x="774839" y="399326"/>
                  </a:lnTo>
                  <a:lnTo>
                    <a:pt x="788441" y="399326"/>
                  </a:lnTo>
                  <a:lnTo>
                    <a:pt x="793902" y="392252"/>
                  </a:lnTo>
                  <a:lnTo>
                    <a:pt x="793902" y="346786"/>
                  </a:lnTo>
                  <a:close/>
                </a:path>
                <a:path w="1769745" h="578485">
                  <a:moveTo>
                    <a:pt x="834809" y="346786"/>
                  </a:moveTo>
                  <a:lnTo>
                    <a:pt x="810247" y="346786"/>
                  </a:lnTo>
                  <a:lnTo>
                    <a:pt x="810247" y="392252"/>
                  </a:lnTo>
                  <a:lnTo>
                    <a:pt x="815759" y="399326"/>
                  </a:lnTo>
                  <a:lnTo>
                    <a:pt x="829335" y="399326"/>
                  </a:lnTo>
                  <a:lnTo>
                    <a:pt x="834809" y="392252"/>
                  </a:lnTo>
                  <a:lnTo>
                    <a:pt x="834809" y="346786"/>
                  </a:lnTo>
                  <a:close/>
                </a:path>
                <a:path w="1769745" h="578485">
                  <a:moveTo>
                    <a:pt x="875728" y="346786"/>
                  </a:moveTo>
                  <a:lnTo>
                    <a:pt x="851204" y="346786"/>
                  </a:lnTo>
                  <a:lnTo>
                    <a:pt x="851204" y="392252"/>
                  </a:lnTo>
                  <a:lnTo>
                    <a:pt x="856691" y="399326"/>
                  </a:lnTo>
                  <a:lnTo>
                    <a:pt x="870242" y="399326"/>
                  </a:lnTo>
                  <a:lnTo>
                    <a:pt x="875728" y="392252"/>
                  </a:lnTo>
                  <a:lnTo>
                    <a:pt x="875728" y="346786"/>
                  </a:lnTo>
                  <a:close/>
                </a:path>
                <a:path w="1769745" h="578485">
                  <a:moveTo>
                    <a:pt x="747483" y="189191"/>
                  </a:moveTo>
                  <a:lnTo>
                    <a:pt x="733932" y="189191"/>
                  </a:lnTo>
                  <a:lnTo>
                    <a:pt x="728421" y="196214"/>
                  </a:lnTo>
                  <a:lnTo>
                    <a:pt x="728421" y="241719"/>
                  </a:lnTo>
                  <a:lnTo>
                    <a:pt x="752982" y="241719"/>
                  </a:lnTo>
                  <a:lnTo>
                    <a:pt x="752982" y="196214"/>
                  </a:lnTo>
                  <a:lnTo>
                    <a:pt x="747483" y="189191"/>
                  </a:lnTo>
                  <a:close/>
                </a:path>
                <a:path w="1769745" h="578485">
                  <a:moveTo>
                    <a:pt x="788390" y="189191"/>
                  </a:moveTo>
                  <a:lnTo>
                    <a:pt x="774865" y="189191"/>
                  </a:lnTo>
                  <a:lnTo>
                    <a:pt x="769340" y="196214"/>
                  </a:lnTo>
                  <a:lnTo>
                    <a:pt x="769340" y="241719"/>
                  </a:lnTo>
                  <a:lnTo>
                    <a:pt x="793902" y="241719"/>
                  </a:lnTo>
                  <a:lnTo>
                    <a:pt x="793902" y="196214"/>
                  </a:lnTo>
                  <a:lnTo>
                    <a:pt x="788390" y="189191"/>
                  </a:lnTo>
                  <a:close/>
                </a:path>
                <a:path w="1769745" h="578485">
                  <a:moveTo>
                    <a:pt x="829335" y="189191"/>
                  </a:moveTo>
                  <a:lnTo>
                    <a:pt x="815759" y="189191"/>
                  </a:lnTo>
                  <a:lnTo>
                    <a:pt x="810247" y="196214"/>
                  </a:lnTo>
                  <a:lnTo>
                    <a:pt x="810247" y="241719"/>
                  </a:lnTo>
                  <a:lnTo>
                    <a:pt x="834809" y="241719"/>
                  </a:lnTo>
                  <a:lnTo>
                    <a:pt x="834809" y="196214"/>
                  </a:lnTo>
                  <a:lnTo>
                    <a:pt x="829335" y="189191"/>
                  </a:lnTo>
                  <a:close/>
                </a:path>
                <a:path w="1769745" h="578485">
                  <a:moveTo>
                    <a:pt x="870242" y="189166"/>
                  </a:moveTo>
                  <a:lnTo>
                    <a:pt x="856691" y="189166"/>
                  </a:lnTo>
                  <a:lnTo>
                    <a:pt x="851204" y="196214"/>
                  </a:lnTo>
                  <a:lnTo>
                    <a:pt x="851204" y="241719"/>
                  </a:lnTo>
                  <a:lnTo>
                    <a:pt x="1769144" y="241719"/>
                  </a:lnTo>
                  <a:lnTo>
                    <a:pt x="875728" y="241706"/>
                  </a:lnTo>
                  <a:lnTo>
                    <a:pt x="875728" y="196214"/>
                  </a:lnTo>
                  <a:lnTo>
                    <a:pt x="870242" y="189166"/>
                  </a:lnTo>
                  <a:close/>
                </a:path>
              </a:pathLst>
            </a:custGeom>
            <a:solidFill>
              <a:srgbClr val="40535C"/>
            </a:solidFill>
          </p:spPr>
          <p:txBody>
            <a:bodyPr wrap="square" lIns="0" tIns="0" rIns="0" bIns="0" rtlCol="0"/>
            <a:lstStyle/>
            <a:p>
              <a:endParaRPr/>
            </a:p>
          </p:txBody>
        </p:sp>
      </p:grpSp>
      <p:sp>
        <p:nvSpPr>
          <p:cNvPr id="20" name="object 20"/>
          <p:cNvSpPr/>
          <p:nvPr/>
        </p:nvSpPr>
        <p:spPr>
          <a:xfrm>
            <a:off x="8044586" y="5890729"/>
            <a:ext cx="94615" cy="835660"/>
          </a:xfrm>
          <a:custGeom>
            <a:avLst/>
            <a:gdLst/>
            <a:ahLst/>
            <a:cxnLst/>
            <a:rect l="l" t="t" r="r" b="b"/>
            <a:pathLst>
              <a:path w="94615" h="835659">
                <a:moveTo>
                  <a:pt x="94030" y="0"/>
                </a:moveTo>
                <a:lnTo>
                  <a:pt x="0" y="0"/>
                </a:lnTo>
                <a:lnTo>
                  <a:pt x="0" y="835418"/>
                </a:lnTo>
                <a:lnTo>
                  <a:pt x="94030" y="835418"/>
                </a:lnTo>
                <a:lnTo>
                  <a:pt x="94030" y="0"/>
                </a:lnTo>
                <a:close/>
              </a:path>
            </a:pathLst>
          </a:custGeom>
          <a:solidFill>
            <a:srgbClr val="979B98"/>
          </a:solidFill>
        </p:spPr>
        <p:txBody>
          <a:bodyPr wrap="square" lIns="0" tIns="0" rIns="0" bIns="0" rtlCol="0"/>
          <a:lstStyle/>
          <a:p>
            <a:endParaRPr/>
          </a:p>
        </p:txBody>
      </p:sp>
      <p:sp>
        <p:nvSpPr>
          <p:cNvPr id="21" name="object 21"/>
          <p:cNvSpPr/>
          <p:nvPr/>
        </p:nvSpPr>
        <p:spPr>
          <a:xfrm>
            <a:off x="8974035" y="5890933"/>
            <a:ext cx="186055" cy="93345"/>
          </a:xfrm>
          <a:custGeom>
            <a:avLst/>
            <a:gdLst/>
            <a:ahLst/>
            <a:cxnLst/>
            <a:rect l="l" t="t" r="r" b="b"/>
            <a:pathLst>
              <a:path w="186054" h="93345">
                <a:moveTo>
                  <a:pt x="0" y="92824"/>
                </a:moveTo>
                <a:lnTo>
                  <a:pt x="185648" y="92824"/>
                </a:lnTo>
                <a:lnTo>
                  <a:pt x="185648" y="0"/>
                </a:lnTo>
                <a:lnTo>
                  <a:pt x="0" y="0"/>
                </a:lnTo>
                <a:lnTo>
                  <a:pt x="0" y="92824"/>
                </a:lnTo>
                <a:close/>
              </a:path>
            </a:pathLst>
          </a:custGeom>
          <a:solidFill>
            <a:srgbClr val="979B98"/>
          </a:solidFill>
        </p:spPr>
        <p:txBody>
          <a:bodyPr wrap="square" lIns="0" tIns="0" rIns="0" bIns="0" rtlCol="0"/>
          <a:lstStyle/>
          <a:p>
            <a:endParaRPr/>
          </a:p>
        </p:txBody>
      </p:sp>
      <p:sp>
        <p:nvSpPr>
          <p:cNvPr id="22" name="object 22"/>
          <p:cNvSpPr/>
          <p:nvPr/>
        </p:nvSpPr>
        <p:spPr>
          <a:xfrm>
            <a:off x="8231441" y="5890933"/>
            <a:ext cx="186055" cy="93345"/>
          </a:xfrm>
          <a:custGeom>
            <a:avLst/>
            <a:gdLst/>
            <a:ahLst/>
            <a:cxnLst/>
            <a:rect l="l" t="t" r="r" b="b"/>
            <a:pathLst>
              <a:path w="186054" h="93345">
                <a:moveTo>
                  <a:pt x="0" y="92824"/>
                </a:moveTo>
                <a:lnTo>
                  <a:pt x="185635" y="92824"/>
                </a:lnTo>
                <a:lnTo>
                  <a:pt x="185635" y="0"/>
                </a:lnTo>
                <a:lnTo>
                  <a:pt x="0" y="0"/>
                </a:lnTo>
                <a:lnTo>
                  <a:pt x="0" y="92824"/>
                </a:lnTo>
                <a:close/>
              </a:path>
            </a:pathLst>
          </a:custGeom>
          <a:solidFill>
            <a:srgbClr val="979B98"/>
          </a:solidFill>
        </p:spPr>
        <p:txBody>
          <a:bodyPr wrap="square" lIns="0" tIns="0" rIns="0" bIns="0" rtlCol="0"/>
          <a:lstStyle/>
          <a:p>
            <a:endParaRPr/>
          </a:p>
        </p:txBody>
      </p:sp>
      <p:sp>
        <p:nvSpPr>
          <p:cNvPr id="23" name="object 23"/>
          <p:cNvSpPr/>
          <p:nvPr/>
        </p:nvSpPr>
        <p:spPr>
          <a:xfrm>
            <a:off x="8231441" y="6076581"/>
            <a:ext cx="928369" cy="93345"/>
          </a:xfrm>
          <a:custGeom>
            <a:avLst/>
            <a:gdLst/>
            <a:ahLst/>
            <a:cxnLst/>
            <a:rect l="l" t="t" r="r" b="b"/>
            <a:pathLst>
              <a:path w="928370" h="93345">
                <a:moveTo>
                  <a:pt x="0" y="0"/>
                </a:moveTo>
                <a:lnTo>
                  <a:pt x="928243" y="0"/>
                </a:lnTo>
                <a:lnTo>
                  <a:pt x="928243" y="92824"/>
                </a:lnTo>
                <a:lnTo>
                  <a:pt x="0" y="92824"/>
                </a:lnTo>
                <a:lnTo>
                  <a:pt x="0" y="0"/>
                </a:lnTo>
                <a:close/>
              </a:path>
            </a:pathLst>
          </a:custGeom>
          <a:solidFill>
            <a:srgbClr val="979B98"/>
          </a:solidFill>
        </p:spPr>
        <p:txBody>
          <a:bodyPr wrap="square" lIns="0" tIns="0" rIns="0" bIns="0" rtlCol="0"/>
          <a:lstStyle/>
          <a:p>
            <a:endParaRPr/>
          </a:p>
        </p:txBody>
      </p:sp>
      <p:sp>
        <p:nvSpPr>
          <p:cNvPr id="24" name="object 24"/>
          <p:cNvSpPr/>
          <p:nvPr/>
        </p:nvSpPr>
        <p:spPr>
          <a:xfrm>
            <a:off x="8231441" y="6262242"/>
            <a:ext cx="928369" cy="93345"/>
          </a:xfrm>
          <a:custGeom>
            <a:avLst/>
            <a:gdLst/>
            <a:ahLst/>
            <a:cxnLst/>
            <a:rect l="l" t="t" r="r" b="b"/>
            <a:pathLst>
              <a:path w="928370" h="93345">
                <a:moveTo>
                  <a:pt x="0" y="0"/>
                </a:moveTo>
                <a:lnTo>
                  <a:pt x="928243" y="0"/>
                </a:lnTo>
                <a:lnTo>
                  <a:pt x="928243" y="92824"/>
                </a:lnTo>
                <a:lnTo>
                  <a:pt x="0" y="92824"/>
                </a:lnTo>
                <a:lnTo>
                  <a:pt x="0" y="0"/>
                </a:lnTo>
                <a:close/>
              </a:path>
            </a:pathLst>
          </a:custGeom>
          <a:solidFill>
            <a:srgbClr val="979B98"/>
          </a:solidFill>
        </p:spPr>
        <p:txBody>
          <a:bodyPr wrap="square" lIns="0" tIns="0" rIns="0" bIns="0" rtlCol="0"/>
          <a:lstStyle/>
          <a:p>
            <a:endParaRPr/>
          </a:p>
        </p:txBody>
      </p:sp>
      <p:sp>
        <p:nvSpPr>
          <p:cNvPr id="25" name="object 25"/>
          <p:cNvSpPr/>
          <p:nvPr/>
        </p:nvSpPr>
        <p:spPr>
          <a:xfrm>
            <a:off x="8231441" y="6447891"/>
            <a:ext cx="928369" cy="93345"/>
          </a:xfrm>
          <a:custGeom>
            <a:avLst/>
            <a:gdLst/>
            <a:ahLst/>
            <a:cxnLst/>
            <a:rect l="l" t="t" r="r" b="b"/>
            <a:pathLst>
              <a:path w="928370" h="93345">
                <a:moveTo>
                  <a:pt x="0" y="0"/>
                </a:moveTo>
                <a:lnTo>
                  <a:pt x="928243" y="0"/>
                </a:lnTo>
                <a:lnTo>
                  <a:pt x="928243" y="92824"/>
                </a:lnTo>
                <a:lnTo>
                  <a:pt x="0" y="92824"/>
                </a:lnTo>
                <a:lnTo>
                  <a:pt x="0" y="0"/>
                </a:lnTo>
                <a:close/>
              </a:path>
            </a:pathLst>
          </a:custGeom>
          <a:solidFill>
            <a:srgbClr val="979B98"/>
          </a:solidFill>
        </p:spPr>
        <p:txBody>
          <a:bodyPr wrap="square" lIns="0" tIns="0" rIns="0" bIns="0" rtlCol="0"/>
          <a:lstStyle/>
          <a:p>
            <a:endParaRPr/>
          </a:p>
        </p:txBody>
      </p:sp>
      <p:sp>
        <p:nvSpPr>
          <p:cNvPr id="26" name="object 26"/>
          <p:cNvSpPr/>
          <p:nvPr/>
        </p:nvSpPr>
        <p:spPr>
          <a:xfrm>
            <a:off x="8231441" y="6633527"/>
            <a:ext cx="928369" cy="93345"/>
          </a:xfrm>
          <a:custGeom>
            <a:avLst/>
            <a:gdLst/>
            <a:ahLst/>
            <a:cxnLst/>
            <a:rect l="l" t="t" r="r" b="b"/>
            <a:pathLst>
              <a:path w="928370" h="93345">
                <a:moveTo>
                  <a:pt x="0" y="0"/>
                </a:moveTo>
                <a:lnTo>
                  <a:pt x="928243" y="0"/>
                </a:lnTo>
                <a:lnTo>
                  <a:pt x="928243" y="92824"/>
                </a:lnTo>
                <a:lnTo>
                  <a:pt x="0" y="92824"/>
                </a:lnTo>
                <a:lnTo>
                  <a:pt x="0" y="0"/>
                </a:lnTo>
                <a:close/>
              </a:path>
            </a:pathLst>
          </a:custGeom>
          <a:solidFill>
            <a:srgbClr val="979B98"/>
          </a:solidFill>
        </p:spPr>
        <p:txBody>
          <a:bodyPr wrap="square" lIns="0" tIns="0" rIns="0" bIns="0" rtlCol="0"/>
          <a:lstStyle/>
          <a:p>
            <a:endParaRPr/>
          </a:p>
        </p:txBody>
      </p:sp>
      <p:sp>
        <p:nvSpPr>
          <p:cNvPr id="27" name="object 27"/>
          <p:cNvSpPr/>
          <p:nvPr/>
        </p:nvSpPr>
        <p:spPr>
          <a:xfrm>
            <a:off x="8417077" y="5798108"/>
            <a:ext cx="557530" cy="280035"/>
          </a:xfrm>
          <a:custGeom>
            <a:avLst/>
            <a:gdLst/>
            <a:ahLst/>
            <a:cxnLst/>
            <a:rect l="l" t="t" r="r" b="b"/>
            <a:pathLst>
              <a:path w="557529" h="280035">
                <a:moveTo>
                  <a:pt x="0" y="0"/>
                </a:moveTo>
                <a:lnTo>
                  <a:pt x="556958" y="0"/>
                </a:lnTo>
                <a:lnTo>
                  <a:pt x="556958" y="279692"/>
                </a:lnTo>
                <a:lnTo>
                  <a:pt x="0" y="279692"/>
                </a:lnTo>
                <a:lnTo>
                  <a:pt x="0" y="0"/>
                </a:lnTo>
                <a:close/>
              </a:path>
            </a:pathLst>
          </a:custGeom>
          <a:solidFill>
            <a:srgbClr val="979B98"/>
          </a:solidFill>
        </p:spPr>
        <p:txBody>
          <a:bodyPr wrap="square" lIns="0" tIns="0" rIns="0" bIns="0" rtlCol="0"/>
          <a:lstStyle/>
          <a:p>
            <a:endParaRPr/>
          </a:p>
        </p:txBody>
      </p:sp>
      <p:sp>
        <p:nvSpPr>
          <p:cNvPr id="28" name="object 28"/>
          <p:cNvSpPr/>
          <p:nvPr/>
        </p:nvSpPr>
        <p:spPr>
          <a:xfrm>
            <a:off x="8975217" y="6819176"/>
            <a:ext cx="371475" cy="93345"/>
          </a:xfrm>
          <a:custGeom>
            <a:avLst/>
            <a:gdLst/>
            <a:ahLst/>
            <a:cxnLst/>
            <a:rect l="l" t="t" r="r" b="b"/>
            <a:pathLst>
              <a:path w="371475" h="93345">
                <a:moveTo>
                  <a:pt x="0" y="0"/>
                </a:moveTo>
                <a:lnTo>
                  <a:pt x="371309" y="0"/>
                </a:lnTo>
                <a:lnTo>
                  <a:pt x="371309" y="92824"/>
                </a:lnTo>
                <a:lnTo>
                  <a:pt x="0" y="92824"/>
                </a:lnTo>
                <a:lnTo>
                  <a:pt x="0" y="0"/>
                </a:lnTo>
                <a:close/>
              </a:path>
            </a:pathLst>
          </a:custGeom>
          <a:solidFill>
            <a:srgbClr val="979B98"/>
          </a:solidFill>
        </p:spPr>
        <p:txBody>
          <a:bodyPr wrap="square" lIns="0" tIns="0" rIns="0" bIns="0" rtlCol="0"/>
          <a:lstStyle/>
          <a:p>
            <a:endParaRPr/>
          </a:p>
        </p:txBody>
      </p:sp>
      <p:sp>
        <p:nvSpPr>
          <p:cNvPr id="29" name="object 29"/>
          <p:cNvSpPr/>
          <p:nvPr/>
        </p:nvSpPr>
        <p:spPr>
          <a:xfrm>
            <a:off x="8045792" y="6819176"/>
            <a:ext cx="371475" cy="93345"/>
          </a:xfrm>
          <a:custGeom>
            <a:avLst/>
            <a:gdLst/>
            <a:ahLst/>
            <a:cxnLst/>
            <a:rect l="l" t="t" r="r" b="b"/>
            <a:pathLst>
              <a:path w="371475" h="93345">
                <a:moveTo>
                  <a:pt x="0" y="0"/>
                </a:moveTo>
                <a:lnTo>
                  <a:pt x="371309" y="0"/>
                </a:lnTo>
                <a:lnTo>
                  <a:pt x="371309" y="92824"/>
                </a:lnTo>
                <a:lnTo>
                  <a:pt x="0" y="92824"/>
                </a:lnTo>
                <a:lnTo>
                  <a:pt x="0" y="0"/>
                </a:lnTo>
                <a:close/>
              </a:path>
            </a:pathLst>
          </a:custGeom>
          <a:solidFill>
            <a:srgbClr val="979B98"/>
          </a:solidFill>
        </p:spPr>
        <p:txBody>
          <a:bodyPr wrap="square" lIns="0" tIns="0" rIns="0" bIns="0" rtlCol="0"/>
          <a:lstStyle/>
          <a:p>
            <a:endParaRPr/>
          </a:p>
        </p:txBody>
      </p:sp>
      <p:sp>
        <p:nvSpPr>
          <p:cNvPr id="30" name="object 30"/>
          <p:cNvSpPr/>
          <p:nvPr/>
        </p:nvSpPr>
        <p:spPr>
          <a:xfrm>
            <a:off x="9252521" y="5890729"/>
            <a:ext cx="94615" cy="835660"/>
          </a:xfrm>
          <a:custGeom>
            <a:avLst/>
            <a:gdLst/>
            <a:ahLst/>
            <a:cxnLst/>
            <a:rect l="l" t="t" r="r" b="b"/>
            <a:pathLst>
              <a:path w="94615" h="835659">
                <a:moveTo>
                  <a:pt x="0" y="0"/>
                </a:moveTo>
                <a:lnTo>
                  <a:pt x="94005" y="0"/>
                </a:lnTo>
                <a:lnTo>
                  <a:pt x="94005" y="835418"/>
                </a:lnTo>
                <a:lnTo>
                  <a:pt x="0" y="835418"/>
                </a:lnTo>
                <a:lnTo>
                  <a:pt x="0" y="0"/>
                </a:lnTo>
                <a:close/>
              </a:path>
            </a:pathLst>
          </a:custGeom>
          <a:solidFill>
            <a:srgbClr val="979B98"/>
          </a:solidFill>
        </p:spPr>
        <p:txBody>
          <a:bodyPr wrap="square" lIns="0" tIns="0" rIns="0" bIns="0" rtlCol="0"/>
          <a:lstStyle/>
          <a:p>
            <a:endParaRPr/>
          </a:p>
        </p:txBody>
      </p:sp>
      <p:sp>
        <p:nvSpPr>
          <p:cNvPr id="31" name="object 31"/>
          <p:cNvSpPr/>
          <p:nvPr/>
        </p:nvSpPr>
        <p:spPr>
          <a:xfrm>
            <a:off x="9424263" y="6262014"/>
            <a:ext cx="200025" cy="93345"/>
          </a:xfrm>
          <a:custGeom>
            <a:avLst/>
            <a:gdLst/>
            <a:ahLst/>
            <a:cxnLst/>
            <a:rect l="l" t="t" r="r" b="b"/>
            <a:pathLst>
              <a:path w="200025" h="93345">
                <a:moveTo>
                  <a:pt x="0" y="0"/>
                </a:moveTo>
                <a:lnTo>
                  <a:pt x="199542" y="0"/>
                </a:lnTo>
                <a:lnTo>
                  <a:pt x="199542" y="92824"/>
                </a:lnTo>
                <a:lnTo>
                  <a:pt x="0" y="92824"/>
                </a:lnTo>
                <a:lnTo>
                  <a:pt x="0" y="0"/>
                </a:lnTo>
                <a:close/>
              </a:path>
            </a:pathLst>
          </a:custGeom>
          <a:solidFill>
            <a:srgbClr val="979B98"/>
          </a:solidFill>
        </p:spPr>
        <p:txBody>
          <a:bodyPr wrap="square" lIns="0" tIns="0" rIns="0" bIns="0" rtlCol="0"/>
          <a:lstStyle/>
          <a:p>
            <a:endParaRPr/>
          </a:p>
        </p:txBody>
      </p:sp>
      <p:sp>
        <p:nvSpPr>
          <p:cNvPr id="32" name="object 32"/>
          <p:cNvSpPr/>
          <p:nvPr/>
        </p:nvSpPr>
        <p:spPr>
          <a:xfrm>
            <a:off x="7952968" y="5890727"/>
            <a:ext cx="93345" cy="835660"/>
          </a:xfrm>
          <a:custGeom>
            <a:avLst/>
            <a:gdLst/>
            <a:ahLst/>
            <a:cxnLst/>
            <a:rect l="l" t="t" r="r" b="b"/>
            <a:pathLst>
              <a:path w="93345" h="835659">
                <a:moveTo>
                  <a:pt x="92824" y="0"/>
                </a:moveTo>
                <a:lnTo>
                  <a:pt x="60438" y="26139"/>
                </a:lnTo>
                <a:lnTo>
                  <a:pt x="33022" y="98259"/>
                </a:lnTo>
                <a:lnTo>
                  <a:pt x="21833" y="148608"/>
                </a:lnTo>
                <a:lnTo>
                  <a:pt x="12675" y="206910"/>
                </a:lnTo>
                <a:lnTo>
                  <a:pt x="5808" y="271982"/>
                </a:lnTo>
                <a:lnTo>
                  <a:pt x="1495" y="342644"/>
                </a:lnTo>
                <a:lnTo>
                  <a:pt x="0" y="417715"/>
                </a:lnTo>
                <a:lnTo>
                  <a:pt x="1495" y="492786"/>
                </a:lnTo>
                <a:lnTo>
                  <a:pt x="5808" y="563448"/>
                </a:lnTo>
                <a:lnTo>
                  <a:pt x="12675" y="628521"/>
                </a:lnTo>
                <a:lnTo>
                  <a:pt x="21833" y="686822"/>
                </a:lnTo>
                <a:lnTo>
                  <a:pt x="33022" y="737172"/>
                </a:lnTo>
                <a:lnTo>
                  <a:pt x="45977" y="778389"/>
                </a:lnTo>
                <a:lnTo>
                  <a:pt x="76141" y="828699"/>
                </a:lnTo>
                <a:lnTo>
                  <a:pt x="92824" y="835431"/>
                </a:lnTo>
                <a:lnTo>
                  <a:pt x="92824" y="0"/>
                </a:lnTo>
                <a:close/>
              </a:path>
            </a:pathLst>
          </a:custGeom>
          <a:solidFill>
            <a:srgbClr val="86888A"/>
          </a:solidFill>
        </p:spPr>
        <p:txBody>
          <a:bodyPr wrap="square" lIns="0" tIns="0" rIns="0" bIns="0" rtlCol="0"/>
          <a:lstStyle/>
          <a:p>
            <a:endParaRPr/>
          </a:p>
        </p:txBody>
      </p:sp>
      <p:sp>
        <p:nvSpPr>
          <p:cNvPr id="33" name="object 33"/>
          <p:cNvSpPr/>
          <p:nvPr/>
        </p:nvSpPr>
        <p:spPr>
          <a:xfrm>
            <a:off x="9345347" y="5890727"/>
            <a:ext cx="93345" cy="835660"/>
          </a:xfrm>
          <a:custGeom>
            <a:avLst/>
            <a:gdLst/>
            <a:ahLst/>
            <a:cxnLst/>
            <a:rect l="l" t="t" r="r" b="b"/>
            <a:pathLst>
              <a:path w="93345" h="835659">
                <a:moveTo>
                  <a:pt x="0" y="0"/>
                </a:moveTo>
                <a:lnTo>
                  <a:pt x="0" y="835431"/>
                </a:lnTo>
                <a:lnTo>
                  <a:pt x="16676" y="828699"/>
                </a:lnTo>
                <a:lnTo>
                  <a:pt x="46835" y="778389"/>
                </a:lnTo>
                <a:lnTo>
                  <a:pt x="59791" y="737172"/>
                </a:lnTo>
                <a:lnTo>
                  <a:pt x="70982" y="686822"/>
                </a:lnTo>
                <a:lnTo>
                  <a:pt x="80143" y="628521"/>
                </a:lnTo>
                <a:lnTo>
                  <a:pt x="87013" y="563448"/>
                </a:lnTo>
                <a:lnTo>
                  <a:pt x="91327" y="492786"/>
                </a:lnTo>
                <a:lnTo>
                  <a:pt x="92824" y="417715"/>
                </a:lnTo>
                <a:lnTo>
                  <a:pt x="91327" y="342644"/>
                </a:lnTo>
                <a:lnTo>
                  <a:pt x="87013" y="271982"/>
                </a:lnTo>
                <a:lnTo>
                  <a:pt x="80143" y="206910"/>
                </a:lnTo>
                <a:lnTo>
                  <a:pt x="70982" y="148608"/>
                </a:lnTo>
                <a:lnTo>
                  <a:pt x="59791" y="98259"/>
                </a:lnTo>
                <a:lnTo>
                  <a:pt x="46835" y="57042"/>
                </a:lnTo>
                <a:lnTo>
                  <a:pt x="16676" y="6731"/>
                </a:lnTo>
                <a:lnTo>
                  <a:pt x="0" y="0"/>
                </a:lnTo>
                <a:close/>
              </a:path>
            </a:pathLst>
          </a:custGeom>
          <a:solidFill>
            <a:srgbClr val="86888A"/>
          </a:solidFill>
        </p:spPr>
        <p:txBody>
          <a:bodyPr wrap="square" lIns="0" tIns="0" rIns="0" bIns="0" rtlCol="0"/>
          <a:lstStyle/>
          <a:p>
            <a:endParaRPr/>
          </a:p>
        </p:txBody>
      </p:sp>
      <p:sp>
        <p:nvSpPr>
          <p:cNvPr id="34" name="object 34"/>
          <p:cNvSpPr/>
          <p:nvPr/>
        </p:nvSpPr>
        <p:spPr>
          <a:xfrm>
            <a:off x="8379038" y="5293814"/>
            <a:ext cx="222250" cy="419100"/>
          </a:xfrm>
          <a:custGeom>
            <a:avLst/>
            <a:gdLst/>
            <a:ahLst/>
            <a:cxnLst/>
            <a:rect l="l" t="t" r="r" b="b"/>
            <a:pathLst>
              <a:path w="222250" h="419100">
                <a:moveTo>
                  <a:pt x="0" y="148132"/>
                </a:moveTo>
                <a:lnTo>
                  <a:pt x="221996" y="418998"/>
                </a:lnTo>
                <a:lnTo>
                  <a:pt x="133121" y="227596"/>
                </a:lnTo>
                <a:lnTo>
                  <a:pt x="205721" y="227596"/>
                </a:lnTo>
                <a:lnTo>
                  <a:pt x="153848" y="167881"/>
                </a:lnTo>
                <a:lnTo>
                  <a:pt x="81915" y="167881"/>
                </a:lnTo>
                <a:lnTo>
                  <a:pt x="0" y="148132"/>
                </a:lnTo>
                <a:close/>
              </a:path>
              <a:path w="222250" h="419100">
                <a:moveTo>
                  <a:pt x="205721" y="227596"/>
                </a:moveTo>
                <a:lnTo>
                  <a:pt x="133121" y="227596"/>
                </a:lnTo>
                <a:lnTo>
                  <a:pt x="218198" y="241960"/>
                </a:lnTo>
                <a:lnTo>
                  <a:pt x="205721" y="227596"/>
                </a:lnTo>
                <a:close/>
              </a:path>
              <a:path w="222250" h="419100">
                <a:moveTo>
                  <a:pt x="8013" y="0"/>
                </a:moveTo>
                <a:lnTo>
                  <a:pt x="81915" y="167881"/>
                </a:lnTo>
                <a:lnTo>
                  <a:pt x="153848" y="167881"/>
                </a:lnTo>
                <a:lnTo>
                  <a:pt x="8013" y="0"/>
                </a:lnTo>
                <a:close/>
              </a:path>
            </a:pathLst>
          </a:custGeom>
          <a:solidFill>
            <a:srgbClr val="F15F22"/>
          </a:solidFill>
        </p:spPr>
        <p:txBody>
          <a:bodyPr wrap="square" lIns="0" tIns="0" rIns="0" bIns="0" rtlCol="0"/>
          <a:lstStyle/>
          <a:p>
            <a:endParaRPr/>
          </a:p>
        </p:txBody>
      </p:sp>
      <p:sp>
        <p:nvSpPr>
          <p:cNvPr id="35" name="object 35"/>
          <p:cNvSpPr/>
          <p:nvPr/>
        </p:nvSpPr>
        <p:spPr>
          <a:xfrm>
            <a:off x="8750526" y="5297860"/>
            <a:ext cx="223520" cy="418465"/>
          </a:xfrm>
          <a:custGeom>
            <a:avLst/>
            <a:gdLst/>
            <a:ahLst/>
            <a:cxnLst/>
            <a:rect l="l" t="t" r="r" b="b"/>
            <a:pathLst>
              <a:path w="223520" h="418464">
                <a:moveTo>
                  <a:pt x="157626" y="227330"/>
                </a:moveTo>
                <a:lnTo>
                  <a:pt x="89331" y="227330"/>
                </a:lnTo>
                <a:lnTo>
                  <a:pt x="0" y="418452"/>
                </a:lnTo>
                <a:lnTo>
                  <a:pt x="157626" y="227330"/>
                </a:lnTo>
                <a:close/>
              </a:path>
              <a:path w="223520" h="418464">
                <a:moveTo>
                  <a:pt x="215011" y="0"/>
                </a:moveTo>
                <a:lnTo>
                  <a:pt x="3797" y="241693"/>
                </a:lnTo>
                <a:lnTo>
                  <a:pt x="89331" y="227330"/>
                </a:lnTo>
                <a:lnTo>
                  <a:pt x="157626" y="227330"/>
                </a:lnTo>
                <a:lnTo>
                  <a:pt x="206813" y="167690"/>
                </a:lnTo>
                <a:lnTo>
                  <a:pt x="140779" y="167690"/>
                </a:lnTo>
                <a:lnTo>
                  <a:pt x="215011" y="0"/>
                </a:lnTo>
                <a:close/>
              </a:path>
              <a:path w="223520" h="418464">
                <a:moveTo>
                  <a:pt x="223100" y="147942"/>
                </a:moveTo>
                <a:lnTo>
                  <a:pt x="140779" y="167690"/>
                </a:lnTo>
                <a:lnTo>
                  <a:pt x="206813" y="167690"/>
                </a:lnTo>
                <a:lnTo>
                  <a:pt x="223100" y="147942"/>
                </a:lnTo>
                <a:close/>
              </a:path>
            </a:pathLst>
          </a:custGeom>
          <a:solidFill>
            <a:srgbClr val="F15F22"/>
          </a:solidFill>
        </p:spPr>
        <p:txBody>
          <a:bodyPr wrap="square" lIns="0" tIns="0" rIns="0" bIns="0" rtlCol="0"/>
          <a:lstStyle/>
          <a:p>
            <a:endParaRPr/>
          </a:p>
        </p:txBody>
      </p:sp>
      <p:sp>
        <p:nvSpPr>
          <p:cNvPr id="36" name="object 36"/>
          <p:cNvSpPr/>
          <p:nvPr/>
        </p:nvSpPr>
        <p:spPr>
          <a:xfrm>
            <a:off x="8128622" y="5589330"/>
            <a:ext cx="381635" cy="181610"/>
          </a:xfrm>
          <a:custGeom>
            <a:avLst/>
            <a:gdLst/>
            <a:ahLst/>
            <a:cxnLst/>
            <a:rect l="l" t="t" r="r" b="b"/>
            <a:pathLst>
              <a:path w="381634" h="181610">
                <a:moveTo>
                  <a:pt x="0" y="21348"/>
                </a:moveTo>
                <a:lnTo>
                  <a:pt x="228549" y="181394"/>
                </a:lnTo>
                <a:lnTo>
                  <a:pt x="207924" y="108534"/>
                </a:lnTo>
                <a:lnTo>
                  <a:pt x="291577" y="108534"/>
                </a:lnTo>
                <a:lnTo>
                  <a:pt x="232414" y="69596"/>
                </a:lnTo>
                <a:lnTo>
                  <a:pt x="151625" y="69596"/>
                </a:lnTo>
                <a:lnTo>
                  <a:pt x="0" y="21348"/>
                </a:lnTo>
                <a:close/>
              </a:path>
              <a:path w="381634" h="181610">
                <a:moveTo>
                  <a:pt x="291577" y="108534"/>
                </a:moveTo>
                <a:lnTo>
                  <a:pt x="207924" y="108534"/>
                </a:lnTo>
                <a:lnTo>
                  <a:pt x="381228" y="167538"/>
                </a:lnTo>
                <a:lnTo>
                  <a:pt x="291577" y="108534"/>
                </a:lnTo>
                <a:close/>
              </a:path>
              <a:path w="381634" h="181610">
                <a:moveTo>
                  <a:pt x="126669" y="0"/>
                </a:moveTo>
                <a:lnTo>
                  <a:pt x="151625" y="69596"/>
                </a:lnTo>
                <a:lnTo>
                  <a:pt x="232414" y="69596"/>
                </a:lnTo>
                <a:lnTo>
                  <a:pt x="126669" y="0"/>
                </a:lnTo>
                <a:close/>
              </a:path>
            </a:pathLst>
          </a:custGeom>
          <a:solidFill>
            <a:srgbClr val="F15F22"/>
          </a:solidFill>
        </p:spPr>
        <p:txBody>
          <a:bodyPr wrap="square" lIns="0" tIns="0" rIns="0" bIns="0" rtlCol="0"/>
          <a:lstStyle/>
          <a:p>
            <a:endParaRPr/>
          </a:p>
        </p:txBody>
      </p:sp>
      <p:sp>
        <p:nvSpPr>
          <p:cNvPr id="37" name="object 37"/>
          <p:cNvSpPr/>
          <p:nvPr/>
        </p:nvSpPr>
        <p:spPr>
          <a:xfrm>
            <a:off x="8858868" y="5594134"/>
            <a:ext cx="383540" cy="181610"/>
          </a:xfrm>
          <a:custGeom>
            <a:avLst/>
            <a:gdLst/>
            <a:ahLst/>
            <a:cxnLst/>
            <a:rect l="l" t="t" r="r" b="b"/>
            <a:pathLst>
              <a:path w="383540" h="181610">
                <a:moveTo>
                  <a:pt x="257981" y="108369"/>
                </a:moveTo>
                <a:lnTo>
                  <a:pt x="174142" y="108369"/>
                </a:lnTo>
                <a:lnTo>
                  <a:pt x="153403" y="181152"/>
                </a:lnTo>
                <a:lnTo>
                  <a:pt x="257981" y="108369"/>
                </a:lnTo>
                <a:close/>
              </a:path>
              <a:path w="383540" h="181610">
                <a:moveTo>
                  <a:pt x="255778" y="0"/>
                </a:moveTo>
                <a:lnTo>
                  <a:pt x="0" y="167322"/>
                </a:lnTo>
                <a:lnTo>
                  <a:pt x="174142" y="108369"/>
                </a:lnTo>
                <a:lnTo>
                  <a:pt x="257981" y="108369"/>
                </a:lnTo>
                <a:lnTo>
                  <a:pt x="313874" y="69468"/>
                </a:lnTo>
                <a:lnTo>
                  <a:pt x="230720" y="69468"/>
                </a:lnTo>
                <a:lnTo>
                  <a:pt x="255778" y="0"/>
                </a:lnTo>
                <a:close/>
              </a:path>
              <a:path w="383540" h="181610">
                <a:moveTo>
                  <a:pt x="383070" y="21310"/>
                </a:moveTo>
                <a:lnTo>
                  <a:pt x="230720" y="69468"/>
                </a:lnTo>
                <a:lnTo>
                  <a:pt x="313874" y="69468"/>
                </a:lnTo>
                <a:lnTo>
                  <a:pt x="383070" y="21310"/>
                </a:lnTo>
                <a:close/>
              </a:path>
            </a:pathLst>
          </a:custGeom>
          <a:solidFill>
            <a:srgbClr val="F15F22"/>
          </a:solidFill>
        </p:spPr>
        <p:txBody>
          <a:bodyPr wrap="square" lIns="0" tIns="0" rIns="0" bIns="0" rtlCol="0"/>
          <a:lstStyle/>
          <a:p>
            <a:endParaRPr/>
          </a:p>
        </p:txBody>
      </p:sp>
      <p:sp>
        <p:nvSpPr>
          <p:cNvPr id="38" name="object 38"/>
          <p:cNvSpPr/>
          <p:nvPr/>
        </p:nvSpPr>
        <p:spPr>
          <a:xfrm>
            <a:off x="1064059" y="8"/>
            <a:ext cx="618490" cy="1393825"/>
          </a:xfrm>
          <a:custGeom>
            <a:avLst/>
            <a:gdLst/>
            <a:ahLst/>
            <a:cxnLst/>
            <a:rect l="l" t="t" r="r" b="b"/>
            <a:pathLst>
              <a:path w="618489" h="1393825">
                <a:moveTo>
                  <a:pt x="247396" y="0"/>
                </a:moveTo>
                <a:lnTo>
                  <a:pt x="0" y="0"/>
                </a:lnTo>
                <a:lnTo>
                  <a:pt x="323596" y="758431"/>
                </a:lnTo>
                <a:lnTo>
                  <a:pt x="92075" y="758431"/>
                </a:lnTo>
                <a:lnTo>
                  <a:pt x="514858" y="1393418"/>
                </a:lnTo>
                <a:lnTo>
                  <a:pt x="418312" y="948918"/>
                </a:lnTo>
                <a:lnTo>
                  <a:pt x="618248" y="948918"/>
                </a:lnTo>
                <a:lnTo>
                  <a:pt x="247396" y="0"/>
                </a:lnTo>
                <a:close/>
              </a:path>
            </a:pathLst>
          </a:custGeom>
          <a:solidFill>
            <a:srgbClr val="F89C6C"/>
          </a:solidFill>
        </p:spPr>
        <p:txBody>
          <a:bodyPr wrap="square" lIns="0" tIns="0" rIns="0" bIns="0" rtlCol="0"/>
          <a:lstStyle/>
          <a:p>
            <a:endParaRPr/>
          </a:p>
        </p:txBody>
      </p:sp>
      <p:sp>
        <p:nvSpPr>
          <p:cNvPr id="39" name="object 39"/>
          <p:cNvSpPr/>
          <p:nvPr/>
        </p:nvSpPr>
        <p:spPr>
          <a:xfrm>
            <a:off x="1763315" y="710072"/>
            <a:ext cx="526415" cy="965200"/>
          </a:xfrm>
          <a:custGeom>
            <a:avLst/>
            <a:gdLst/>
            <a:ahLst/>
            <a:cxnLst/>
            <a:rect l="l" t="t" r="r" b="b"/>
            <a:pathLst>
              <a:path w="526414" h="965200">
                <a:moveTo>
                  <a:pt x="294665" y="0"/>
                </a:moveTo>
                <a:lnTo>
                  <a:pt x="84188" y="0"/>
                </a:lnTo>
                <a:lnTo>
                  <a:pt x="231520" y="330200"/>
                </a:lnTo>
                <a:lnTo>
                  <a:pt x="0" y="330200"/>
                </a:lnTo>
                <a:lnTo>
                  <a:pt x="422782" y="965200"/>
                </a:lnTo>
                <a:lnTo>
                  <a:pt x="326237" y="520700"/>
                </a:lnTo>
                <a:lnTo>
                  <a:pt x="526186" y="520700"/>
                </a:lnTo>
                <a:lnTo>
                  <a:pt x="294665" y="0"/>
                </a:lnTo>
                <a:close/>
              </a:path>
            </a:pathLst>
          </a:custGeom>
          <a:solidFill>
            <a:srgbClr val="F89C6C"/>
          </a:solidFill>
        </p:spPr>
        <p:txBody>
          <a:bodyPr wrap="square" lIns="0" tIns="0" rIns="0" bIns="0" rtlCol="0"/>
          <a:lstStyle/>
          <a:p>
            <a:endParaRPr/>
          </a:p>
        </p:txBody>
      </p:sp>
      <p:sp>
        <p:nvSpPr>
          <p:cNvPr id="40" name="object 40"/>
          <p:cNvSpPr/>
          <p:nvPr/>
        </p:nvSpPr>
        <p:spPr>
          <a:xfrm>
            <a:off x="1466499" y="110771"/>
            <a:ext cx="1016000" cy="736600"/>
          </a:xfrm>
          <a:custGeom>
            <a:avLst/>
            <a:gdLst/>
            <a:ahLst/>
            <a:cxnLst/>
            <a:rect l="l" t="t" r="r" b="b"/>
            <a:pathLst>
              <a:path w="1016000" h="736600">
                <a:moveTo>
                  <a:pt x="355600" y="0"/>
                </a:moveTo>
                <a:lnTo>
                  <a:pt x="307660" y="4296"/>
                </a:lnTo>
                <a:lnTo>
                  <a:pt x="262539" y="16685"/>
                </a:lnTo>
                <a:lnTo>
                  <a:pt x="220991" y="36412"/>
                </a:lnTo>
                <a:lnTo>
                  <a:pt x="183768" y="62724"/>
                </a:lnTo>
                <a:lnTo>
                  <a:pt x="151624" y="94868"/>
                </a:lnTo>
                <a:lnTo>
                  <a:pt x="125312" y="132091"/>
                </a:lnTo>
                <a:lnTo>
                  <a:pt x="105585" y="173639"/>
                </a:lnTo>
                <a:lnTo>
                  <a:pt x="93196" y="218760"/>
                </a:lnTo>
                <a:lnTo>
                  <a:pt x="88900" y="266700"/>
                </a:lnTo>
                <a:lnTo>
                  <a:pt x="89285" y="281017"/>
                </a:lnTo>
                <a:lnTo>
                  <a:pt x="90425" y="295111"/>
                </a:lnTo>
                <a:lnTo>
                  <a:pt x="92291" y="308989"/>
                </a:lnTo>
                <a:lnTo>
                  <a:pt x="94856" y="322656"/>
                </a:lnTo>
                <a:lnTo>
                  <a:pt x="55839" y="358422"/>
                </a:lnTo>
                <a:lnTo>
                  <a:pt x="25920" y="402321"/>
                </a:lnTo>
                <a:lnTo>
                  <a:pt x="6756" y="452724"/>
                </a:lnTo>
                <a:lnTo>
                  <a:pt x="0" y="508000"/>
                </a:lnTo>
                <a:lnTo>
                  <a:pt x="4644" y="554070"/>
                </a:lnTo>
                <a:lnTo>
                  <a:pt x="17964" y="596980"/>
                </a:lnTo>
                <a:lnTo>
                  <a:pt x="39041" y="635811"/>
                </a:lnTo>
                <a:lnTo>
                  <a:pt x="66955" y="669644"/>
                </a:lnTo>
                <a:lnTo>
                  <a:pt x="100788" y="697558"/>
                </a:lnTo>
                <a:lnTo>
                  <a:pt x="139619" y="718635"/>
                </a:lnTo>
                <a:lnTo>
                  <a:pt x="182529" y="731955"/>
                </a:lnTo>
                <a:lnTo>
                  <a:pt x="228600" y="736600"/>
                </a:lnTo>
                <a:lnTo>
                  <a:pt x="812800" y="736600"/>
                </a:lnTo>
                <a:lnTo>
                  <a:pt x="859393" y="731233"/>
                </a:lnTo>
                <a:lnTo>
                  <a:pt x="902164" y="715947"/>
                </a:lnTo>
                <a:lnTo>
                  <a:pt x="939893" y="691961"/>
                </a:lnTo>
                <a:lnTo>
                  <a:pt x="971361" y="660493"/>
                </a:lnTo>
                <a:lnTo>
                  <a:pt x="995347" y="622764"/>
                </a:lnTo>
                <a:lnTo>
                  <a:pt x="1010633" y="579993"/>
                </a:lnTo>
                <a:lnTo>
                  <a:pt x="1016000" y="533400"/>
                </a:lnTo>
                <a:lnTo>
                  <a:pt x="1011010" y="488507"/>
                </a:lnTo>
                <a:lnTo>
                  <a:pt x="996771" y="447150"/>
                </a:lnTo>
                <a:lnTo>
                  <a:pt x="974377" y="410404"/>
                </a:lnTo>
                <a:lnTo>
                  <a:pt x="944919" y="379341"/>
                </a:lnTo>
                <a:lnTo>
                  <a:pt x="909493" y="355037"/>
                </a:lnTo>
                <a:lnTo>
                  <a:pt x="869190" y="338565"/>
                </a:lnTo>
                <a:lnTo>
                  <a:pt x="825106" y="331000"/>
                </a:lnTo>
                <a:lnTo>
                  <a:pt x="830677" y="315822"/>
                </a:lnTo>
                <a:lnTo>
                  <a:pt x="834786" y="299988"/>
                </a:lnTo>
                <a:lnTo>
                  <a:pt x="837329" y="283585"/>
                </a:lnTo>
                <a:lnTo>
                  <a:pt x="838200" y="266700"/>
                </a:lnTo>
                <a:lnTo>
                  <a:pt x="832302" y="222808"/>
                </a:lnTo>
                <a:lnTo>
                  <a:pt x="815659" y="183369"/>
                </a:lnTo>
                <a:lnTo>
                  <a:pt x="789844" y="149955"/>
                </a:lnTo>
                <a:lnTo>
                  <a:pt x="761677" y="128193"/>
                </a:lnTo>
                <a:lnTo>
                  <a:pt x="583006" y="128193"/>
                </a:lnTo>
                <a:lnTo>
                  <a:pt x="556601" y="92054"/>
                </a:lnTo>
                <a:lnTo>
                  <a:pt x="524675" y="60854"/>
                </a:lnTo>
                <a:lnTo>
                  <a:pt x="487919" y="35321"/>
                </a:lnTo>
                <a:lnTo>
                  <a:pt x="447026" y="16183"/>
                </a:lnTo>
                <a:lnTo>
                  <a:pt x="402689" y="4167"/>
                </a:lnTo>
                <a:lnTo>
                  <a:pt x="355600" y="0"/>
                </a:lnTo>
                <a:close/>
              </a:path>
              <a:path w="1016000" h="736600">
                <a:moveTo>
                  <a:pt x="673100" y="101600"/>
                </a:moveTo>
                <a:lnTo>
                  <a:pt x="648662" y="103385"/>
                </a:lnTo>
                <a:lnTo>
                  <a:pt x="625314" y="108577"/>
                </a:lnTo>
                <a:lnTo>
                  <a:pt x="603335" y="116928"/>
                </a:lnTo>
                <a:lnTo>
                  <a:pt x="583006" y="128193"/>
                </a:lnTo>
                <a:lnTo>
                  <a:pt x="761677" y="128193"/>
                </a:lnTo>
                <a:lnTo>
                  <a:pt x="756430" y="124140"/>
                </a:lnTo>
                <a:lnTo>
                  <a:pt x="716991" y="107497"/>
                </a:lnTo>
                <a:lnTo>
                  <a:pt x="673100" y="101600"/>
                </a:lnTo>
                <a:close/>
              </a:path>
            </a:pathLst>
          </a:custGeom>
          <a:solidFill>
            <a:srgbClr val="929793"/>
          </a:solidFill>
        </p:spPr>
        <p:txBody>
          <a:bodyPr wrap="square" lIns="0" tIns="0" rIns="0" bIns="0" rtlCol="0"/>
          <a:lstStyle/>
          <a:p>
            <a:endParaRPr/>
          </a:p>
        </p:txBody>
      </p:sp>
      <p:pic>
        <p:nvPicPr>
          <p:cNvPr id="42" name="Picture 41"/>
          <p:cNvPicPr>
            <a:picLocks noChangeAspect="1"/>
          </p:cNvPicPr>
          <p:nvPr/>
        </p:nvPicPr>
        <p:blipFill>
          <a:blip r:embed="rId3"/>
          <a:stretch>
            <a:fillRect/>
          </a:stretch>
        </p:blipFill>
        <p:spPr>
          <a:xfrm>
            <a:off x="1993900" y="2181225"/>
            <a:ext cx="6667500" cy="1905000"/>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A24E"/>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89</TotalTime>
  <Words>1261</Words>
  <Application>Microsoft Office PowerPoint</Application>
  <PresentationFormat>Custom</PresentationFormat>
  <Paragraphs>134</Paragraphs>
  <Slides>7</Slides>
  <Notes>6</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7</vt:i4>
      </vt:variant>
    </vt:vector>
  </HeadingPairs>
  <TitlesOfParts>
    <vt:vector size="12" baseType="lpstr">
      <vt:lpstr>Arial</vt:lpstr>
      <vt:lpstr>Arial Narrow</vt:lpstr>
      <vt:lpstr>Calibri</vt:lpstr>
      <vt:lpstr>Times New Roman</vt:lpstr>
      <vt:lpstr>Office Theme</vt:lpstr>
      <vt:lpstr>PowerPoint Presentation</vt:lpstr>
      <vt:lpstr>Nikola grows</vt:lpstr>
      <vt:lpstr>Nikola moves</vt:lpstr>
      <vt:lpstr>Nikola works on</vt:lpstr>
      <vt:lpstr>Nikola’s invention</vt:lpstr>
      <vt:lpstr>Nikola keeps</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cp:lastModifiedBy>Julie Lawson</cp:lastModifiedBy>
  <cp:revision>23</cp:revision>
  <dcterms:created xsi:type="dcterms:W3CDTF">2016-09-13T10:40:19Z</dcterms:created>
  <dcterms:modified xsi:type="dcterms:W3CDTF">2021-01-26T11:20:43Z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reated">
    <vt:filetime>2016-09-13T00:00:00Z</vt:filetime>
  </property>
  <property fmtid="{D5CDD505-2E9C-101B-9397-08002B2CF9AE}" pid="3" name="Creator">
    <vt:lpwstr>Adobe InDesign CC 2015 (Macintosh)</vt:lpwstr>
  </property>
  <property fmtid="{D5CDD505-2E9C-101B-9397-08002B2CF9AE}" pid="4" name="LastSaved">
    <vt:filetime>2016-09-13T00:00:00Z</vt:filetime>
  </property>
</Properties>
</file>