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302" r:id="rId3"/>
    <p:sldId id="268" r:id="rId4"/>
    <p:sldId id="276" r:id="rId5"/>
    <p:sldId id="270" r:id="rId6"/>
    <p:sldId id="273" r:id="rId7"/>
    <p:sldId id="282" r:id="rId8"/>
    <p:sldId id="285" r:id="rId9"/>
    <p:sldId id="303" r:id="rId10"/>
    <p:sldId id="275" r:id="rId11"/>
    <p:sldId id="289" r:id="rId12"/>
    <p:sldId id="291" r:id="rId13"/>
    <p:sldId id="292" r:id="rId14"/>
    <p:sldId id="293" r:id="rId15"/>
    <p:sldId id="294" r:id="rId16"/>
    <p:sldId id="295" r:id="rId17"/>
    <p:sldId id="296" r:id="rId18"/>
    <p:sldId id="297" r:id="rId19"/>
    <p:sldId id="298" r:id="rId20"/>
    <p:sldId id="299" r:id="rId21"/>
    <p:sldId id="300" r:id="rId22"/>
    <p:sldId id="304"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648684-E6B1-A43C-5D30-4F081CF85D8F}" v="222" dt="2020-06-21T16:39:38.6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1340692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2339141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4222396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1793201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3460143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3409657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3907552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437913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4211049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2506061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621883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2388455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3381161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2221593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11855962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9327947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3775CA-B071-40DB-8DF7-56EA2BF3881B}" type="datetimeFigureOut">
              <a:rPr lang="en-GB" smtClean="0"/>
              <a:pPr/>
              <a:t>02/07/2020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177A525-AD18-4C55-9912-E3423E9873FF}" type="slidenum">
              <a:rPr lang="en-GB" smtClean="0"/>
              <a:pPr/>
              <a:t>‹#›</a:t>
            </a:fld>
            <a:endParaRPr lang="en-GB"/>
          </a:p>
        </p:txBody>
      </p:sp>
    </p:spTree>
    <p:extLst>
      <p:ext uri="{BB962C8B-B14F-4D97-AF65-F5344CB8AC3E}">
        <p14:creationId xmlns:p14="http://schemas.microsoft.com/office/powerpoint/2010/main" xmlns="" val="2870905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8"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youtube.com/watch?v=pjRDuoWJwE0"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bbc.co.uk/teach/class-clips-video/the-four-seasons/z4vjmfr"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teach/class-clips-video/science-ks1-ks2-seasonal-changes-behaviour-animals-growth-cycle-plants/zfynvk7" TargetMode="External"/><Relationship Id="rId2" Type="http://schemas.openxmlformats.org/officeDocument/2006/relationships/hyperlink" Target="https://www.bbc.co.uk/teach/class-clips-video/science-ks1-ks2-how-summer-weather-affects-behaviour-of-british-animals-plants/zkdkjhv" TargetMode="Externa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https://www.bbc.co.uk/teach/class-clips-video/science-ks1-ks2-winter-weather-behaviour-british-animals-plants/zbcg92p" TargetMode="External"/><Relationship Id="rId4" Type="http://schemas.openxmlformats.org/officeDocument/2006/relationships/hyperlink" Target="https://www.bbc.co.uk/teach/class-clips-video/science-ks1-ks2-animals-preparing-winter-storing-food-migrating-hibernating/z6h6nrd"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s://www.youtube.com/watch?v=GRxofEmo3H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10E643-D9A5-4872-8207-D9247CE434B3}"/>
              </a:ext>
            </a:extLst>
          </p:cNvPr>
          <p:cNvSpPr>
            <a:spLocks noGrp="1"/>
          </p:cNvSpPr>
          <p:nvPr>
            <p:ph type="title"/>
          </p:nvPr>
        </p:nvSpPr>
        <p:spPr>
          <a:xfrm>
            <a:off x="669096" y="164757"/>
            <a:ext cx="8596668" cy="1320800"/>
          </a:xfrm>
        </p:spPr>
        <p:txBody>
          <a:bodyPr>
            <a:noAutofit/>
          </a:bodyPr>
          <a:lstStyle/>
          <a:p>
            <a:pPr algn="ctr"/>
            <a:r>
              <a:rPr lang="en-GB" sz="5500" b="1" dirty="0" smtClean="0"/>
              <a:t>Seasonal Change</a:t>
            </a:r>
            <a:endParaRPr lang="en-GB" sz="5500" b="1" dirty="0"/>
          </a:p>
        </p:txBody>
      </p:sp>
      <p:sp>
        <p:nvSpPr>
          <p:cNvPr id="15" name="Rectangle 14"/>
          <p:cNvSpPr/>
          <p:nvPr/>
        </p:nvSpPr>
        <p:spPr>
          <a:xfrm>
            <a:off x="2750641" y="5979297"/>
            <a:ext cx="5570371" cy="369332"/>
          </a:xfrm>
          <a:prstGeom prst="rect">
            <a:avLst/>
          </a:prstGeom>
        </p:spPr>
        <p:txBody>
          <a:bodyPr wrap="none">
            <a:spAutoFit/>
          </a:bodyPr>
          <a:lstStyle/>
          <a:p>
            <a:r>
              <a:rPr lang="en-GB" u="sng" dirty="0" smtClean="0">
                <a:hlinkClick r:id="rId2"/>
              </a:rPr>
              <a:t>https://www.youtube.com/watch?v=pjRDuoWJwE0</a:t>
            </a:r>
            <a:r>
              <a:rPr lang="en-GB" dirty="0" smtClean="0"/>
              <a:t> </a:t>
            </a:r>
            <a:endParaRPr lang="en-US" dirty="0"/>
          </a:p>
        </p:txBody>
      </p:sp>
      <p:pic>
        <p:nvPicPr>
          <p:cNvPr id="26626" name="Picture 2" descr="Seasonal Changes and COPD: How is Your Breathing Affected?"/>
          <p:cNvPicPr>
            <a:picLocks noChangeAspect="1" noChangeArrowheads="1"/>
          </p:cNvPicPr>
          <p:nvPr/>
        </p:nvPicPr>
        <p:blipFill>
          <a:blip r:embed="rId3" cstate="print"/>
          <a:srcRect/>
          <a:stretch>
            <a:fillRect/>
          </a:stretch>
        </p:blipFill>
        <p:spPr bwMode="auto">
          <a:xfrm>
            <a:off x="1786666" y="1252149"/>
            <a:ext cx="7069009" cy="4510701"/>
          </a:xfrm>
          <a:prstGeom prst="rect">
            <a:avLst/>
          </a:prstGeom>
          <a:noFill/>
        </p:spPr>
      </p:pic>
    </p:spTree>
    <p:extLst>
      <p:ext uri="{BB962C8B-B14F-4D97-AF65-F5344CB8AC3E}">
        <p14:creationId xmlns:p14="http://schemas.microsoft.com/office/powerpoint/2010/main" xmlns="" val="2871066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7"/>
          <p:cNvSpPr>
            <a:spLocks noGrp="1"/>
          </p:cNvSpPr>
          <p:nvPr>
            <p:ph idx="1"/>
          </p:nvPr>
        </p:nvSpPr>
        <p:spPr>
          <a:xfrm>
            <a:off x="567210" y="465822"/>
            <a:ext cx="10909300" cy="5943215"/>
          </a:xfrm>
        </p:spPr>
        <p:txBody>
          <a:bodyPr>
            <a:normAutofit/>
          </a:bodyPr>
          <a:lstStyle/>
          <a:p>
            <a:pPr>
              <a:buNone/>
            </a:pPr>
            <a:r>
              <a:rPr lang="en-GB" sz="3000" b="1" dirty="0" smtClean="0">
                <a:solidFill>
                  <a:schemeClr val="accent2"/>
                </a:solidFill>
                <a:latin typeface="Calibri" pitchFamily="34" charset="0"/>
                <a:cs typeface="Calibri" pitchFamily="34" charset="0"/>
              </a:rPr>
              <a:t>In this lesson, we will:</a:t>
            </a:r>
          </a:p>
          <a:p>
            <a:pPr>
              <a:buNone/>
            </a:pPr>
            <a:endParaRPr lang="en-GB" sz="1500" b="1" dirty="0" smtClean="0">
              <a:solidFill>
                <a:schemeClr val="accent2"/>
              </a:solidFill>
              <a:latin typeface="Calibri" pitchFamily="34" charset="0"/>
              <a:cs typeface="Calibri" pitchFamily="34" charset="0"/>
            </a:endParaRPr>
          </a:p>
          <a:p>
            <a:pPr>
              <a:buFont typeface="Wingdings" pitchFamily="2" charset="2"/>
              <a:buChar char="Ø"/>
            </a:pPr>
            <a:r>
              <a:rPr lang="en-GB" sz="3000" dirty="0" smtClean="0">
                <a:solidFill>
                  <a:schemeClr val="accent2"/>
                </a:solidFill>
                <a:latin typeface="Calibri" pitchFamily="34" charset="0"/>
                <a:cs typeface="Calibri" pitchFamily="34" charset="0"/>
              </a:rPr>
              <a:t>Recap the seasons of the year.</a:t>
            </a:r>
          </a:p>
          <a:p>
            <a:pPr>
              <a:buFont typeface="Wingdings" pitchFamily="2" charset="2"/>
              <a:buChar char="Ø"/>
            </a:pPr>
            <a:endParaRPr lang="en-GB" sz="1000" dirty="0" smtClean="0">
              <a:solidFill>
                <a:schemeClr val="accent2"/>
              </a:solidFill>
              <a:latin typeface="Calibri" pitchFamily="34" charset="0"/>
              <a:cs typeface="Calibri" pitchFamily="34" charset="0"/>
            </a:endParaRPr>
          </a:p>
          <a:p>
            <a:pPr>
              <a:buFont typeface="Wingdings" pitchFamily="2" charset="2"/>
              <a:buChar char="Ø"/>
            </a:pPr>
            <a:r>
              <a:rPr lang="en-GB" sz="3000" dirty="0" smtClean="0">
                <a:solidFill>
                  <a:schemeClr val="accent2"/>
                </a:solidFill>
                <a:latin typeface="Calibri" pitchFamily="34" charset="0"/>
                <a:cs typeface="Calibri" pitchFamily="34" charset="0"/>
              </a:rPr>
              <a:t>Look at changes as spring turns into summer, including                what happens to our natural surroundings </a:t>
            </a:r>
            <a:r>
              <a:rPr lang="en-GB" sz="2700" dirty="0" smtClean="0">
                <a:solidFill>
                  <a:schemeClr val="accent2"/>
                </a:solidFill>
                <a:latin typeface="Calibri" pitchFamily="34" charset="0"/>
                <a:cs typeface="Calibri" pitchFamily="34" charset="0"/>
              </a:rPr>
              <a:t>(e.g. </a:t>
            </a:r>
            <a:r>
              <a:rPr lang="en-GB" sz="2700" dirty="0" smtClean="0">
                <a:solidFill>
                  <a:schemeClr val="accent2"/>
                </a:solidFill>
                <a:latin typeface="Calibri" pitchFamily="34" charset="0"/>
                <a:cs typeface="Calibri" pitchFamily="34" charset="0"/>
              </a:rPr>
              <a:t>trees </a:t>
            </a:r>
            <a:r>
              <a:rPr lang="en-GB" sz="2700" dirty="0" smtClean="0">
                <a:solidFill>
                  <a:schemeClr val="accent2"/>
                </a:solidFill>
                <a:latin typeface="Calibri" pitchFamily="34" charset="0"/>
                <a:cs typeface="Calibri" pitchFamily="34" charset="0"/>
              </a:rPr>
              <a:t>&amp; plants)              </a:t>
            </a:r>
            <a:r>
              <a:rPr lang="en-GB" sz="3000" dirty="0" smtClean="0">
                <a:solidFill>
                  <a:schemeClr val="accent2"/>
                </a:solidFill>
                <a:latin typeface="Calibri" pitchFamily="34" charset="0"/>
                <a:cs typeface="Calibri" pitchFamily="34" charset="0"/>
              </a:rPr>
              <a:t>and changes to length of the days.</a:t>
            </a:r>
          </a:p>
          <a:p>
            <a:pPr>
              <a:buFont typeface="Wingdings" pitchFamily="2" charset="2"/>
              <a:buChar char="Ø"/>
            </a:pPr>
            <a:endParaRPr lang="en-GB" sz="1000" dirty="0" smtClean="0">
              <a:solidFill>
                <a:schemeClr val="accent2"/>
              </a:solidFill>
              <a:latin typeface="Calibri" pitchFamily="34" charset="0"/>
              <a:cs typeface="Calibri" pitchFamily="34" charset="0"/>
            </a:endParaRPr>
          </a:p>
          <a:p>
            <a:pPr>
              <a:buFont typeface="Wingdings" pitchFamily="2" charset="2"/>
              <a:buChar char="Ø"/>
            </a:pPr>
            <a:r>
              <a:rPr lang="en-GB" sz="3000" dirty="0" smtClean="0">
                <a:solidFill>
                  <a:schemeClr val="accent2"/>
                </a:solidFill>
                <a:latin typeface="Calibri" pitchFamily="34" charset="0"/>
                <a:cs typeface="Calibri" pitchFamily="34" charset="0"/>
              </a:rPr>
              <a:t>Think about the clothes we wear and the activities we do.</a:t>
            </a:r>
          </a:p>
          <a:p>
            <a:pPr>
              <a:buFont typeface="Wingdings" pitchFamily="2" charset="2"/>
              <a:buChar char="Ø"/>
            </a:pPr>
            <a:endParaRPr lang="en-GB" sz="1000" dirty="0" smtClean="0">
              <a:solidFill>
                <a:schemeClr val="accent2"/>
              </a:solidFill>
              <a:latin typeface="Calibri" pitchFamily="34" charset="0"/>
              <a:cs typeface="Calibri" pitchFamily="34" charset="0"/>
            </a:endParaRPr>
          </a:p>
          <a:p>
            <a:pPr>
              <a:buFont typeface="Wingdings" pitchFamily="2" charset="2"/>
              <a:buChar char="Ø"/>
            </a:pPr>
            <a:r>
              <a:rPr lang="en-GB" sz="3000" dirty="0" smtClean="0">
                <a:solidFill>
                  <a:schemeClr val="accent2"/>
                </a:solidFill>
                <a:latin typeface="Calibri" pitchFamily="34" charset="0"/>
                <a:cs typeface="Calibri" pitchFamily="34" charset="0"/>
              </a:rPr>
              <a:t>We will also be recapping ‘Sun Safety’.</a:t>
            </a:r>
          </a:p>
          <a:p>
            <a:pPr>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5"/>
          <p:cNvSpPr>
            <a:spLocks noGrp="1"/>
          </p:cNvSpPr>
          <p:nvPr>
            <p:ph type="title"/>
          </p:nvPr>
        </p:nvSpPr>
        <p:spPr>
          <a:xfrm>
            <a:off x="609601" y="485775"/>
            <a:ext cx="10960100" cy="971550"/>
          </a:xfrm>
        </p:spPr>
        <p:txBody>
          <a:bodyPr>
            <a:normAutofit/>
          </a:bodyPr>
          <a:lstStyle/>
          <a:p>
            <a:pPr eaLnBrk="1" hangingPunct="1">
              <a:defRPr/>
            </a:pPr>
            <a:r>
              <a:rPr lang="en-GB" altLang="en-US" b="1" dirty="0" smtClean="0"/>
              <a:t>The Four Seasons</a:t>
            </a:r>
          </a:p>
        </p:txBody>
      </p:sp>
      <p:sp>
        <p:nvSpPr>
          <p:cNvPr id="4" name="Rectangle 3"/>
          <p:cNvSpPr/>
          <p:nvPr/>
        </p:nvSpPr>
        <p:spPr>
          <a:xfrm>
            <a:off x="1390652" y="3041651"/>
            <a:ext cx="4322233" cy="436563"/>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November</a:t>
            </a:r>
          </a:p>
        </p:txBody>
      </p:sp>
      <p:sp>
        <p:nvSpPr>
          <p:cNvPr id="5" name="Rectangle 4"/>
          <p:cNvSpPr/>
          <p:nvPr/>
        </p:nvSpPr>
        <p:spPr>
          <a:xfrm>
            <a:off x="1390652" y="2513013"/>
            <a:ext cx="4322233" cy="436562"/>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October</a:t>
            </a:r>
          </a:p>
        </p:txBody>
      </p:sp>
      <p:sp>
        <p:nvSpPr>
          <p:cNvPr id="8" name="Rectangle 7"/>
          <p:cNvSpPr/>
          <p:nvPr/>
        </p:nvSpPr>
        <p:spPr>
          <a:xfrm>
            <a:off x="1390652" y="1985963"/>
            <a:ext cx="4322233" cy="436562"/>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September</a:t>
            </a:r>
          </a:p>
        </p:txBody>
      </p:sp>
      <p:sp>
        <p:nvSpPr>
          <p:cNvPr id="9" name="Rectangle 8"/>
          <p:cNvSpPr/>
          <p:nvPr/>
        </p:nvSpPr>
        <p:spPr>
          <a:xfrm>
            <a:off x="1390652" y="1457326"/>
            <a:ext cx="4322233" cy="436563"/>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latin typeface="Calibri" pitchFamily="34" charset="0"/>
                <a:cs typeface="Calibri" pitchFamily="34" charset="0"/>
              </a:rPr>
              <a:t>Autumn</a:t>
            </a:r>
          </a:p>
        </p:txBody>
      </p:sp>
      <p:sp>
        <p:nvSpPr>
          <p:cNvPr id="10" name="Rectangle 9"/>
          <p:cNvSpPr/>
          <p:nvPr/>
        </p:nvSpPr>
        <p:spPr>
          <a:xfrm>
            <a:off x="6485467" y="3041651"/>
            <a:ext cx="4320117" cy="436563"/>
          </a:xfrm>
          <a:prstGeom prst="rect">
            <a:avLst/>
          </a:prstGeom>
          <a:solidFill>
            <a:srgbClr val="9FE2F7"/>
          </a:solidFill>
          <a:ln>
            <a:solidFill>
              <a:srgbClr val="9FE2F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February</a:t>
            </a:r>
          </a:p>
        </p:txBody>
      </p:sp>
      <p:sp>
        <p:nvSpPr>
          <p:cNvPr id="11" name="Rectangle 10"/>
          <p:cNvSpPr/>
          <p:nvPr/>
        </p:nvSpPr>
        <p:spPr>
          <a:xfrm>
            <a:off x="6485467" y="2513013"/>
            <a:ext cx="4320117" cy="436562"/>
          </a:xfrm>
          <a:prstGeom prst="rect">
            <a:avLst/>
          </a:prstGeom>
          <a:solidFill>
            <a:srgbClr val="9FE2F7"/>
          </a:solidFill>
          <a:ln>
            <a:solidFill>
              <a:srgbClr val="9FE2F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January</a:t>
            </a:r>
          </a:p>
        </p:txBody>
      </p:sp>
      <p:sp>
        <p:nvSpPr>
          <p:cNvPr id="12" name="Rectangle 11"/>
          <p:cNvSpPr/>
          <p:nvPr/>
        </p:nvSpPr>
        <p:spPr>
          <a:xfrm>
            <a:off x="6485467" y="1985963"/>
            <a:ext cx="4320117" cy="436562"/>
          </a:xfrm>
          <a:prstGeom prst="rect">
            <a:avLst/>
          </a:prstGeom>
          <a:solidFill>
            <a:srgbClr val="9FE2F7"/>
          </a:solidFill>
          <a:ln>
            <a:solidFill>
              <a:srgbClr val="9FE2F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December</a:t>
            </a:r>
          </a:p>
        </p:txBody>
      </p:sp>
      <p:sp>
        <p:nvSpPr>
          <p:cNvPr id="13" name="Rectangle 12"/>
          <p:cNvSpPr/>
          <p:nvPr/>
        </p:nvSpPr>
        <p:spPr>
          <a:xfrm>
            <a:off x="6485467" y="1457326"/>
            <a:ext cx="4320117" cy="436563"/>
          </a:xfrm>
          <a:prstGeom prst="rect">
            <a:avLst/>
          </a:prstGeom>
          <a:solidFill>
            <a:srgbClr val="9FE2F7"/>
          </a:solidFill>
          <a:ln>
            <a:solidFill>
              <a:srgbClr val="9FE2F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latin typeface="Calibri" pitchFamily="34" charset="0"/>
                <a:cs typeface="Calibri" pitchFamily="34" charset="0"/>
              </a:rPr>
              <a:t>Winter</a:t>
            </a:r>
          </a:p>
        </p:txBody>
      </p:sp>
      <p:sp>
        <p:nvSpPr>
          <p:cNvPr id="14" name="Rectangle 13"/>
          <p:cNvSpPr/>
          <p:nvPr/>
        </p:nvSpPr>
        <p:spPr>
          <a:xfrm>
            <a:off x="1390652" y="5359401"/>
            <a:ext cx="4322233" cy="436563"/>
          </a:xfrm>
          <a:prstGeom prst="rect">
            <a:avLst/>
          </a:prstGeom>
          <a:solidFill>
            <a:srgbClr val="C6DFB3"/>
          </a:solidFill>
          <a:ln>
            <a:solidFill>
              <a:srgbClr val="C6DF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May</a:t>
            </a:r>
          </a:p>
        </p:txBody>
      </p:sp>
      <p:sp>
        <p:nvSpPr>
          <p:cNvPr id="15" name="Rectangle 14"/>
          <p:cNvSpPr/>
          <p:nvPr/>
        </p:nvSpPr>
        <p:spPr>
          <a:xfrm>
            <a:off x="1390652" y="4830763"/>
            <a:ext cx="4322233" cy="436562"/>
          </a:xfrm>
          <a:prstGeom prst="rect">
            <a:avLst/>
          </a:prstGeom>
          <a:solidFill>
            <a:srgbClr val="C6DFB3"/>
          </a:solidFill>
          <a:ln>
            <a:solidFill>
              <a:srgbClr val="C6DF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April</a:t>
            </a:r>
          </a:p>
        </p:txBody>
      </p:sp>
      <p:sp>
        <p:nvSpPr>
          <p:cNvPr id="16" name="Rectangle 15"/>
          <p:cNvSpPr/>
          <p:nvPr/>
        </p:nvSpPr>
        <p:spPr>
          <a:xfrm>
            <a:off x="1390652" y="4303713"/>
            <a:ext cx="4322233" cy="436562"/>
          </a:xfrm>
          <a:prstGeom prst="rect">
            <a:avLst/>
          </a:prstGeom>
          <a:solidFill>
            <a:srgbClr val="C6DFB3"/>
          </a:solidFill>
          <a:ln>
            <a:solidFill>
              <a:srgbClr val="C6DF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March</a:t>
            </a:r>
          </a:p>
        </p:txBody>
      </p:sp>
      <p:sp>
        <p:nvSpPr>
          <p:cNvPr id="17" name="Rectangle 16"/>
          <p:cNvSpPr/>
          <p:nvPr/>
        </p:nvSpPr>
        <p:spPr>
          <a:xfrm>
            <a:off x="1390652" y="3775076"/>
            <a:ext cx="4322233" cy="436563"/>
          </a:xfrm>
          <a:prstGeom prst="rect">
            <a:avLst/>
          </a:prstGeom>
          <a:solidFill>
            <a:srgbClr val="C6DFB3"/>
          </a:solidFill>
          <a:ln>
            <a:solidFill>
              <a:srgbClr val="C6DF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latin typeface="Calibri" pitchFamily="34" charset="0"/>
                <a:cs typeface="Calibri" pitchFamily="34" charset="0"/>
              </a:rPr>
              <a:t>Spring</a:t>
            </a:r>
          </a:p>
        </p:txBody>
      </p:sp>
      <p:sp>
        <p:nvSpPr>
          <p:cNvPr id="18" name="Rectangle 17"/>
          <p:cNvSpPr/>
          <p:nvPr/>
        </p:nvSpPr>
        <p:spPr>
          <a:xfrm>
            <a:off x="6485467" y="5359401"/>
            <a:ext cx="4320117" cy="436563"/>
          </a:xfrm>
          <a:prstGeom prst="rect">
            <a:avLst/>
          </a:prstGeom>
          <a:solidFill>
            <a:srgbClr val="FFFFAB"/>
          </a:solidFill>
          <a:ln>
            <a:solidFill>
              <a:srgbClr val="FFFF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August</a:t>
            </a:r>
          </a:p>
        </p:txBody>
      </p:sp>
      <p:sp>
        <p:nvSpPr>
          <p:cNvPr id="19" name="Rectangle 18"/>
          <p:cNvSpPr/>
          <p:nvPr/>
        </p:nvSpPr>
        <p:spPr>
          <a:xfrm>
            <a:off x="6485467" y="4830763"/>
            <a:ext cx="4320117" cy="436562"/>
          </a:xfrm>
          <a:prstGeom prst="rect">
            <a:avLst/>
          </a:prstGeom>
          <a:solidFill>
            <a:srgbClr val="FFFFAB"/>
          </a:solidFill>
          <a:ln>
            <a:solidFill>
              <a:srgbClr val="FFFF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July</a:t>
            </a:r>
          </a:p>
        </p:txBody>
      </p:sp>
      <p:sp>
        <p:nvSpPr>
          <p:cNvPr id="20" name="Rectangle 19"/>
          <p:cNvSpPr/>
          <p:nvPr/>
        </p:nvSpPr>
        <p:spPr>
          <a:xfrm>
            <a:off x="6485467" y="4303713"/>
            <a:ext cx="4320117" cy="436562"/>
          </a:xfrm>
          <a:prstGeom prst="rect">
            <a:avLst/>
          </a:prstGeom>
          <a:solidFill>
            <a:srgbClr val="FFFFAB"/>
          </a:solidFill>
          <a:ln>
            <a:solidFill>
              <a:srgbClr val="FFFF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June</a:t>
            </a:r>
          </a:p>
        </p:txBody>
      </p:sp>
      <p:sp>
        <p:nvSpPr>
          <p:cNvPr id="21" name="Rectangle 20"/>
          <p:cNvSpPr/>
          <p:nvPr/>
        </p:nvSpPr>
        <p:spPr>
          <a:xfrm>
            <a:off x="6485467" y="3775076"/>
            <a:ext cx="4320117" cy="436563"/>
          </a:xfrm>
          <a:prstGeom prst="rect">
            <a:avLst/>
          </a:prstGeom>
          <a:solidFill>
            <a:srgbClr val="FFFFAB"/>
          </a:solidFill>
          <a:ln>
            <a:solidFill>
              <a:srgbClr val="FFFF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latin typeface="Calibri" pitchFamily="34" charset="0"/>
                <a:cs typeface="Calibri" pitchFamily="34" charset="0"/>
              </a:rPr>
              <a:t>Summer</a:t>
            </a:r>
          </a:p>
        </p:txBody>
      </p:sp>
      <p:sp>
        <p:nvSpPr>
          <p:cNvPr id="22" name="Rectangle 21"/>
          <p:cNvSpPr/>
          <p:nvPr/>
        </p:nvSpPr>
        <p:spPr>
          <a:xfrm>
            <a:off x="1911176" y="6022029"/>
            <a:ext cx="7900089" cy="369332"/>
          </a:xfrm>
          <a:prstGeom prst="rect">
            <a:avLst/>
          </a:prstGeom>
          <a:solidFill>
            <a:schemeClr val="bg1"/>
          </a:solidFill>
        </p:spPr>
        <p:txBody>
          <a:bodyPr wrap="square">
            <a:spAutoFit/>
          </a:bodyPr>
          <a:lstStyle/>
          <a:p>
            <a:r>
              <a:rPr lang="en-US" dirty="0" smtClean="0">
                <a:hlinkClick r:id="rId2"/>
              </a:rPr>
              <a:t>https://www.bbc.co.uk/teach/class-clips-video/the-four-seasons/z4vjmfr</a:t>
            </a:r>
            <a:endParaRPr lang="en-US" dirty="0"/>
          </a:p>
        </p:txBody>
      </p:sp>
      <p:sp>
        <p:nvSpPr>
          <p:cNvPr id="23" name="Rectangle 22"/>
          <p:cNvSpPr/>
          <p:nvPr/>
        </p:nvSpPr>
        <p:spPr>
          <a:xfrm>
            <a:off x="2150076" y="6425684"/>
            <a:ext cx="7545859" cy="276999"/>
          </a:xfrm>
          <a:prstGeom prst="rect">
            <a:avLst/>
          </a:prstGeom>
        </p:spPr>
        <p:txBody>
          <a:bodyPr wrap="square">
            <a:spAutoFit/>
          </a:bodyPr>
          <a:lstStyle/>
          <a:p>
            <a:pPr algn="ctr"/>
            <a:r>
              <a:rPr lang="en-US" sz="1200" b="1" dirty="0" smtClean="0"/>
              <a:t>Science KS1 / KS2: British plants, animals and landscapes through the four seasons</a:t>
            </a:r>
            <a:endParaRPr lang="en-US" sz="12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7534" y="1476375"/>
            <a:ext cx="10176933" cy="3663950"/>
          </a:xfrm>
          <a:prstGeom prst="rect">
            <a:avLst/>
          </a:prstGeom>
          <a:solidFill>
            <a:srgbClr val="BBD672">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291" name="Picture 2"/>
          <p:cNvPicPr>
            <a:picLocks noChangeAspect="1"/>
          </p:cNvPicPr>
          <p:nvPr/>
        </p:nvPicPr>
        <p:blipFill>
          <a:blip r:embed="rId2" cstate="print"/>
          <a:srcRect l="3426" r="5208"/>
          <a:stretch>
            <a:fillRect/>
          </a:stretch>
        </p:blipFill>
        <p:spPr bwMode="auto">
          <a:xfrm>
            <a:off x="5524500" y="1681164"/>
            <a:ext cx="5393267" cy="3246437"/>
          </a:xfrm>
          <a:prstGeom prst="rect">
            <a:avLst/>
          </a:prstGeom>
          <a:noFill/>
          <a:ln w="9525">
            <a:noFill/>
            <a:miter lim="800000"/>
            <a:headEnd/>
            <a:tailEnd/>
          </a:ln>
        </p:spPr>
      </p:pic>
      <p:sp>
        <p:nvSpPr>
          <p:cNvPr id="11" name="Rectangle 10"/>
          <p:cNvSpPr/>
          <p:nvPr/>
        </p:nvSpPr>
        <p:spPr>
          <a:xfrm>
            <a:off x="1007534" y="5310189"/>
            <a:ext cx="10176933" cy="782637"/>
          </a:xfrm>
          <a:prstGeom prst="rect">
            <a:avLst/>
          </a:prstGeom>
          <a:solidFill>
            <a:srgbClr val="ACDDF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Title 5"/>
          <p:cNvSpPr>
            <a:spLocks noGrp="1"/>
          </p:cNvSpPr>
          <p:nvPr>
            <p:ph type="title"/>
          </p:nvPr>
        </p:nvSpPr>
        <p:spPr>
          <a:xfrm>
            <a:off x="609601" y="485775"/>
            <a:ext cx="10960100" cy="971550"/>
          </a:xfrm>
        </p:spPr>
        <p:txBody>
          <a:bodyPr>
            <a:normAutofit/>
          </a:bodyPr>
          <a:lstStyle/>
          <a:p>
            <a:pPr eaLnBrk="1" hangingPunct="1">
              <a:defRPr/>
            </a:pPr>
            <a:r>
              <a:rPr lang="en-US" altLang="en-US" dirty="0" smtClean="0"/>
              <a:t>Summer Changes</a:t>
            </a:r>
            <a:endParaRPr lang="en-GB" altLang="en-US" dirty="0" smtClean="0"/>
          </a:p>
        </p:txBody>
      </p:sp>
      <p:sp>
        <p:nvSpPr>
          <p:cNvPr id="2" name="Rounded Rectangle 1"/>
          <p:cNvSpPr/>
          <p:nvPr/>
        </p:nvSpPr>
        <p:spPr>
          <a:xfrm>
            <a:off x="1007533" y="1476375"/>
            <a:ext cx="4582584" cy="3683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rgbClr val="1C1C1C"/>
                </a:solidFill>
              </a:rPr>
              <a:t>What changes have you noticed between spring and summer?</a:t>
            </a:r>
          </a:p>
          <a:p>
            <a:pPr eaLnBrk="1" fontAlgn="auto" hangingPunct="1">
              <a:spcBef>
                <a:spcPts val="0"/>
              </a:spcBef>
              <a:spcAft>
                <a:spcPts val="0"/>
              </a:spcAft>
              <a:defRPr/>
            </a:pPr>
            <a:endParaRPr lang="en-GB" dirty="0">
              <a:solidFill>
                <a:srgbClr val="1C1C1C"/>
              </a:solidFill>
            </a:endParaRPr>
          </a:p>
          <a:p>
            <a:pPr eaLnBrk="1" fontAlgn="auto" hangingPunct="1">
              <a:spcBef>
                <a:spcPts val="0"/>
              </a:spcBef>
              <a:spcAft>
                <a:spcPts val="0"/>
              </a:spcAft>
              <a:defRPr/>
            </a:pPr>
            <a:r>
              <a:rPr lang="en-GB" dirty="0">
                <a:solidFill>
                  <a:srgbClr val="1C1C1C"/>
                </a:solidFill>
              </a:rPr>
              <a:t>What have you been wearing?</a:t>
            </a:r>
          </a:p>
          <a:p>
            <a:pPr eaLnBrk="1" fontAlgn="auto" hangingPunct="1">
              <a:spcBef>
                <a:spcPts val="0"/>
              </a:spcBef>
              <a:spcAft>
                <a:spcPts val="0"/>
              </a:spcAft>
              <a:defRPr/>
            </a:pPr>
            <a:r>
              <a:rPr lang="en-GB" dirty="0">
                <a:solidFill>
                  <a:srgbClr val="1C1C1C"/>
                </a:solidFill>
              </a:rPr>
              <a:t>What has happened to the trees?</a:t>
            </a:r>
          </a:p>
          <a:p>
            <a:pPr eaLnBrk="1" fontAlgn="auto" hangingPunct="1">
              <a:spcBef>
                <a:spcPts val="0"/>
              </a:spcBef>
              <a:spcAft>
                <a:spcPts val="0"/>
              </a:spcAft>
              <a:defRPr/>
            </a:pPr>
            <a:endParaRPr lang="en-GB" dirty="0">
              <a:solidFill>
                <a:srgbClr val="1C1C1C"/>
              </a:solidFill>
            </a:endParaRPr>
          </a:p>
          <a:p>
            <a:pPr eaLnBrk="1" fontAlgn="auto" hangingPunct="1">
              <a:spcBef>
                <a:spcPts val="0"/>
              </a:spcBef>
              <a:spcAft>
                <a:spcPts val="0"/>
              </a:spcAft>
              <a:defRPr/>
            </a:pPr>
            <a:r>
              <a:rPr lang="en-GB" dirty="0">
                <a:solidFill>
                  <a:srgbClr val="1C1C1C"/>
                </a:solidFill>
              </a:rPr>
              <a:t>What has happened to the length of the days?</a:t>
            </a:r>
          </a:p>
        </p:txBody>
      </p:sp>
      <p:sp>
        <p:nvSpPr>
          <p:cNvPr id="10" name="Rounded Rectangle 9"/>
          <p:cNvSpPr/>
          <p:nvPr/>
        </p:nvSpPr>
        <p:spPr>
          <a:xfrm>
            <a:off x="1007534" y="5310189"/>
            <a:ext cx="10176933" cy="7826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rPr>
              <a:t>Compare this with spring. </a:t>
            </a:r>
            <a:r>
              <a:rPr lang="en-GB" dirty="0">
                <a:solidFill>
                  <a:srgbClr val="1C1C1C"/>
                </a:solidFill>
                <a:latin typeface="+mj-lt"/>
              </a:rPr>
              <a:t>What are the main differences?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7534" y="1476376"/>
            <a:ext cx="10176933" cy="1952625"/>
          </a:xfrm>
          <a:prstGeom prst="rect">
            <a:avLst/>
          </a:prstGeom>
          <a:solidFill>
            <a:srgbClr val="BBD672">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p:cNvSpPr/>
          <p:nvPr/>
        </p:nvSpPr>
        <p:spPr>
          <a:xfrm>
            <a:off x="1007534" y="3548063"/>
            <a:ext cx="10176933" cy="2544762"/>
          </a:xfrm>
          <a:prstGeom prst="rect">
            <a:avLst/>
          </a:prstGeom>
          <a:solidFill>
            <a:srgbClr val="ACDDF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0" name="Title 5"/>
          <p:cNvSpPr>
            <a:spLocks noGrp="1"/>
          </p:cNvSpPr>
          <p:nvPr>
            <p:ph type="title"/>
          </p:nvPr>
        </p:nvSpPr>
        <p:spPr>
          <a:xfrm>
            <a:off x="609601" y="485775"/>
            <a:ext cx="10960100" cy="971550"/>
          </a:xfrm>
        </p:spPr>
        <p:txBody>
          <a:bodyPr>
            <a:normAutofit/>
          </a:bodyPr>
          <a:lstStyle/>
          <a:p>
            <a:pPr eaLnBrk="1" hangingPunct="1">
              <a:defRPr/>
            </a:pPr>
            <a:r>
              <a:rPr lang="en-GB" altLang="en-US" b="1" dirty="0" smtClean="0"/>
              <a:t>Summer</a:t>
            </a:r>
          </a:p>
        </p:txBody>
      </p:sp>
      <p:sp>
        <p:nvSpPr>
          <p:cNvPr id="2" name="Rounded Rectangle 1"/>
          <p:cNvSpPr/>
          <p:nvPr/>
        </p:nvSpPr>
        <p:spPr>
          <a:xfrm>
            <a:off x="1007533" y="1476376"/>
            <a:ext cx="6944784" cy="19526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rgbClr val="1C1C1C"/>
                </a:solidFill>
              </a:rPr>
              <a:t>As the seasons change from spring to summer, the temperature begins to rise, which means it gets even hotter.</a:t>
            </a:r>
          </a:p>
          <a:p>
            <a:pPr eaLnBrk="1" fontAlgn="auto" hangingPunct="1">
              <a:spcBef>
                <a:spcPts val="0"/>
              </a:spcBef>
              <a:spcAft>
                <a:spcPts val="0"/>
              </a:spcAft>
              <a:defRPr/>
            </a:pPr>
            <a:endParaRPr lang="en-GB" dirty="0">
              <a:solidFill>
                <a:srgbClr val="1C1C1C"/>
              </a:solidFill>
            </a:endParaRPr>
          </a:p>
          <a:p>
            <a:pPr eaLnBrk="1" fontAlgn="auto" hangingPunct="1">
              <a:spcBef>
                <a:spcPts val="0"/>
              </a:spcBef>
              <a:spcAft>
                <a:spcPts val="0"/>
              </a:spcAft>
              <a:defRPr/>
            </a:pPr>
            <a:r>
              <a:rPr lang="en-GB" dirty="0">
                <a:solidFill>
                  <a:srgbClr val="1C1C1C"/>
                </a:solidFill>
              </a:rPr>
              <a:t>In the summer trees are full of leaves and grow lots.</a:t>
            </a:r>
          </a:p>
        </p:txBody>
      </p:sp>
      <p:sp>
        <p:nvSpPr>
          <p:cNvPr id="10" name="Rounded Rectangle 9"/>
          <p:cNvSpPr/>
          <p:nvPr/>
        </p:nvSpPr>
        <p:spPr>
          <a:xfrm>
            <a:off x="4315885" y="3548063"/>
            <a:ext cx="6868583" cy="25447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rgbClr val="1C1C1C"/>
                </a:solidFill>
              </a:rPr>
              <a:t>Shadows are easy to see in summer and happen when an objects blocks out some of the Sun’s light. </a:t>
            </a:r>
          </a:p>
          <a:p>
            <a:pPr eaLnBrk="1" fontAlgn="auto" hangingPunct="1">
              <a:spcBef>
                <a:spcPts val="0"/>
              </a:spcBef>
              <a:spcAft>
                <a:spcPts val="0"/>
              </a:spcAft>
              <a:defRPr/>
            </a:pPr>
            <a:endParaRPr lang="en-GB" dirty="0">
              <a:solidFill>
                <a:srgbClr val="1C1C1C"/>
              </a:solidFill>
            </a:endParaRPr>
          </a:p>
          <a:p>
            <a:pPr eaLnBrk="1" fontAlgn="auto" hangingPunct="1">
              <a:spcBef>
                <a:spcPts val="0"/>
              </a:spcBef>
              <a:spcAft>
                <a:spcPts val="0"/>
              </a:spcAft>
              <a:defRPr/>
            </a:pPr>
            <a:r>
              <a:rPr lang="en-GB" dirty="0">
                <a:solidFill>
                  <a:srgbClr val="1C1C1C"/>
                </a:solidFill>
              </a:rPr>
              <a:t>As spring turns to summer the days get longer and the nights get shorter. Summer has the longest days and shortest nights of all the seasons.</a:t>
            </a:r>
          </a:p>
        </p:txBody>
      </p:sp>
      <p:pic>
        <p:nvPicPr>
          <p:cNvPr id="9223" name="Picture 3"/>
          <p:cNvPicPr>
            <a:picLocks noChangeAspect="1"/>
          </p:cNvPicPr>
          <p:nvPr/>
        </p:nvPicPr>
        <p:blipFill>
          <a:blip r:embed="rId2" cstate="print"/>
          <a:srcRect/>
          <a:stretch>
            <a:fillRect/>
          </a:stretch>
        </p:blipFill>
        <p:spPr bwMode="auto">
          <a:xfrm rot="3077424">
            <a:off x="9377098" y="1011502"/>
            <a:ext cx="204788" cy="2880784"/>
          </a:xfrm>
          <a:prstGeom prst="rect">
            <a:avLst/>
          </a:prstGeom>
          <a:noFill/>
          <a:ln w="9525">
            <a:noFill/>
            <a:miter lim="800000"/>
            <a:headEnd/>
            <a:tailEnd/>
          </a:ln>
        </p:spPr>
      </p:pic>
      <p:pic>
        <p:nvPicPr>
          <p:cNvPr id="9224" name="Picture 2"/>
          <p:cNvPicPr>
            <a:picLocks noChangeAspect="1"/>
          </p:cNvPicPr>
          <p:nvPr/>
        </p:nvPicPr>
        <p:blipFill>
          <a:blip r:embed="rId3" cstate="print"/>
          <a:srcRect/>
          <a:stretch>
            <a:fillRect/>
          </a:stretch>
        </p:blipFill>
        <p:spPr bwMode="auto">
          <a:xfrm>
            <a:off x="1159934" y="3695700"/>
            <a:ext cx="3155951" cy="2249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07534" y="3708401"/>
            <a:ext cx="4440767" cy="2384425"/>
          </a:xfrm>
          <a:prstGeom prst="rect">
            <a:avLst/>
          </a:prstGeom>
          <a:solidFill>
            <a:srgbClr val="BBD672">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3" name="Picture 2"/>
          <p:cNvPicPr>
            <a:picLocks noChangeAspect="1"/>
          </p:cNvPicPr>
          <p:nvPr/>
        </p:nvPicPr>
        <p:blipFill>
          <a:blip r:embed="rId2" cstate="print"/>
          <a:srcRect t="1028" b="4378"/>
          <a:stretch>
            <a:fillRect/>
          </a:stretch>
        </p:blipFill>
        <p:spPr bwMode="auto">
          <a:xfrm>
            <a:off x="1208617" y="3830638"/>
            <a:ext cx="4053416" cy="2108200"/>
          </a:xfrm>
          <a:prstGeom prst="rect">
            <a:avLst/>
          </a:prstGeom>
          <a:noFill/>
          <a:ln w="9525">
            <a:noFill/>
            <a:miter lim="800000"/>
            <a:headEnd/>
            <a:tailEnd/>
          </a:ln>
        </p:spPr>
      </p:pic>
      <p:sp>
        <p:nvSpPr>
          <p:cNvPr id="12" name="Rectangle 11"/>
          <p:cNvSpPr/>
          <p:nvPr/>
        </p:nvSpPr>
        <p:spPr>
          <a:xfrm>
            <a:off x="1007534" y="1476375"/>
            <a:ext cx="10176933" cy="1233488"/>
          </a:xfrm>
          <a:prstGeom prst="rect">
            <a:avLst/>
          </a:prstGeom>
          <a:solidFill>
            <a:srgbClr val="ACDDF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Title 5"/>
          <p:cNvSpPr>
            <a:spLocks noGrp="1"/>
          </p:cNvSpPr>
          <p:nvPr>
            <p:ph type="title"/>
          </p:nvPr>
        </p:nvSpPr>
        <p:spPr>
          <a:xfrm>
            <a:off x="609601" y="485775"/>
            <a:ext cx="10960100" cy="971550"/>
          </a:xfrm>
        </p:spPr>
        <p:txBody>
          <a:bodyPr>
            <a:normAutofit/>
          </a:bodyPr>
          <a:lstStyle/>
          <a:p>
            <a:pPr eaLnBrk="1" hangingPunct="1">
              <a:defRPr/>
            </a:pPr>
            <a:r>
              <a:rPr lang="en-US" altLang="en-US" smtClean="0"/>
              <a:t>Day Length</a:t>
            </a:r>
            <a:endParaRPr lang="en-GB" altLang="en-US" smtClean="0"/>
          </a:p>
        </p:txBody>
      </p:sp>
      <p:sp>
        <p:nvSpPr>
          <p:cNvPr id="2" name="Rounded Rectangle 1"/>
          <p:cNvSpPr/>
          <p:nvPr/>
        </p:nvSpPr>
        <p:spPr>
          <a:xfrm>
            <a:off x="1007534" y="1476375"/>
            <a:ext cx="10176933" cy="12334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rPr>
              <a:t>Look at the number of hours of daylight we have during the summer. </a:t>
            </a:r>
          </a:p>
          <a:p>
            <a:pPr algn="ctr" eaLnBrk="1" fontAlgn="auto" hangingPunct="1">
              <a:spcBef>
                <a:spcPts val="0"/>
              </a:spcBef>
              <a:spcAft>
                <a:spcPts val="0"/>
              </a:spcAft>
              <a:defRPr/>
            </a:pPr>
            <a:r>
              <a:rPr lang="en-GB" dirty="0">
                <a:solidFill>
                  <a:srgbClr val="1C1C1C"/>
                </a:solidFill>
              </a:rPr>
              <a:t>Can you notice anything about the numbers compared to the spring numbers? </a:t>
            </a:r>
          </a:p>
        </p:txBody>
      </p:sp>
      <p:graphicFrame>
        <p:nvGraphicFramePr>
          <p:cNvPr id="14" name="Table 13"/>
          <p:cNvGraphicFramePr>
            <a:graphicFrameLocks noGrp="1"/>
          </p:cNvGraphicFramePr>
          <p:nvPr/>
        </p:nvGraphicFramePr>
        <p:xfrm>
          <a:off x="1001184" y="2825750"/>
          <a:ext cx="10176932" cy="766782"/>
        </p:xfrm>
        <a:graphic>
          <a:graphicData uri="http://schemas.openxmlformats.org/drawingml/2006/table">
            <a:tbl>
              <a:tblPr firstRow="1" bandRow="1">
                <a:tableStyleId>{5C22544A-7EE6-4342-B048-85BDC9FD1C3A}</a:tableStyleId>
              </a:tblPr>
              <a:tblGrid>
                <a:gridCol w="833965"/>
                <a:gridCol w="731716"/>
                <a:gridCol w="782841"/>
                <a:gridCol w="782841"/>
                <a:gridCol w="782841"/>
                <a:gridCol w="782841"/>
                <a:gridCol w="782841"/>
                <a:gridCol w="782841"/>
                <a:gridCol w="782841"/>
                <a:gridCol w="782841"/>
                <a:gridCol w="782841"/>
                <a:gridCol w="782841"/>
                <a:gridCol w="782841"/>
              </a:tblGrid>
              <a:tr h="370602">
                <a:tc>
                  <a:txBody>
                    <a:bodyPr/>
                    <a:lstStyle/>
                    <a:p>
                      <a:r>
                        <a:rPr lang="en-GB" sz="1000" b="0" dirty="0" smtClean="0">
                          <a:solidFill>
                            <a:srgbClr val="1C1C1C"/>
                          </a:solidFill>
                          <a:latin typeface="+mn-lt"/>
                        </a:rPr>
                        <a:t>Month</a:t>
                      </a:r>
                      <a:endParaRPr lang="en-GB" sz="1000" b="0" dirty="0">
                        <a:solidFill>
                          <a:srgbClr val="1C1C1C"/>
                        </a:solidFill>
                        <a:latin typeface="+mn-lt"/>
                      </a:endParaRPr>
                    </a:p>
                  </a:txBody>
                  <a:tcPr marL="121920" marR="121920" marT="45690" marB="45690">
                    <a:solidFill>
                      <a:schemeClr val="accent6"/>
                    </a:solidFill>
                  </a:tcPr>
                </a:tc>
                <a:tc>
                  <a:txBody>
                    <a:bodyPr/>
                    <a:lstStyle/>
                    <a:p>
                      <a:pPr algn="ctr"/>
                      <a:r>
                        <a:rPr lang="en-GB" sz="1600" b="0" dirty="0" smtClean="0">
                          <a:solidFill>
                            <a:schemeClr val="tx1"/>
                          </a:solidFill>
                          <a:latin typeface="+mn-lt"/>
                        </a:rPr>
                        <a:t>Sept</a:t>
                      </a:r>
                      <a:endParaRPr lang="en-GB" sz="1600" b="0" dirty="0">
                        <a:solidFill>
                          <a:schemeClr val="tx1"/>
                        </a:solidFill>
                        <a:latin typeface="+mn-lt"/>
                      </a:endParaRPr>
                    </a:p>
                  </a:txBody>
                  <a:tcPr marL="121920" marR="121920" marT="45690" marB="45690">
                    <a:solidFill>
                      <a:schemeClr val="accent6">
                        <a:lumMod val="40000"/>
                        <a:lumOff val="60000"/>
                      </a:schemeClr>
                    </a:solidFill>
                  </a:tcPr>
                </a:tc>
                <a:tc>
                  <a:txBody>
                    <a:bodyPr/>
                    <a:lstStyle/>
                    <a:p>
                      <a:pPr algn="ctr"/>
                      <a:r>
                        <a:rPr lang="en-GB" sz="1600" b="0" dirty="0" smtClean="0">
                          <a:solidFill>
                            <a:schemeClr val="tx1"/>
                          </a:solidFill>
                          <a:latin typeface="+mn-lt"/>
                        </a:rPr>
                        <a:t>Oct</a:t>
                      </a:r>
                      <a:endParaRPr lang="en-GB" sz="1600" b="0" dirty="0">
                        <a:solidFill>
                          <a:schemeClr val="tx1"/>
                        </a:solidFill>
                        <a:latin typeface="+mn-lt"/>
                      </a:endParaRPr>
                    </a:p>
                  </a:txBody>
                  <a:tcPr marL="121920" marR="121920" marT="45690" marB="45690">
                    <a:solidFill>
                      <a:schemeClr val="accent6">
                        <a:lumMod val="40000"/>
                        <a:lumOff val="60000"/>
                      </a:schemeClr>
                    </a:solidFill>
                  </a:tcPr>
                </a:tc>
                <a:tc>
                  <a:txBody>
                    <a:bodyPr/>
                    <a:lstStyle/>
                    <a:p>
                      <a:pPr algn="ctr"/>
                      <a:r>
                        <a:rPr lang="en-GB" sz="1600" b="0" dirty="0" smtClean="0">
                          <a:solidFill>
                            <a:schemeClr val="tx1"/>
                          </a:solidFill>
                          <a:latin typeface="+mn-lt"/>
                        </a:rPr>
                        <a:t>Nov</a:t>
                      </a:r>
                      <a:endParaRPr lang="en-GB" sz="1600" b="0" dirty="0">
                        <a:solidFill>
                          <a:schemeClr val="tx1"/>
                        </a:solidFill>
                        <a:latin typeface="+mn-lt"/>
                      </a:endParaRPr>
                    </a:p>
                  </a:txBody>
                  <a:tcPr marL="121920" marR="121920" marT="45690" marB="45690">
                    <a:solidFill>
                      <a:schemeClr val="accent6">
                        <a:lumMod val="40000"/>
                        <a:lumOff val="60000"/>
                      </a:schemeClr>
                    </a:solidFill>
                  </a:tcPr>
                </a:tc>
                <a:tc>
                  <a:txBody>
                    <a:bodyPr/>
                    <a:lstStyle/>
                    <a:p>
                      <a:pPr algn="ctr"/>
                      <a:r>
                        <a:rPr lang="en-GB" sz="1600" b="0" dirty="0" smtClean="0">
                          <a:solidFill>
                            <a:schemeClr val="tx1"/>
                          </a:solidFill>
                          <a:latin typeface="+mn-lt"/>
                        </a:rPr>
                        <a:t>Dec</a:t>
                      </a:r>
                      <a:endParaRPr lang="en-GB" sz="1600" b="0" dirty="0">
                        <a:solidFill>
                          <a:schemeClr val="tx1"/>
                        </a:solidFill>
                        <a:latin typeface="+mn-lt"/>
                      </a:endParaRPr>
                    </a:p>
                  </a:txBody>
                  <a:tcPr marL="121920" marR="121920" marT="45690" marB="45690">
                    <a:solidFill>
                      <a:schemeClr val="accent5">
                        <a:lumMod val="40000"/>
                        <a:lumOff val="60000"/>
                      </a:schemeClr>
                    </a:solidFill>
                  </a:tcPr>
                </a:tc>
                <a:tc>
                  <a:txBody>
                    <a:bodyPr/>
                    <a:lstStyle/>
                    <a:p>
                      <a:pPr algn="ctr"/>
                      <a:r>
                        <a:rPr lang="en-GB" sz="1600" b="0" dirty="0" smtClean="0">
                          <a:solidFill>
                            <a:schemeClr val="tx1"/>
                          </a:solidFill>
                          <a:latin typeface="+mn-lt"/>
                        </a:rPr>
                        <a:t>Jan</a:t>
                      </a:r>
                      <a:endParaRPr lang="en-GB" sz="1600" b="0" dirty="0">
                        <a:solidFill>
                          <a:schemeClr val="tx1"/>
                        </a:solidFill>
                        <a:latin typeface="+mn-lt"/>
                      </a:endParaRPr>
                    </a:p>
                  </a:txBody>
                  <a:tcPr marL="121920" marR="121920" marT="45690" marB="45690">
                    <a:solidFill>
                      <a:schemeClr val="accent5">
                        <a:lumMod val="40000"/>
                        <a:lumOff val="60000"/>
                      </a:schemeClr>
                    </a:solidFill>
                  </a:tcPr>
                </a:tc>
                <a:tc>
                  <a:txBody>
                    <a:bodyPr/>
                    <a:lstStyle/>
                    <a:p>
                      <a:pPr algn="ctr"/>
                      <a:r>
                        <a:rPr lang="en-GB" sz="1600" b="0" dirty="0" smtClean="0">
                          <a:solidFill>
                            <a:schemeClr val="tx1"/>
                          </a:solidFill>
                          <a:latin typeface="+mn-lt"/>
                        </a:rPr>
                        <a:t>Feb</a:t>
                      </a:r>
                      <a:endParaRPr lang="en-GB" sz="1600" b="0" dirty="0">
                        <a:solidFill>
                          <a:schemeClr val="tx1"/>
                        </a:solidFill>
                        <a:latin typeface="+mn-lt"/>
                      </a:endParaRPr>
                    </a:p>
                  </a:txBody>
                  <a:tcPr marL="121920" marR="121920" marT="45690" marB="45690">
                    <a:solidFill>
                      <a:schemeClr val="accent5">
                        <a:lumMod val="40000"/>
                        <a:lumOff val="60000"/>
                      </a:schemeClr>
                    </a:solidFill>
                  </a:tcPr>
                </a:tc>
                <a:tc>
                  <a:txBody>
                    <a:bodyPr/>
                    <a:lstStyle/>
                    <a:p>
                      <a:pPr algn="ctr"/>
                      <a:r>
                        <a:rPr lang="en-GB" sz="1600" b="0" dirty="0" smtClean="0">
                          <a:solidFill>
                            <a:schemeClr val="tx1"/>
                          </a:solidFill>
                          <a:latin typeface="+mn-lt"/>
                        </a:rPr>
                        <a:t>Mar</a:t>
                      </a:r>
                      <a:endParaRPr lang="en-GB" sz="1600" b="0" dirty="0">
                        <a:solidFill>
                          <a:schemeClr val="tx1"/>
                        </a:solidFill>
                        <a:latin typeface="+mn-lt"/>
                      </a:endParaRPr>
                    </a:p>
                  </a:txBody>
                  <a:tcPr marL="121920" marR="121920" marT="45690" marB="45690">
                    <a:solidFill>
                      <a:srgbClr val="C6DFB3"/>
                    </a:solidFill>
                  </a:tcPr>
                </a:tc>
                <a:tc>
                  <a:txBody>
                    <a:bodyPr/>
                    <a:lstStyle/>
                    <a:p>
                      <a:pPr algn="ctr"/>
                      <a:r>
                        <a:rPr lang="en-GB" sz="1600" b="0" dirty="0" smtClean="0">
                          <a:solidFill>
                            <a:schemeClr val="tx1"/>
                          </a:solidFill>
                          <a:latin typeface="+mn-lt"/>
                        </a:rPr>
                        <a:t>April</a:t>
                      </a:r>
                      <a:endParaRPr lang="en-GB" sz="1600" b="0" dirty="0">
                        <a:solidFill>
                          <a:schemeClr val="tx1"/>
                        </a:solidFill>
                        <a:latin typeface="+mn-lt"/>
                      </a:endParaRPr>
                    </a:p>
                  </a:txBody>
                  <a:tcPr marL="121920" marR="121920" marT="45690" marB="45690">
                    <a:solidFill>
                      <a:srgbClr val="C6DFB3"/>
                    </a:solidFill>
                  </a:tcPr>
                </a:tc>
                <a:tc>
                  <a:txBody>
                    <a:bodyPr/>
                    <a:lstStyle/>
                    <a:p>
                      <a:pPr algn="ctr"/>
                      <a:r>
                        <a:rPr lang="en-GB" sz="1600" b="0" dirty="0" smtClean="0">
                          <a:solidFill>
                            <a:schemeClr val="tx1"/>
                          </a:solidFill>
                          <a:latin typeface="+mn-lt"/>
                        </a:rPr>
                        <a:t>May</a:t>
                      </a:r>
                      <a:endParaRPr lang="en-GB" sz="1600" b="0" dirty="0">
                        <a:solidFill>
                          <a:schemeClr val="tx1"/>
                        </a:solidFill>
                        <a:latin typeface="+mn-lt"/>
                      </a:endParaRPr>
                    </a:p>
                  </a:txBody>
                  <a:tcPr marL="121920" marR="121920" marT="45690" marB="45690">
                    <a:solidFill>
                      <a:srgbClr val="C6DFB3"/>
                    </a:solidFill>
                  </a:tcPr>
                </a:tc>
                <a:tc>
                  <a:txBody>
                    <a:bodyPr/>
                    <a:lstStyle/>
                    <a:p>
                      <a:pPr algn="ctr"/>
                      <a:r>
                        <a:rPr lang="en-GB" sz="1600" b="0" dirty="0" smtClean="0">
                          <a:solidFill>
                            <a:schemeClr val="tx1"/>
                          </a:solidFill>
                          <a:latin typeface="+mn-lt"/>
                        </a:rPr>
                        <a:t>June</a:t>
                      </a:r>
                      <a:endParaRPr lang="en-GB" sz="1600" b="0" dirty="0">
                        <a:solidFill>
                          <a:schemeClr val="tx1"/>
                        </a:solidFill>
                        <a:latin typeface="+mn-lt"/>
                      </a:endParaRPr>
                    </a:p>
                  </a:txBody>
                  <a:tcPr marL="121920" marR="121920" marT="45690" marB="45690">
                    <a:solidFill>
                      <a:srgbClr val="FFFF8B"/>
                    </a:solidFill>
                  </a:tcPr>
                </a:tc>
                <a:tc>
                  <a:txBody>
                    <a:bodyPr/>
                    <a:lstStyle/>
                    <a:p>
                      <a:pPr algn="ctr"/>
                      <a:r>
                        <a:rPr lang="en-GB" sz="1600" b="0" dirty="0" smtClean="0">
                          <a:solidFill>
                            <a:schemeClr val="tx1"/>
                          </a:solidFill>
                          <a:latin typeface="+mn-lt"/>
                        </a:rPr>
                        <a:t>July</a:t>
                      </a:r>
                      <a:endParaRPr lang="en-GB" sz="1600" b="0" dirty="0">
                        <a:solidFill>
                          <a:schemeClr val="tx1"/>
                        </a:solidFill>
                        <a:latin typeface="+mn-lt"/>
                      </a:endParaRPr>
                    </a:p>
                  </a:txBody>
                  <a:tcPr marL="121920" marR="121920" marT="45690" marB="45690">
                    <a:solidFill>
                      <a:srgbClr val="FFFF8B"/>
                    </a:solidFill>
                  </a:tcPr>
                </a:tc>
                <a:tc>
                  <a:txBody>
                    <a:bodyPr/>
                    <a:lstStyle/>
                    <a:p>
                      <a:pPr algn="ctr"/>
                      <a:r>
                        <a:rPr lang="en-GB" sz="1600" b="0" dirty="0" smtClean="0">
                          <a:solidFill>
                            <a:schemeClr val="tx1"/>
                          </a:solidFill>
                          <a:latin typeface="+mn-lt"/>
                        </a:rPr>
                        <a:t>Aug</a:t>
                      </a:r>
                      <a:endParaRPr lang="en-GB" sz="1600" b="0" dirty="0">
                        <a:solidFill>
                          <a:schemeClr val="tx1"/>
                        </a:solidFill>
                        <a:latin typeface="+mn-lt"/>
                      </a:endParaRPr>
                    </a:p>
                  </a:txBody>
                  <a:tcPr marL="121920" marR="121920" marT="45690" marB="45690">
                    <a:solidFill>
                      <a:srgbClr val="FFFF8B"/>
                    </a:solidFill>
                  </a:tcPr>
                </a:tc>
              </a:tr>
              <a:tr h="396161">
                <a:tc>
                  <a:txBody>
                    <a:bodyPr/>
                    <a:lstStyle/>
                    <a:p>
                      <a:r>
                        <a:rPr lang="en-GB" sz="1000" dirty="0" smtClean="0">
                          <a:latin typeface="+mn-lt"/>
                        </a:rPr>
                        <a:t>Hours of</a:t>
                      </a:r>
                      <a:r>
                        <a:rPr lang="en-GB" sz="1000" baseline="0" dirty="0" smtClean="0">
                          <a:latin typeface="+mn-lt"/>
                        </a:rPr>
                        <a:t> sunlight</a:t>
                      </a:r>
                      <a:endParaRPr lang="en-GB" sz="1000" dirty="0">
                        <a:latin typeface="+mn-lt"/>
                      </a:endParaRPr>
                    </a:p>
                  </a:txBody>
                  <a:tcPr marL="121920" marR="121920" marT="45690" marB="45690">
                    <a:solidFill>
                      <a:schemeClr val="accent6"/>
                    </a:solidFill>
                  </a:tcPr>
                </a:tc>
                <a:tc>
                  <a:txBody>
                    <a:bodyPr/>
                    <a:lstStyle/>
                    <a:p>
                      <a:pPr algn="ctr"/>
                      <a:r>
                        <a:rPr lang="en-GB" sz="1800" dirty="0" smtClean="0">
                          <a:latin typeface="+mn-lt"/>
                        </a:rPr>
                        <a:t>13</a:t>
                      </a:r>
                      <a:endParaRPr lang="en-GB" sz="1800" dirty="0">
                        <a:latin typeface="+mn-lt"/>
                      </a:endParaRPr>
                    </a:p>
                  </a:txBody>
                  <a:tcPr marL="121920" marR="121920" marT="45690" marB="45690">
                    <a:solidFill>
                      <a:schemeClr val="accent6">
                        <a:lumMod val="40000"/>
                        <a:lumOff val="60000"/>
                      </a:schemeClr>
                    </a:solidFill>
                  </a:tcPr>
                </a:tc>
                <a:tc>
                  <a:txBody>
                    <a:bodyPr/>
                    <a:lstStyle/>
                    <a:p>
                      <a:pPr algn="ctr"/>
                      <a:r>
                        <a:rPr lang="en-GB" sz="1800" dirty="0" smtClean="0">
                          <a:latin typeface="+mn-lt"/>
                        </a:rPr>
                        <a:t>11</a:t>
                      </a:r>
                      <a:endParaRPr lang="en-GB" sz="1800" dirty="0">
                        <a:latin typeface="+mn-lt"/>
                      </a:endParaRPr>
                    </a:p>
                  </a:txBody>
                  <a:tcPr marL="121920" marR="121920" marT="45690" marB="45690">
                    <a:solidFill>
                      <a:schemeClr val="accent6">
                        <a:lumMod val="40000"/>
                        <a:lumOff val="60000"/>
                      </a:schemeClr>
                    </a:solidFill>
                  </a:tcPr>
                </a:tc>
                <a:tc>
                  <a:txBody>
                    <a:bodyPr/>
                    <a:lstStyle/>
                    <a:p>
                      <a:pPr algn="ctr"/>
                      <a:r>
                        <a:rPr lang="en-GB" sz="1800" dirty="0" smtClean="0">
                          <a:latin typeface="+mn-lt"/>
                        </a:rPr>
                        <a:t>9</a:t>
                      </a:r>
                      <a:endParaRPr lang="en-GB" sz="1800" dirty="0">
                        <a:latin typeface="+mn-lt"/>
                      </a:endParaRPr>
                    </a:p>
                  </a:txBody>
                  <a:tcPr marL="121920" marR="121920" marT="45690" marB="45690">
                    <a:solidFill>
                      <a:schemeClr val="accent6">
                        <a:lumMod val="40000"/>
                        <a:lumOff val="60000"/>
                      </a:schemeClr>
                    </a:solidFill>
                  </a:tcPr>
                </a:tc>
                <a:tc>
                  <a:txBody>
                    <a:bodyPr/>
                    <a:lstStyle/>
                    <a:p>
                      <a:pPr algn="ctr"/>
                      <a:r>
                        <a:rPr lang="en-GB" sz="1800" dirty="0" smtClean="0">
                          <a:latin typeface="+mn-lt"/>
                        </a:rPr>
                        <a:t>8</a:t>
                      </a:r>
                      <a:endParaRPr lang="en-GB" sz="1800" dirty="0">
                        <a:latin typeface="+mn-lt"/>
                      </a:endParaRPr>
                    </a:p>
                  </a:txBody>
                  <a:tcPr marL="121920" marR="121920" marT="45690" marB="45690">
                    <a:solidFill>
                      <a:schemeClr val="accent5">
                        <a:lumMod val="40000"/>
                        <a:lumOff val="60000"/>
                      </a:schemeClr>
                    </a:solidFill>
                  </a:tcPr>
                </a:tc>
                <a:tc>
                  <a:txBody>
                    <a:bodyPr/>
                    <a:lstStyle/>
                    <a:p>
                      <a:pPr algn="ctr"/>
                      <a:r>
                        <a:rPr lang="en-GB" sz="1800" dirty="0" smtClean="0">
                          <a:latin typeface="+mn-lt"/>
                        </a:rPr>
                        <a:t>8</a:t>
                      </a:r>
                      <a:endParaRPr lang="en-GB" sz="1800" dirty="0">
                        <a:latin typeface="+mn-lt"/>
                      </a:endParaRPr>
                    </a:p>
                  </a:txBody>
                  <a:tcPr marL="121920" marR="121920" marT="45690" marB="45690">
                    <a:solidFill>
                      <a:schemeClr val="accent5">
                        <a:lumMod val="40000"/>
                        <a:lumOff val="60000"/>
                      </a:schemeClr>
                    </a:solidFill>
                  </a:tcPr>
                </a:tc>
                <a:tc>
                  <a:txBody>
                    <a:bodyPr/>
                    <a:lstStyle/>
                    <a:p>
                      <a:pPr algn="ctr"/>
                      <a:r>
                        <a:rPr lang="en-GB" sz="1800" dirty="0" smtClean="0">
                          <a:latin typeface="+mn-lt"/>
                        </a:rPr>
                        <a:t>10</a:t>
                      </a:r>
                      <a:endParaRPr lang="en-GB" sz="1800" dirty="0">
                        <a:latin typeface="+mn-lt"/>
                      </a:endParaRPr>
                    </a:p>
                  </a:txBody>
                  <a:tcPr marL="121920" marR="121920" marT="45690" marB="45690">
                    <a:solidFill>
                      <a:schemeClr val="accent5">
                        <a:lumMod val="40000"/>
                        <a:lumOff val="60000"/>
                      </a:schemeClr>
                    </a:solidFill>
                  </a:tcPr>
                </a:tc>
                <a:tc>
                  <a:txBody>
                    <a:bodyPr/>
                    <a:lstStyle/>
                    <a:p>
                      <a:pPr algn="ctr"/>
                      <a:r>
                        <a:rPr lang="en-GB" sz="1800" dirty="0" smtClean="0">
                          <a:latin typeface="+mn-lt"/>
                        </a:rPr>
                        <a:t>12</a:t>
                      </a:r>
                      <a:endParaRPr lang="en-GB" sz="1800" dirty="0">
                        <a:latin typeface="+mn-lt"/>
                      </a:endParaRPr>
                    </a:p>
                  </a:txBody>
                  <a:tcPr marL="121920" marR="121920" marT="45690" marB="45690">
                    <a:solidFill>
                      <a:srgbClr val="C6DFB3"/>
                    </a:solidFill>
                  </a:tcPr>
                </a:tc>
                <a:tc>
                  <a:txBody>
                    <a:bodyPr/>
                    <a:lstStyle/>
                    <a:p>
                      <a:pPr algn="ctr"/>
                      <a:r>
                        <a:rPr lang="en-GB" sz="1800" dirty="0" smtClean="0">
                          <a:latin typeface="+mn-lt"/>
                        </a:rPr>
                        <a:t>14</a:t>
                      </a:r>
                      <a:endParaRPr lang="en-GB" sz="1800" dirty="0">
                        <a:latin typeface="+mn-lt"/>
                      </a:endParaRPr>
                    </a:p>
                  </a:txBody>
                  <a:tcPr marL="121920" marR="121920" marT="45690" marB="45690">
                    <a:solidFill>
                      <a:srgbClr val="C6DFB3"/>
                    </a:solidFill>
                  </a:tcPr>
                </a:tc>
                <a:tc>
                  <a:txBody>
                    <a:bodyPr/>
                    <a:lstStyle/>
                    <a:p>
                      <a:pPr algn="ctr"/>
                      <a:r>
                        <a:rPr lang="en-GB" sz="1800" dirty="0" smtClean="0">
                          <a:latin typeface="+mn-lt"/>
                        </a:rPr>
                        <a:t>15</a:t>
                      </a:r>
                      <a:endParaRPr lang="en-GB" sz="1800" dirty="0">
                        <a:latin typeface="+mn-lt"/>
                      </a:endParaRPr>
                    </a:p>
                  </a:txBody>
                  <a:tcPr marL="121920" marR="121920" marT="45690" marB="45690">
                    <a:solidFill>
                      <a:srgbClr val="C6DFB3"/>
                    </a:solidFill>
                  </a:tcPr>
                </a:tc>
                <a:tc>
                  <a:txBody>
                    <a:bodyPr/>
                    <a:lstStyle/>
                    <a:p>
                      <a:pPr algn="ctr"/>
                      <a:r>
                        <a:rPr lang="en-GB" sz="1800" dirty="0" smtClean="0">
                          <a:latin typeface="+mn-lt"/>
                        </a:rPr>
                        <a:t>16</a:t>
                      </a:r>
                      <a:endParaRPr lang="en-GB" sz="1800" dirty="0">
                        <a:latin typeface="+mn-lt"/>
                      </a:endParaRPr>
                    </a:p>
                  </a:txBody>
                  <a:tcPr marL="121920" marR="121920" marT="45690" marB="45690">
                    <a:solidFill>
                      <a:srgbClr val="FFFF8B"/>
                    </a:solidFill>
                  </a:tcPr>
                </a:tc>
                <a:tc>
                  <a:txBody>
                    <a:bodyPr/>
                    <a:lstStyle/>
                    <a:p>
                      <a:pPr algn="ctr"/>
                      <a:r>
                        <a:rPr lang="en-GB" sz="1800" dirty="0" smtClean="0">
                          <a:latin typeface="+mn-lt"/>
                        </a:rPr>
                        <a:t>16</a:t>
                      </a:r>
                      <a:endParaRPr lang="en-GB" sz="1800" dirty="0">
                        <a:latin typeface="+mn-lt"/>
                      </a:endParaRPr>
                    </a:p>
                  </a:txBody>
                  <a:tcPr marL="121920" marR="121920" marT="45690" marB="45690">
                    <a:solidFill>
                      <a:srgbClr val="FFFF8B"/>
                    </a:solidFill>
                  </a:tcPr>
                </a:tc>
                <a:tc>
                  <a:txBody>
                    <a:bodyPr/>
                    <a:lstStyle/>
                    <a:p>
                      <a:pPr algn="ctr"/>
                      <a:r>
                        <a:rPr lang="en-GB" sz="1800" dirty="0" smtClean="0">
                          <a:latin typeface="+mn-lt"/>
                        </a:rPr>
                        <a:t>14</a:t>
                      </a:r>
                      <a:endParaRPr lang="en-GB" sz="1800" dirty="0">
                        <a:latin typeface="+mn-lt"/>
                      </a:endParaRPr>
                    </a:p>
                  </a:txBody>
                  <a:tcPr marL="121920" marR="121920" marT="45690" marB="45690">
                    <a:solidFill>
                      <a:srgbClr val="FFFF8B"/>
                    </a:solidFill>
                  </a:tcPr>
                </a:tc>
              </a:tr>
            </a:tbl>
          </a:graphicData>
        </a:graphic>
      </p:graphicFrame>
      <p:sp>
        <p:nvSpPr>
          <p:cNvPr id="15" name="Rectangle 14"/>
          <p:cNvSpPr/>
          <p:nvPr/>
        </p:nvSpPr>
        <p:spPr>
          <a:xfrm>
            <a:off x="5649384" y="3708401"/>
            <a:ext cx="5535083" cy="2384425"/>
          </a:xfrm>
          <a:prstGeom prst="rect">
            <a:avLst/>
          </a:prstGeom>
          <a:solidFill>
            <a:srgbClr val="BBD672">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93" name="Picture 16"/>
          <p:cNvPicPr>
            <a:picLocks noChangeAspect="1"/>
          </p:cNvPicPr>
          <p:nvPr/>
        </p:nvPicPr>
        <p:blipFill>
          <a:blip r:embed="rId3" cstate="print"/>
          <a:srcRect/>
          <a:stretch>
            <a:fillRect/>
          </a:stretch>
        </p:blipFill>
        <p:spPr bwMode="auto">
          <a:xfrm>
            <a:off x="5814485" y="3824289"/>
            <a:ext cx="5202767" cy="2103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53082" y="1130386"/>
            <a:ext cx="10739624" cy="2084388"/>
          </a:xfrm>
          <a:prstGeom prst="rect">
            <a:avLst/>
          </a:prstGeom>
          <a:solidFill>
            <a:srgbClr val="ACDDF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5" name="Title 5"/>
          <p:cNvSpPr>
            <a:spLocks noGrp="1"/>
          </p:cNvSpPr>
          <p:nvPr>
            <p:ph type="title"/>
          </p:nvPr>
        </p:nvSpPr>
        <p:spPr>
          <a:xfrm>
            <a:off x="428369" y="288067"/>
            <a:ext cx="10960100" cy="971550"/>
          </a:xfrm>
        </p:spPr>
        <p:txBody>
          <a:bodyPr>
            <a:normAutofit/>
          </a:bodyPr>
          <a:lstStyle/>
          <a:p>
            <a:pPr eaLnBrk="1" hangingPunct="1">
              <a:defRPr/>
            </a:pPr>
            <a:r>
              <a:rPr lang="en-GB" altLang="en-US" dirty="0" smtClean="0"/>
              <a:t>Summer Photos</a:t>
            </a:r>
          </a:p>
        </p:txBody>
      </p:sp>
      <p:sp>
        <p:nvSpPr>
          <p:cNvPr id="2" name="Rounded Rectangle 1"/>
          <p:cNvSpPr/>
          <p:nvPr/>
        </p:nvSpPr>
        <p:spPr>
          <a:xfrm>
            <a:off x="362465" y="1072721"/>
            <a:ext cx="11137557" cy="22306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rPr>
              <a:t>Look at the </a:t>
            </a:r>
            <a:r>
              <a:rPr lang="en-GB" i="1" dirty="0">
                <a:solidFill>
                  <a:srgbClr val="1C1C1C"/>
                </a:solidFill>
                <a:latin typeface="+mj-lt"/>
              </a:rPr>
              <a:t>Summer </a:t>
            </a:r>
            <a:r>
              <a:rPr lang="en-GB" i="1" dirty="0" smtClean="0">
                <a:solidFill>
                  <a:srgbClr val="1C1C1C"/>
                </a:solidFill>
                <a:latin typeface="+mj-lt"/>
              </a:rPr>
              <a:t>Photos </a:t>
            </a:r>
            <a:r>
              <a:rPr lang="en-GB" dirty="0" smtClean="0">
                <a:solidFill>
                  <a:srgbClr val="1C1C1C"/>
                </a:solidFill>
                <a:latin typeface="+mj-lt"/>
              </a:rPr>
              <a:t>in the ENGLISH Poetry/SCIENCE photo pack PowerPoint</a:t>
            </a:r>
          </a:p>
          <a:p>
            <a:pPr algn="ctr" eaLnBrk="1" fontAlgn="auto" hangingPunct="1">
              <a:spcBef>
                <a:spcPts val="0"/>
              </a:spcBef>
              <a:spcAft>
                <a:spcPts val="0"/>
              </a:spcAft>
              <a:defRPr/>
            </a:pPr>
            <a:r>
              <a:rPr lang="en-GB" dirty="0" smtClean="0">
                <a:solidFill>
                  <a:srgbClr val="1C1C1C"/>
                </a:solidFill>
                <a:latin typeface="+mj-lt"/>
              </a:rPr>
              <a:t>  </a:t>
            </a:r>
            <a:r>
              <a:rPr lang="en-GB" dirty="0">
                <a:solidFill>
                  <a:srgbClr val="1C1C1C"/>
                </a:solidFill>
              </a:rPr>
              <a:t>and think about these questions:</a:t>
            </a:r>
          </a:p>
          <a:p>
            <a:pPr algn="ctr" eaLnBrk="1" fontAlgn="auto" hangingPunct="1">
              <a:spcBef>
                <a:spcPts val="0"/>
              </a:spcBef>
              <a:spcAft>
                <a:spcPts val="0"/>
              </a:spcAft>
              <a:buFont typeface="Wingdings" pitchFamily="2" charset="2"/>
              <a:buChar char="Ø"/>
              <a:defRPr/>
            </a:pPr>
            <a:endParaRPr lang="en-GB" dirty="0">
              <a:solidFill>
                <a:srgbClr val="1C1C1C"/>
              </a:solidFill>
            </a:endParaRPr>
          </a:p>
          <a:p>
            <a:pPr eaLnBrk="1" fontAlgn="auto" hangingPunct="1">
              <a:spcBef>
                <a:spcPts val="0"/>
              </a:spcBef>
              <a:spcAft>
                <a:spcPts val="0"/>
              </a:spcAft>
              <a:buFont typeface="Wingdings" pitchFamily="2" charset="2"/>
              <a:buChar char="Ø"/>
              <a:defRPr/>
            </a:pPr>
            <a:r>
              <a:rPr lang="en-GB" dirty="0">
                <a:solidFill>
                  <a:srgbClr val="1C1C1C"/>
                </a:solidFill>
              </a:rPr>
              <a:t>Does it ever rain in the summer?</a:t>
            </a:r>
          </a:p>
          <a:p>
            <a:pPr eaLnBrk="1" fontAlgn="auto" hangingPunct="1">
              <a:spcBef>
                <a:spcPts val="0"/>
              </a:spcBef>
              <a:spcAft>
                <a:spcPts val="0"/>
              </a:spcAft>
              <a:buFont typeface="Wingdings" pitchFamily="2" charset="2"/>
              <a:buChar char="Ø"/>
              <a:defRPr/>
            </a:pPr>
            <a:r>
              <a:rPr lang="en-GB" dirty="0">
                <a:solidFill>
                  <a:srgbClr val="1C1C1C"/>
                </a:solidFill>
              </a:rPr>
              <a:t>What type of weather do we sometimes have in the summer after it has been very hot and sticky?</a:t>
            </a:r>
          </a:p>
          <a:p>
            <a:pPr eaLnBrk="1" fontAlgn="auto" hangingPunct="1">
              <a:spcBef>
                <a:spcPts val="0"/>
              </a:spcBef>
              <a:spcAft>
                <a:spcPts val="0"/>
              </a:spcAft>
              <a:buFont typeface="Wingdings" pitchFamily="2" charset="2"/>
              <a:buChar char="Ø"/>
              <a:defRPr/>
            </a:pPr>
            <a:r>
              <a:rPr lang="en-GB" dirty="0">
                <a:solidFill>
                  <a:srgbClr val="1C1C1C"/>
                </a:solidFill>
              </a:rPr>
              <a:t>What can you do more of in the summer, compared with other seasons</a:t>
            </a:r>
            <a:r>
              <a:rPr lang="en-GB" dirty="0" smtClean="0">
                <a:solidFill>
                  <a:srgbClr val="1C1C1C"/>
                </a:solidFill>
              </a:rPr>
              <a:t>?</a:t>
            </a:r>
          </a:p>
          <a:p>
            <a:pPr eaLnBrk="1" fontAlgn="auto" hangingPunct="1">
              <a:spcBef>
                <a:spcPts val="0"/>
              </a:spcBef>
              <a:spcAft>
                <a:spcPts val="0"/>
              </a:spcAft>
              <a:buFont typeface="Wingdings" pitchFamily="2" charset="2"/>
              <a:buChar char="Ø"/>
              <a:defRPr/>
            </a:pPr>
            <a:r>
              <a:rPr lang="en-GB" dirty="0" smtClean="0">
                <a:solidFill>
                  <a:srgbClr val="1C1C1C"/>
                </a:solidFill>
              </a:rPr>
              <a:t>What clothes might you wear? What precautions might you take?</a:t>
            </a:r>
            <a:endParaRPr lang="en-GB" dirty="0">
              <a:solidFill>
                <a:srgbClr val="1C1C1C"/>
              </a:solidFill>
            </a:endParaRPr>
          </a:p>
        </p:txBody>
      </p:sp>
      <p:sp>
        <p:nvSpPr>
          <p:cNvPr id="13" name="Rectangle 12"/>
          <p:cNvSpPr/>
          <p:nvPr/>
        </p:nvSpPr>
        <p:spPr>
          <a:xfrm>
            <a:off x="480313" y="3722387"/>
            <a:ext cx="10640769" cy="2362200"/>
          </a:xfrm>
          <a:prstGeom prst="rect">
            <a:avLst/>
          </a:prstGeom>
          <a:solidFill>
            <a:srgbClr val="F1E2A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86" name="Picture 2" descr="Pack Up a Picnic: Kid-Friendly Ideas - Nurture Life"/>
          <p:cNvPicPr>
            <a:picLocks noChangeAspect="1" noChangeArrowheads="1"/>
          </p:cNvPicPr>
          <p:nvPr/>
        </p:nvPicPr>
        <p:blipFill>
          <a:blip r:embed="rId2" cstate="print"/>
          <a:srcRect/>
          <a:stretch>
            <a:fillRect/>
          </a:stretch>
        </p:blipFill>
        <p:spPr bwMode="auto">
          <a:xfrm rot="20448675">
            <a:off x="1086451" y="3641124"/>
            <a:ext cx="1878514" cy="2430161"/>
          </a:xfrm>
          <a:prstGeom prst="rect">
            <a:avLst/>
          </a:prstGeom>
          <a:noFill/>
        </p:spPr>
      </p:pic>
      <p:sp>
        <p:nvSpPr>
          <p:cNvPr id="16388" name="AutoShape 4" descr="data:image/jpg;base64,%20/9j/4AAQSkZJRgABAQEAYABgAAD/2wBDAAUDBAQEAwUEBAQFBQUGBwwIBwcHBw8LCwkMEQ8SEhEPERETFhwXExQaFRERGCEYGh0dHx8fExciJCIeJBweHx7/2wBDAQUFBQcGBw4ICA4eFBEUHh4eHh4eHh4eHh4eHh4eHh4eHh4eHh4eHh4eHh4eHh4eHh4eHh4eHh4eHh4eHh4eHh7/wAARCAEpAb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AtNa/tG98q3t4riaY8BI8sfpV68hu8pbz24tyT8quMEZrpU1XwrptgkC3KabdWyliNyCSQEdBiuJ1bWIbmXz2vS3mHK9WI57mvu44hym0z+f8AE4NJRlTTdwvokVzZyF3Un5ljXINYk8bQ3b26Wkcbn7u8citCCS4WVriCd328gjtVVNQ1yK8e7hjy4+9JJHvP6130asknbUMNGzs3oQ3Z1Munm+X8q8YPSq8qX0ny+Yoz3xU91qe4GS5SV5WOWdhgZ+lMtrpbriIH60qzm9Jo6UpxV+VC2cd1bD/XHP6VFc2UF4251EU2f9YvWrN2stvJsn3K4/hx+VQQMzsG5PPNYxkktA9+L5r2ZWk0q4s5lYo1ynUu5pguLRb9YcMspHIINdBJu2KwyFHY1FcNHtP+jEu38e3mquumhMcU5/Gr/gTWCQzwv8sZ443Un297ELbtamVJTtBC5xWYJFicFWYn+4B1rYXVZHiSFrfCIOdy8iqUbdTmqUmntdFPUrVoFE0OSrckDsaTRDIZ96owHU8cU64S7nYCGcJD/dx1p9vqyaVM8SaeP3se1t53BfVh6VU5cq3uaxi503C92WtZna4Vo4FTf7cCqH2dUjU3EwGfvIvUVPZLHInmwzsST0qxI00r5fy3x6jmudpLVHPF+zXIjPCfZQ8sAaSCQYOetKNOtRbeZEcSMOFHrV2NZDJh5EVeoXFU9QmntZQkcZYn5sqpOKqm5J6FwnKUrRev5mW9tfgbp7d/LDfwVYtVtFtGM0cqnOFQnPNWYoNSuVDyb0ib5sucVnyqv2gxKFZh1IbNaupKorcup2qXP7re3YcsNpdj53+zMOOD2q5b/wBnqqIlyGlHABHWoLTT7YN+9MhyecCiSCxhn3RxyBQcH1rl9+T0Ik4yfKmw1izSdGlTyjKP7rYNY6w3VmVgmQoj9Ca0C0aXO+PeeepFVpryfzPMuY3EQbgGnOXIzqo86jy7oVYNq7fM2kdDng0+B7p38uSMkE4DKattc2txF8kUZYjOOlR2LEMGUGM+h5rSEnJO+pDm3F3WosemGCZZriR5Ic/OA2MCrqS2Im8m0aTy8ZDt2qB8sWSYyOMdTwppbi0j+x7+IkQZ69aicpSZlKfMuWb3EvbjeSkcwkUdC685oa9kjKCOfyz0YhOMVDZz25hDRqyo2QJCM81p2DwyWefJEkjkgMRgGs+R99yKiVNaxKNhqzLOwabzkHquOaui7uLl22xRRxlcHAGcVXWGIAqUjLZ5A7VKbqK3cIsYGB2oVGcnYmfK3enHUgkhuHXyo2UL6N1qvf2dw0cazW4dEGFZeoPvU97bX7X63NvvaKQDgHGKs2q+ZcGKaSX5euehrppzmtOhSqOCUk0R2MdzbWyxyHdnoAOlVLqOaB2ljglkbPH7zGK2Gj3HbGDweoNV7iNoQ3m5AHUms6nNNvW3oRRxFpuVk7kFrdXTRjbaEsTyHbJqZ55LT93JYhDL94qM4pbG1WQhoZyXHJ57ULNdNdyxks3ljJcDOBUShK1+YVlObjFfmWG0qOOJZFuYwZOiA8j6ioZbELiWSQgZ6iqF2rzXReFiQBjcTipNFnvPtLW8smQTwrcg0XklqOcJqPMpbF1I4reFtqDDncADkk1j341y4crZuqpnO0pW7qjxNEsZjWFgfvk4qJAtrY7re58xyOrEcmjnfNaxNKrypTsm331Gafo96ti39oXFtFcSJmOLdnP4dqfc6emlWVrJNLFvlXLfN8o/Cs1bq+SVppjCpH95sUy9vkitGuLmya4hPGYzuwacanLH3tEdDjObtbfsaGnzWdxePGsIO3/lopxmm31x/pgUxsIjwGqv4autMvEY2ahHHVZBgirWr6QJoI5HvcHuF4APpWtP2EtOhjKMYV+Wd16jbJreOR7hIGSUHG9ec1PqEkF9abLhWUN3xiobCwuIUVWmJiFVPFZ1KzVWtl82N/QZwKipFJe7sKMY1KyjGWvR3KTWFybSe1gulXP3XPWqlraeJNPCxtPHPCx4x1FWPDtzd3zyrdxKkScbnGCa3rWytZIRFHKW2nIw1ZcvOrs7quIlh24TSffS/wCJTjDwyAy2ebph97tV60tYrsys91FFMBwncmrKKJB5St86jqTniuY8RW8iv9ogDtJuwQmRVU9jjpr28+W/Ky/dtebmhl5I+65HFZWpabDIIhqUwhMnCSo3U+hq0lxqUViIb7YsTjarDJIPqazLjSZXWFLi8W5jD5yjcgfSnduPLsd+HjyPWSXp+n+Rs2GljS7IeVMs6EZXLc1UbWbi32i4t2ZOe2CKuwxWVrCsdnLcORywk5xVaTWoJbhkmUNt4AMeDQpKGkjOHNUk3KPN+DOustH0+Z47iaATyL/ERjmpbnRESIvGFAz901cs9XtLKARywrJKp4zyD9ao3mqx3TfdI9s8VtofOKWJlK93YqLDPE2+E7SvXIp+l6xcRzv5kbOQegXANNe4UABXOfpS/ayzfMu7FRszps5L3o3Idc0qHUyrxSG2XOXXGcmoYtPutJnWWeQGBFx8gG6In7rMK6Oxs3d1k3RR3Kr5iwsMk47H0NLdhoLZ5F01XS4bbcGcnKD0/PvSniZSXKelg5TpRXP06djjdTt5zOiTP0PmPOer5/u+1UDalpz9ink567j3q1qd8jTPBa+ZFFEx2Rud2PXBrE0vVYbHVd9xGyqc7nY5BP0pJRSuejJTqXlTWy2Ou0y31COJTMqtHnueav38MhhZoo1AI4UnpVCy1GG/3TWl2rqmCYw2MU/UtQS4mQeSYQBhtpJ3VaakeDOFR1btWZQhSS3LSTOoCn0qzDqGnSAfbWnCE/Kyx9T+NVbwb5T5EjOh/gxz9KinXVLuBLf7PDhTxv6inTpwfxHWoRlaUv8AI27j7LLtOnxfux1LyDJH4VDe6XNcQGSKNFfHLBs4FVTa6pb25KrbxrjnK1RtptQOVa+O7dn92uBVygr2S07mcabb5oSWnqaFnayabB8wEgByWJ5/Krdxc3Cwr9ntIZZn6DPQe9UmurieUCaVZFX7wK4P50rTzZItlSI56r1rJTS6Eyg5S5p6s0LTT1aRL6/mWBU++pfP5VXu7+G71JIrPUYI4Bzz1b2rPZZpo2Dgkd2PNZ13ZagkqtZrbBcckLzTjNJPRmlLDxlL35a9OyO5/tzy7FreaSGWEDgbQSMelZN/caDI/wBug064t4yoCkn5pG7kZ6D3rJ0+wv1hS6v3HlqT5arwZT6fT3q7p9lqmpSyvdBWwOZG4SMdgBWDrQi9I2Oylho073lzN9LliC8014f3cs4z95Nm5vwPSqd8soiX+z4zcRM+13b70Z/2h/WqN5o+uWdxviliuLUH59kZVsVPa3OpacQ1hsKN/rYZh94dxmpdRSd4N2NamHjSlaSWpnXt7qVldNDMsLIR8nbA96mjvre6hj8yaJVbqXPBql4gVFja73pHE74KO2djH+E/0qjcahpNjp32a2mt7qdvm/1TYB9M4rmrYyjRu5v5dT1MLktbFuEacNW0rr4fVvY1rnT7e4Krbys4yMtGSB9K6W6j0yRIvs8TwxRxAEFslnx1zXlH9vXvmENI6r/sMRt/DpXaeHNYi1K2jgfidSFbPfPQ1yYLNoV6zp8ji+mu56/EfB88uy+GLp4lVLO0kk043667rpeyNNUnCiLzEZcn73YVEBI0zRrG0inqM8YrautN8lP3kwDtwpj+bH1FM+yNbwl4boOw6IV617ilF6s/P1iI/eZiG3Mq2+xomXnGOCKkmeZXAhkLIvRWHT2FR3FvfJM90I4PMK4Ve4NR+fJGB9oQxzFecngmnJxjJW2Nrc1mnclugplVCghHVzuwM1HdzRxxRyLC2Om9h8rj2NQ3GqW8FqzzRR3EueAzDrUkOoSTWa2/lLsYgiMDIFTKavo7FqnNJNrQvfbXWzQwqDH33HkfhWXquotaESNETF3IPI+tWhpcjTlyBD6bjUV3pkc8rM0xZsbevFTJX2YqXsIz11RPDPOsaSRSMVZQ2frVl5JJoDuV2bH3j0qtp8bJGII7hmxxg1qwWc1xIY42CFRlzIMAD1o53HqYzS57RRFpqTvIYxGpdV3FugA9z6Vbn0OWfTnhN0YZsGWeNPmeReo2mlk0tBEI5LwvbXB/18YK7SOzZ7VDfQNbsyLIbaWEBYZFk52joD6isnUlPQ76UYUVz81m99P6/wCCYVno8ltb3N7cXMqzkkxWy/MoX69zUmkAxxNcyMwkUcF+BUkn2qORpVvBKxO7KgYGetRXl19nthFd5vEk9sACuimlCHKmY1JzrN31v2VtPQgtNbF1dNDJZi8j3YJT+Gn67NbaVZecys0bN8kOMnNad/qlnZ6RD/Z+nok20ALGAN3uTVH+0rq6gSW50lWkh+5lgRWcW0tWTFXmpxhaPa+5l20MHiq3mmMMttswFwe+KvaSp0yP+zjZTKGP325U++api61x3kaSFbdT/wA8U6elbekz3It/LvJmkb+HdHjmmo7SZriZSjFx05eiu3b5kltpNnBL9tZig7+9O1KJbyAra3AkGfuGpLl5ri0W2O1SGyCarWMX2e4O3YsinnaeDW8FC10eenJ++5aodbR3cMZ8wOSOAgOQBS3d/JbL5f2czkjoByKff3soYIh25PJ28H61JHNCYsSyqs2OlZNXW9ha6SlG5m5Eq7fmt93JylXLRIdPtZZZ4VuBjIZDh/yqFsGbKKzju27+lOZJJmVY4wX/AIUPUn2oXNE2ac7R6Mqrfm6udtjps8Lyd2BBNSm3t7QyJdzzXDuPmeMjEZ9AO9bMqtDa7YZFefbtkcdMf3V/qar2WmalNuaYQw8/KpBJx7+lS2mrvQ66OzjSim1vrcyYLBbgiCO8viD90yQjZ+JPNV9Q0S70S4je4ttvnLkndmupkkMMb2szLHIo4P8Ae+ntWdNM1zIINWjEaBcW1wX3BT6H2/lU2aSe6FSxMqk3BxUfLuYOordQxrLYqHbIJDHHFNS9MEvm3FhIS3UBc80t99vW/Mc0YGw7cqMCpJ7hWBWUu2P7vBH403F8vMmbWaSjJX/MlRra3vv9ImkmiK/u9pzg+9dDbwxiJZI1IjYZBK1ZsTaW9zNczWazMR8gkHGfoKfrOoRKEkjsZIjsA8tGJGf89q1Ts9jx61V1bKO5kyTW7S7YXLMOvHStfTrGzkREmLzSyNjywSuznqfesYX1vAu9zFbXBwfukMD+WKuRa3as6Ts5S9hBLbvlWQY5B/2sVnWlY6qWGndaW/EuhUtrmW3FyoiZzulOdxx2zUOqXzalPtQvHEqhQGPJx3PvVO81K1mgXyiqRZyEB5B9T706ykhZcCdJGbqnQj8amD15jGs3FPqY9/Yrvx95j1PpVaHT7USLBPtYH2rqorS3ZM7Sh9G7/jVHVbFspteNVHU9TXUmm9x0sa37l7GQdN0u1vVa0IjkPIXpmrlx54i/dxoS3UnrUKW/kTieSPcezsc8VX1OeRrhfJLSD0Hapml0N/eqzWt/Nlm1vxBciFwoY9TWlK6ht3llvoa5aa1kmjEgUh88NnBqzDcXFvLjzJHQdVJzzULcdXCxl70XqdDJMoUIx3Z6rnpVJtqXS+Qm2PPT3qKO6W6AjXcGPTJFOmiljddxH4MK1UjnjT5HZk10GKny4+T6VWaznj2MzqmfU4q0WMzqV/duRwAaiuldlQSMGOcE7uRUNNMcG1ZFaNpI0ZGUHJweeDVmG3nwI4/kRvusDmnNBb/ZVKMxfvkbs1ZNyltaIWdDJ2jToBTtoE6jfwobfwzrBZSNKxwpjK9vlPX9a0/Dl8JrSW1LIkofO1h1HrWZcTSajaRxQsEuo87UPSRScnHvWSkdx52Y7h0Kg8Z5Brlnyxi79D0sOpOpGVrt6fM7TUJkt9KuJJGYzYKoowAePzrlRp+pTIZJrpINwyD5eSB+PetnQdJEsR1DUrp59h+RWOQPc5ql4n1OKeM29jsWEfKzFuZD/hXy+Mz2ydOh16/5H6XlfCSk1WxsU30j29f8jgfEUcqRiysF3K773uH5Lt0z7AVkvpraVB5khMk0v8bHJ98eleiWWgvNEtxzL8m7PofTHYVg6poepTt88bgA/KCtfO/WOaV5M+6hhVThaKOGijMlyE5GeCevNXNNsb1JXksy4eLn5W5rZ03Q5rG++0SYJ5CLjhjWpaT/ANn2M0sUK4yUEmPvN7UquMSa5B08u54PnQ/RvF1ykcUOobRxgTgfzFb0l1LcgCHLEch1PBrjk06SeHZtzGF+9j8a2vCs0un+XDcfNFISqhv4TX0eU5+nNUa/XZ/5n5zxLwTTpUp4vBRs1q49/T/I3EE32pFnWQtjJzxmovEOgtq0SNLctEsXzBEcbifSo5rgySM16BCiuRES2WYD2q1FHtmPynbj5X3etfWPlmfmF6lKSnF2aMQ2drZszf2eqlyANz72yP5VIi3Vshmh3s6dCV4A9qn1W8k0/cXCTLjcojXLE571DY+KLeeNoXjdHJ7g8fhWVknsdv7+pDnUeZFmbULzVLeOO1XdIjYkB4JFMSaYSNHLFLEVGQxXiptNuIpT5sbl1Q/MVGDV+6kkvdqW0zK56+ZwFFbwTSbZyt8svZqFl+RlW17bvOFjlZbhm2tI0Z2J9TXQRrJNBNKJirgqizPLxL9R2x1punBbOyYNcRTocCZMcMf5irE0lhBFFGYo7qLcZIGzyjdCHHtWeu25upU2mkvv/TyC4uZFt7i5mYXOU8tYk6Af3iPT+dYLXMbAKynOONyk1Y1GWbzjJHM77vvZ6H8KyrVZo7ozTTyEN91ewrWFJJNszT9pHV7bFpbcyKGji2g8kCmXthcG1AOCn6ipLu5mhMZiZR6gipJbye4sDtZI3DfNg9RWbppLmIUqiaktik0KW6IrEyt3A5xVxJrT7IUg3ls9SCKz1FykTzQzeZ/s7cH86tQFpIleORgvdcd6lp/I1qRurtl60uNq/LggHk9c0fbXnkMU1qI1GSjHnNUZPlJwBu6kDirNlPNcQtmNUCdCBya2UYtbHO4KN5Ip6lerFEYAX80/d2jmn+HoZo4DJLHJNJjOSDUtxbQ3ODcknB4IHIqxEvlgJbXU8UY4NVF+ZcqkfZckVr1JbaexlkUy4VieFbjmrl7tnnKpBF5Y+7xWXPKkBYOvnZ+6xXJzUV1qDqi+XOwUdQVpSnCL0Of2EpSTiOiuCtyQ8PlLkjIGea1bSNGu4WaT7+UyP9rjIrGgujMGBCh+gOc5FWILyCGSJmty8kbZK7sVMp3i2jdRaqRe1hxkuLSdITIhjimHzAZBAPOfyrqp9USMblxMX7xjgj1rk2iubVvOt5hPaS/d3D5gfQ+9VYrWaW5/0eeRZZHA2FiBk1jODrRTR34acKM3Gaun2On1q1k1N7dbfY7qh3N2XnvWbqGjw2duJtRu2uAhysSLgsfz6VdiuodBsfJhhZuSTg8ue9Yl1eNeX7+cTkrhRjjB7CopqT0T0RdaPsW5SV3v6GbPqML3jS3Eih5G5UngH0q0kQwJSIvLbp83WsvV9KRrtG88wxZ+6OT+tXGa3jCLFuYrwVJ5Pvit1GVtTGooySlB6s1rW5lt7hZJJjcEL0bpRLe3UySLE0iryUAGMk+nvUCrOkZiRlX5g2WPJxVi51SeeJvtE3nzD7hUY2AfStHCyOKMUpKVrsluNNj1LSYkkUWZiAaWeTGQO+O5JrL/ALNDrvikeQINqs5+ZvQmnySST3Cb3coSGbPG4+pFSMzu7eXOgROpA4z6VlGnbU66uJqOKin+BAmmyRt1VR1Pc1biVrVw7x5JPbrTLOWSZv3XmHB5DDitBozvwzqfl4+UnmmonDVqSvyzLuWkt1dZJFUjkE1nyNEeP32/p8wOKsRMqL5LAyccnofwqC5t7WeQELJCy8AEnn6e9axt1OSlFKTTK0js0b+btUL1B9PWo/KhurcyI6hlwFVfvPnpgd6sLawQhpYGkTd/eOcmmrdBXBk271UgbVwama093c6oyX2Sk9uVuVs5I2jYgkEkcY65x0pWtmjt2miiWQ7uxwSPapUWAHKSzQSMCo8v0qhd2MlyuDLcMxPLliDx6YqPe0OmLUnq7Ikt45iWljgbef4cZ5qxayTLJ+8s0kbupOMU3SNSbTd0KwBwVCkyruzz+lTPPHJK1zJ8hbgBR0HoK0cZxXvIVS97NaEiKs0e8quFPCscYqEAs5aPdt6Yx0P1py/6V5oi3RxqvA2HOfWooZp4WMdvJIN5DAHGD9c0/aK3vGUYvUfJJHZvG8zsiE/f9frUF7dK1z5fmoR95QF5qW8jmuGQ3EIaIH5VY9D3IqWGWH7QisqbYxjGP61MqiaVi0lH3mrsqk3pCSrHlTkKd3zKR3xWnp8kN3Gst88NvdBgsjH/AJafXHQ+/eqV5bx3DiSMS23zZ3q2QaoyLNbX9um7AlLA+vbn9K8rOU/qc2v61PpOFZQlmdGMu/4pOx0OtTRizm022eQW6sTI65DO3U/QVxV9rKwsuLJ1VTjGzjPrXpPh/T0uJPMPJ2Ln35rt7Pw3pDBWksoi3rjrX5k6z5tj9/jQjybnmPgnxRpbwxiSaMTAkPERhm+uf5VseKNSmu4SbPTAq4xv3AjFej/8IT4duYtzafbhv+uQzWrYeD9Ft4CqWEbcfeZfw4ofvdCbqHU+XtRju5WMSwzjtwuTj29K2/CHgq71O6SS4huRbw8qjg4/HsK+gJfD+mwN+7s7dGH8XlihSsSGNQFQdNoxWM3J6bI6YSSV92eReING+x2pVZk3AY+UYwPQCuL1eHyItxYEquVA5z7/AK16742txcQscYOeSo/nXkXiCGWGKZURyOiSE4A/PtU0JWkKvFShqaOi3C3drG9xCQQv3tvXjrVg75RHKkZYKSNhOGAqno4aPTYFWQDEYHStDzo2w2GJPBwMV+zUXzUoy7pfkfy1j4qniqkYrRSfy1YXKtsW4it8uvVOM1Fm0+Z2th5zjLbh0qSHzEZlVjt68miWSGYMskKMSeucZqtLnInbQilWKWJYo41VAMlkABq3aTQwzW7zQLLahSGGMkNzz79qrrBAm7yzJDlcAA8VWVp4EdHdXCg7iBxjt75onZx0N6Ls9PxNe/W2gc3MIMPnYMcAUDIxyT6D2rNL5OGYn9KgujdMiSPcB5XHyjpxVe8uI7VVa5n2KSMEDcSfoKUFyLc1nH2svdNIb92FwR6VBOFaTLKM9qppJ58hFuLhdzcFuAK0YIbeKcvd3RlYHlFfrVJORi4ez33ID5DIRIob3zREsaqVC4U9xV6C6to7vm0Y7xhWdAqrTZL6G3SXyyHVuo252t/hSd07E3m9FFlQIEy0bcY6VHvVBnO0+9ZOpJf3MiNHfKjBgTsXjaO3Fa0V3HkiaPgsFXCng+9Gt9jplScUne4wN5z4KtuHoOKvW1tMV3QskiHghXziljmls4ZbaIm43DK4A+U1iaJZ38NzcSpfIrzN5jB0KgH2od7rlM1HnjJ3Stt5/wCRux206O+8EKDgZqNkVYTNIwjIPzZbk+49qoyWF5cXcf2rU5tzZ3eWxRRV6yhltw9nd30VzjHHdV9MjvTd02jOUUlfmv6JiWX+k3BhjjZ9ql2PbHr9KEiXzQVhWROc55FV7i4hgn/dNcQ4bbu2/KR25q7bRx2rtNudpnwuxhgURau7hNWV11K0yrv4jVCP4gOlMKDysKeD1I71b1WzSZUkWYW1wW5VGyMD1qJ0jYf6HcRSkcuHUg+4p8q7jjNWWo+zumiJVkEkTjDoe4/ofercAs4JxdC6V1Q7kjA+cnsD6fWsdZdReR0W3tIR2dnzx9KLpmSxjVTMbgnLFUDDrRODir/kbxurJ28vIv3N7Jc3DSS7Q7dAOgFRzyR/eIUMOmKyLmS5iCMkJlywVh0Ye+KuQwSM21Y3H+90qVUV7WJqUteeTI9ShS8mEjquSOOelVkjnTaoVXIGN+eTWhJbmMltykZxuFUrm4jjIjaQbvStnVstTWlNtcsdUaXlxSlWM6orYyofJJp6wpFJ8pMeR8zkZ/CoPJCoVIOMdfWnYDkboiuOhbIqFZI5n5PQsCON2MeNqdmJ5+uKnR7eGCSLy4yMHHOPxqqiKHJ8s4HelYb2+X53K5QHnNNsyavvsN068mQyqsSheocCtcXnmQruKxEDGAMZ+tZsaszOq5AUD5ehJ70ySKSOT5izxAdRyQfQgc1C0IqU4VJdmarSxbQpDb8csvXFVLtxGDJIDheQxPWnWyieJykphYD93uXIY+/pSSKwk2PmQgZ3DnBrRGUYqMircXf2ryyxbL/6vjO71/H+dRpCpIcEsB09quwR5QSSwkrnAKnkfhVRLJHkEvmSBkclVzjeff3qG2tjqjKL0WhaihM7ORwQOQD0qR/3UbLLj/ZAPOKz4Jbvzj5kYbLZOwYIA7GppSzNloztzwSOtNMylTfNZvQpTeWxYRq4PqTmgPLAi+SSW6up6Y/xqa4ijYeTkDd1KnFRLbloxEssxReBlun+NEpu1kdSkralm2vrmQgGEbM4bHynH9ahlgueZLSZYgW+6y8ufQE9venW2nzKpdpVWMjhFPX65/nU0UzxRBmtHlKnDEHIxnAx7VlFyXoT7sHeCXp/w5janBrEMEc1uwhAJeRmO9m9gPT2qaIfakEwtmtZZQC7qSBn1Iro7i1lt3QzW4jkVPMQiQbiD2471IzQx2ytI+2J/lO89/rWq5JK1hTxrsly6+X9anORrqOmozKyXKh9u2XIyO2KivZpJLmwkktxC/7wkD8MV0s6WtwVhvp4ym0bGUZx6fjWHr9stvf24WSdh5hC+Z6Yz/SvLzOElhZpbW/U9jhvEQnmdFyVpX/TQ6bwnqD+a27AQ4Ax7V6Jp98si4Dd68l8PblKf7x59K7nSpGB+9zjBr8sqx5Js/pCjLngjvbG8Ab2q+NSZEZV6Vy1qzeUGHIHWtGAlgN3Q+tSptDlTi9S3dXbOOpOelVWO5N3YVeSBWwuBg028tREm3PBHbvSlFvUIzS0OS1ePzi6quTzx615r4vSApIrSM7jOEI24/xr1i5j2ztIOgrivFti15dhUhDNJ0IHTj9awvyu5slzaHnuly/8S2Ivg9cjnIwT6VtabPDbxyCeT5uy9ya7Gbw/4d0rw+lndRST6hIuB5AO6PPc+31ritR05rW+ljuAztExUp1HHpX6tkWcUMwoqlG6lBK/n6H4Dxjw3Wyyu61V3hUlJpr1vZkQQNMZY7ydujEEBQhPX60qKVVptu5G5LduvQe9O02E3VwsI3RNK+1VkYAAn3PSryIFkaC48kNG20IsmcY/n9a9l2UrXPj6j5FzNaFCeWRIhdfZ3dY+GiTkjnrnvV6ayNrdx+Zj5lDqU5GDyP0qK48Ozm5XU1u7mIlf3aRzbcjPNaNzdFSkkttJLJtC8kdhgVLlYwq1YtLk1b+X9epnXmiW95N57s6Sf31fbxVS7RbURpbqXtoz+9lkXJX8Mc1Yu7yaS2ENtbsDkcyrkKO4qCy+0qCJZuT1XOVH4dqmNZdEXT9pGPvyul0JNSJs7V7yN7WWJQCHV/LXnoeev0rOtNctRcE3LJI+zG2IEqxPue9R3uk291PKZriSQA5VGJ2r9BUgtrWJIxkSdBnHyj8ayi6sndOx2KNDks0238i1IUvFBaNyo5VZGBApI/LWVGaxRMdfnyG9sUBItxbdtbsrvgGmSoP9YNin+Elup9K199epjHsi1JeRMjLaxFQMBkjHzfjTTdBUZNywqg3Mz8bc1nzpIsZYPdxXBwo+zgMSv4Cm22mabcIV8q5k3D5zI25gffPQVm6k5aM19hS5eZv9S1HpN1FM94km6Rhu37uWHsKUTFFfz23urD5VQ9+9Xo4xDb/K+EUYG5u1PkjFxGFjkR4x02HkfSmqfKvd3OZ13J+/qZ8z28saBJNpzwD1zV3S7pLGRrgRwzdMr5YYcfyqBbOGCQyBhI4wWDHcWNEUoeSZo0EK8B1AGAfxrWDk01IG01aOw7VNUn1a4aR1iZc8IqAYP0qrLJPE+JpA8nYHog/xpYJIYZpZElBuH6hTwo/oaiubCzlVXMAJI/iJzmoeq3N4qFN2aJolRpFG07j0J6U+2L+fIsShSg5AP86hENq6qhRwEwQAelTxOFmLqgVz8pYjkirVR7NmctmRXDTK+8EYJAJ9KW8aWEiQSZAHJFNe4ALRyRtL82Sc4A/KnJIzkyZIB6qvpWt/MdnpdEEf+k7sK4OOSpp6XDxQhBO2B0DckVPE0BIVIghXkAnGTT9sbAK/lsd+TkdPapUb63BzWzWhXhdlPyYIf74boT6igMsspWazVWXPzY4b8aYTbyziONzDLkgc8UTllRYn3hh1Lt1/Kh2tqVy6+ZoAr5yiPJVjyx4FLcAqN3nBwp5JH3aW4lUfvFRpwTwsY3deh+lIqqsYTYRydy4x+NC1OXsyFZvIlkUspUjA3L+o96mt5l+zCRVDH+8D0pkvkmQeYF65LH0rtIPBEVzYCbS9UhuEZBwykA8e1c+JxlHCpOrKyZ6eBynFZkmsNDmatfVL82jlZ7C+is1vJLWVbaZ9qzbSFJ9jSzQyL5e6OWJpB8rOhXI9R616NoKSLoraHr9umy3+VS3KuvbH0qbxZbQa5oqwyShJYAfIfP6fSvC/1lpKt7OcdL7rVW6P/M+wfh/WqYT29Kfvct+Vqz5uqf6HluxiwiAJkPRR346mkSZEJDqpcg7cmuo0Pw2r+GrvUrmR0ukz9nRSOQOxHU5Oa52CzvD920uGLEnLREDB969yjjaFRyjGXw6M+OxGTYzD04TqQdpq6t+vYimvV2eW48tQMZxwMCq1u0nlq7NkrnOT2rTbTbtpZUht7g7QC+5Dg8dBmozpmpNEyjTbkhh/dxjHtWksVQirOa+9GdPLcU1aFGX/AIC/8inKdyNyPPwCAerf/XqGGe4VCJYwwIzgn+VaC6HqnnCRbGYnGOVxxVuTw/rdyG/0V1cjBO9RuH+Nc8sywsN6sfvR2wyPMaissPN/9uy/yMI5bzFdsRnkHGCPxqWMRBllPzovCqp5c+1ax8OauqK01izKP4QQSxFUJdNv7ZmkubWZVz/Gmcew9BRDG4eq7QqJ/NEVcpx1CPNVoyj6xaX5Ed5eEytb7PLfjDEYBB6DNU4V1RkeON/KUS4BK8MvsamO9mEmSiLyMc5+tLdXWoLCr205MyNlfkGB2/ka61sefFWtFJfM1owfLjSVtxJycN0Pas7xHFeNNbx6fNCXUnzAWPI+lS/bjHCizfaJXGQ8ioPz/pTbZcTRahDcMyLJ91jzg9iKtK+qOenGVOXO/wDgCadYXrPJJHhY4490iovyk9ue3NGtpLceVIkaxgSAlAeDgds1clnaaIC3YiN24AYqpHocfypt8vnMitIdscg3rjABGCMGvOzOnOeFny77/d0Pa4dxNOnmtGVZKzdtel9E/k7ast+DNpn8t1zzkEjP4V2E7WtmRIyyRgHncuBiuS0OO8Fw/wBkuorYFiMspZvXgVu2Xh3xPdORfeJtWmgYH93DDFGv0+bNflmIipVHqf0jhOZUlob+i6jDJdiNXWSKT0PStXW5odLtmuJpdqR+/FcZb+FJdGvVvbO7nmIk/eRuQTj8ABXo62kOp2KieBWRlGSwHH/16weuiNW+VpmVofiJdQj3rYXCwY/1nAB9xk1qNdQyLna2PRm/WuZuPh/arfJc299dn592PtUoBHpw1dLa6LJY2y7Y4QQOG2En8yc0+gpKJnXoAt3bHB6GuclmMTm4jiWVkwFB5xk4/Oui1UtCjK3KnrWZ4b8v7a6SKrxyADkcVzyeprFWNnQtPv4I5JNWt7XdN+88yPkhT/CT7CvGdfvUuNXvpRKqI0zPnqcE8Y98V7L4zvprXwzefY0kZ2QRRbEJOTwW+gGcV4Tcx3Ul1HCqGAqjDcE469/fFfe8H4ZRU6766L5as/JfEfGRnUpYW/w3k/yX6jJ4WuIz5M5yE/dvnPJ70x4Z4xEWzcPgK75CkVHBa3UdxbTS3he3jZndYicuAO/sK0L2+juo5EsZEk3qDlkLqwr7SU1dn5hNyTSjqvyIZDcGYJClzGD8vJ3L9aktp7qTdbFy7pnDMOBimRfZcRfY49gDfvFwQSe+M+9Wm+1Qt5k0ToSwYJswMfnzWUF1bMZ22t/mNjibyhJcSPtzyE5xmqxaWMtA6uYwS3nBBgL2Hrn1qeLWPLLtNpkN1DzwOWU/Qc8VIksczPOi3CJLhtqp9365rVRS3EueCbktzPuLaS4uvOXU5N/ZvLXAXHQipxC0PCs0kWBuyoJPqaS/WSB2LNI27nbtUkA98f0pkBDod0zOcEMQACR7DtSczRuUop309P8AgCxWMjl5ZFjNtt3KQnz5zwMGhtltDtaPzHZsIc/zFOb7QjIq7ySOM9Tx1/8A10jzR20vnSTQhAhLbj971olVTWoLmk+4CPdIyxQzSyiPO1H2A/Q9qv29vBiOU/aIZAnzliD17N61ixLrkd1G0MS6lbSAuQRhkTqMMOwHrWoJklt2hbBhGSHaYMzdR1rKMlzaoVaE42s9PJ/p/wAAg1WxlEVvMLmNlYGSSNAWIx0DGr2n3UJEcyRRLvHyhHwMevTis6SW4RY5IjGjom0jswA6VYsIc2DyQTQ+Vt3Be4PoPXmrlFX0CrFTp6jb1prhXhgXyNzYMgHzVTutNa3BjjuHxswW3jKn/GpbCSZZJVnd/OAypZMYHufX6Uk1wfJ81QzcjA25IpuctmaQ56T5YmZaacgm86O9mVhkEqOG+ta1rJJBaCEM0pP3S2MgelCI5iaeNirFfmRwM05w1w3neWFm2bSr8J+QpNPcKtV1PiYknmR7WO07sHpnBqGZiZFXAY9eDimNbXlxa7LiQRxqRtMGQQBSwiTYsruxTPDN14oshKKS3LH2WZkZo0YBume4+lRvHhztUqc5Ocgf/WqzbXimVf8AWKSOSexqW4iZ0aOO4OWHyjFHMjHnlF2kVlWCS3GP3cuDnnOT9ajtLeS8iERVVlD4Yb9vy+tNtdyyMjNtG3nJ6NTLqRo8H5/M671GRj3ppa2sapO/KiLVVs9OcASMyjl3QA4b+dPhFve3CebMZIcE7k+bHHtSXOo2FwDCtjFNM23ec4BHcg9jWhodlpdu0q2bSRGYZzGDjPcA0m1cuUnCneSfN/X3D4JXWMRbhkHOVXgH2qNzHKnmYcyKcbgeTz3qhYSQ2oM8bbwQrDzFK8nrkVftmN9M626FDwMrnbWrMZ0+Rtr7wRAg8x0JyTwDxk1reHNZ1PRL7zI0325cM8YIO4ew7Gqmlus8d2t1Bcny93lxxsMFh0PPbBrT0rVrWzvUmttJjBRMgyPuI9QOvNefjvfg6bpOa+VvvPZydOjWjiPrEaTT82/uW/6npULSalbxzS25USAMFdcED3qeaG2ghwyKMD0rjU+IlxGdraSNx+5+8xu/Os7xH4wv760aH7CbbeMbg4bH1r8//sDHSl8Fj9kXGeTwgv3yf3naS39lAcNsHpUD6ratgK614lNJrskm0XKSY/6asKat5rdox3q7AHPyPux+HWlV4bxkVexWH44yuclHnt6ntn263ZgQQKa95FnAYV5DZ+KplbbNncOoPBrTXxMPlO4jn1ryZ5dWg7NH0dLNsNVjzQloenxTRkDDCrMZQ4ZuR2HrXB6Z4ghkCvI4x2GfvV0mnapFO4+dfpXNLDzi9TqjioSXus6W38uV/nA3dveql/Jb5K4UjpgirNqbZrctuAfHrWFfzRrOct3/AD/+vWnsrIz9teXkZ+o+HbG9kMgjWMk5O3iqJ8Iwhyy3DjPsK3bO8jkO3NakQjZeorqpZrjqEeSFRpHnYjh7KcXP2lahFvva332OJk8L2sRBaSdwp3cPjP1xTrHw5aEFY4GjTdu5ck5/Ouxmtlf0xUZiEYwKHm+Pe9WX3sI8O5TBWjh4f+Ao4HxlokWn2qXljvicvtcqx7iuFvLjUYzv+0yMQc4b5hn8a9l163W70i4i+8Qu4fUc15pe2QPauvDZhiGrym2/VmFfJsDdJUY2/wAK/wAjX+H92L5UuJztlDFXxwMj/wDWK9e0+4Rbdey455rxLwl/o011ArFWIEiD3HBrsE1pxpxUzKnHzsW4Udya4cVF83Oj18LJcrg+h0FvfQDWppY5CbcSbGzyM4rrGurGO3BN1GqkfechVH414zc6a2q3b3VpfRJGxBUifZ0FdPo2gxxW0UuvarZ3EWcCOWZWAH+NR7Gy1NeZS2RrXuvXOi3qTSsZtMuGPlT9QrZ6E/yNdDB4jFzAGVt6kdetULzXPD8ml/2XHaNfRMuwQRWzMp9gcY/WuDS313w7q5RbG4TTpstFGzhyg9CR0qJQcVozTSek42Z2urXX2hjtrjo/FDaFqshlkCW5ULgpuJOe1bwule3898KMfjn0rzjxFa3OteL0sLOJ2kjQfKPujd/nmpwrj7W81dLo/wDgGWJo1KlGUacnF91bT701+B9DeH/F3gkaYkltrKTb/vM0T7ifTG3tUGra54H1JSl1p73gPG4WnP4Hg1w+i6HDptrDZAbgijccfebua6vT9Ji2jgEY4OK7YZrWg+WikkjzKuTYaqr4huV972/yOZ1Hw34EmVxp6azZbv4RGHUfgxrkLn4f29vdNdaRqJBJBKS27Rhh77Sea9gOmxq2cDFRvZxDkAV3R4lzCO7T9V/TPFq8FZLVvaDV+zt+Gx41e6XLZ27wTxmJCD++TLj8e9ZCawwkla7Z3S248p8tjj5cHHSvcrrTYZAcoCKxLzw9ArM0cCfN94Y616lHjFqP72ld+T/z/wAz5qv4X0XJ+wruz6SV/wAU1+R4+QgnH2Cwd4pQWeNWwUJ570PfXqxLELCZYQp3iROpHYnoa9On8O6ZMD5tkgfpuAxxWLqHglcBrGd4mXOAxyP/AK1elh+LMFU0knH5X/I8fGeHOZ0VzU+Wp82n+NkcG2oNe2oEWn7kLYaMjY6MOM5p1r/ZsLSNFG8VyjFefmB4zWtqfhjW7e4XyLNZoSMOfMLMPwP41UXSbqGTb9il3dc7TnOPXFezRzHDVl7lVP5o+XxWSY7C+7UoTj8n/wAMVnuQ11tkZIsKMKgzuPcH86sSQJcWxiMZWLbvDqOpB5AJq3HoWoSIqCynk43Z54P1qaTw7risuLOcx7TwCMA/SiWOwq92VWP3oxhk2YTSlToT0/uv/IzLi8W2tpGhfy4lBUBTltvpVLTdsln5ka7mbILMM4GehrTudLvoV2zWFygIG75N38qryQ3KsYYT5G4AKSnQ/TpXRTnTqK8JJ+hzVcPVw6cKkHFvumv0CGUSS+RJB8q5wzLwxHTFCyrYSyKpMqcjzAOEPpj+tTErb2bYcTXC8Aj7yev41RtPtf26RZ9v2Vl+UHqD6elbpc3Uxikrv+vkWZpzJE81jJuRhlgPmKH+tU7yF44lkuE8puS8sZxlR0yPX6U+2slEwntwNy/dUcAA9eB1FW8NcRN8hAT5XDH+XtR6jvGDvH59yKAI8YnTc67dvynJU/Sm3KzyKqxyNCv3chOTj61N9lUwhoy1qwOSUk5OfWoSbdJfLkeVwOckkZb39aRCabuv6/QRJsTCAyDJJByeMVveDtDPiXXY7FXdLdATLJGmdoHTr71jRW8MYMixk78naTjivX/BEY0L4cXGpRWyi+nX5exyxwufYZH615ma414Sj7vxSdl/n8j6LhrKYZljLzV4QV5efl8/yueX69p39m61dWNrObuRJjF8q8n0wBn8q6TQvh5rF5ayXt9df2dAsQMfnR/M5x3HYV3XgvR9N8O6et/cL9o1CblnPzM7Hkke1b+qjS3tJLnXLxDB1WEvtX8RXg1+I5u1Oj9/f0R9pgeBcPFutjL2d7R6JdE3u7L0+Z84X1qZ5CwimkSEBi6KSoz3JHT8ajtF5DPNyq8BufqK9L8UfEPT49LutM8O6bDFDMhjZmUAEYxkAda85F1cLBFDb2sbkbmdsHPSvp8HiquIjepTce1z4HNsDQwbjSoVlU722Xz1RnRaPZNNLeTCRLcHcQBhie5zVyOdR5phzLEhAGFJVQex96mWWSQL5mHA+UBemD3I/CrNtY2d1LLb2d5PpUm0Mdihg574yR/9auu6jF3PMlUc3ao/8kVHs7qxeOQXf2mBhhlkG5kA7AVn2d7PDr3lr9pSFmLBnjAXb6Ba6G5aEws90iwNGDlmIHA/iA9uc1nvcgyRK/leW6bw2CwPoQenNau97sijVlKL5o30EieWSJVuLVl8qdnJXksp+h47VZngF1LGkcj2ixMGJI7Y54781RWO+kvlbzrlLdXVmiWPA2+hOc1De6xBaXTWsiwD+J5XOAvJwv170nPuX7Gc3+738un3mvJBcBg0bwSrGuAGBZvrnoD7VS1TVBbrFsxMzHlN20J/e57mrGieI9Pex8m8mjQqhR2ByHJBwcAZ9OaqaZHB9mtY4hLGqS7nMiZJ/E9RVPrYzjTlBv20dvxNOJAI0eQxkkA5UfeX+lV5IwyuRuKsdw3nIJ6cVaUSXExS3TzFyd+FBKrjqeeBTZLaWONVjt5ZZOjtxggHt7e9Q1Y543WpnrHHK5EsMcgH3lxlsewptxpOlNCtxD5yq7HagJU4/lTkEsM+XACM20KTyp7j2qe5Z5oo2WUFy3GOAR+A6VlOlCa95HbCtVoyThJr0ZjjT58tNDeMmCflkXoB24qSK71qzZWVGYg8FWyK1LiORLZZYwEL/Mv8QYA84/L2rR8MeG9S16+8nTYjKG+aRj9yMdsk9PWvNxGWYOabnGx7uXZ/msZqnRm5N7J6iWPifVLjy7NbWdrljtQIpOTXWWHhrUb5A2v6/pukq3SPzBJL+IBwPzrRPw+1nQ7KS5X7J5apumuDKA2PxHA+lY9pZ3VwGaC1nnx1KRlsVx4fh7CVrzjP3T7x8QVsLCMMXOKqP5f8P6ndeHvh5oczCe18R3F7Iow5R0IP1AHFW9V+HepZ8zSdcCkD/VTw5B/4EOn5Vy3gqe00rxHb3eoXc1isZ+YCIksPQ+1e4Wtxb3dulxazJLE4yrocgivNzTJ6eGmla6fWx6GVcRrEt+xqJtbq6f4HjNxaeKdGk26ross0A6zWo8wfXA5qdmSSPci5H8q9k6Vk674f07VkLTRmGfHyzxfK4+vr9DXgVMvhvA+i/tdztzRt6HlSRBsqR146VwOs2vkyyR91YivQryG+0jX20rUNkqnPlTKNue44964/xSv/ABMJto4LVzSpOk7M6KdeNVXRxEzzW12lxD99GzjsR3FbOj36Nc+dE6bW4kjlQMPoR/Wo7mz/AHZY1QtNN2s14zSJucRxBOrEnn/P1rSFL2vuhKp7P3kb50TTpZ1ubeyt9+fuOMoD7eld/wCGdNvJ7aJvsttCV5G1ARn1zXk2geL7Eate2MriL7Lcm3yx4kA7/nmvSvCevLDugNwu0HKZbqK563NDRnZh5yafK7HbRWXk4MsheT0xgVm+I5IktGaVgFHJJpJ/EFha2cl3d3Maoo+8W615X4n8YT63dFLQlLZTwfWuWcuYuMJc2rNP+0BNcSSbSVjBYIPTsPqTXoXhTTLWPRhfvaQx6hIirNKiYLjGQfrg81xXw20r7ZDJcyAeXuwpP8RH9M16rotrBJbltkUauoQnO08dD6HgjrW2FhGcZx6mGMlOEoyi9Fuu5iXsSoVcD2rQ0q42rycjuKnvbElGjYcis2OGSJx1rBpxkaJqcbGpPLlfl5FVDMQQDSCQ9Dz7Vn6rdLbRmRiMetY1aiSuwjGxfE2XqYIriuVh1uFmHzgc+tbtjNd3Sf6PZ3M3usZx+fSooT9v8GpU5RhuyxJaRk5xmmNax+mKmkt9VVQXtVh/66SqD+VVnj1Enb5aE+gescTjcNhZctaai+zav9wo1oy2ZFJawnOQM1A1jCT90VJPFfqMtayY745qg16I22yNsb+6wwaujiKVf+HJP0Zrz6bmhBbxK20qMVoC3tGXaxwfpWZZuJdvzZ960DDujLBq64R02MZ1Hfcq3Flb/wAJVvbFZOpaFp9wD5ttGzkfexyPxq3eSm3PDc+vpVJ9QCn79ZqpKnK8HZ+RrKlCtDlqJSXmrnL33w/sZZhNazTQMPQ5/D1FV5vCEyW4VoYpZlHyyrIyk+xXkGuxXUlz2qQX8XVulerh+I8fR09pdeev47nz+M4LyfF6ujyv+67fht+B5j/YOpQs6SWUnQkMpB5rLuRJC58xmSQHlJATx0r2M3FvLxuAqCbTrO7PzxRSfUA17eH4yqbVqafo7fnc+Vxfhfh2+bDV3H/Ek/xVjyGRkjgeRTsQLkkHIB9M1AYxJbHKs4/vhc7gfx4r1a48K6du8z7JH9McVlv4QsIroXEKyovQxbsqP/rV6UOLsI0+aMl8l/meHV8Ncyi17OpB693/AJHF2Gl312AkduViHVu2B6V6TGjXWlW+k280q20W15HbuR0FOisfkCqoCr0ArSt7d8KpB2jsBXyea5xUzGom1ZLZep+jcO8M0cjoyjGXNKVrv07LoVIY9RsjJfTF5beJcLx2HYCse48Nax4u1T7VqF3Fp0SACGL77Y9TyBmuh1iab7GQWAWM55OBiuI1jx1OVe106MwSbfkuJBgE+grXJY4qVX/ZY3l3fT9CeJZ4GOH/ANvnaH8q+192r9FZdzoD8MtDtFL3mvyq/fO1QPwx/WuD8XW+l6Xrk1pompi/tFQYuGP3mxyOOD9az21W+1B3k1CfzZlAYbnJxz29jVe3az+ziBeZAxMkQywAJ6gkA1+hYHDYmnK+Jq3b6W0+8/Gc4x+W14+zweG5LNe9fW3p/wAFkN1JHaxQuFd2c4EiDO0/hU6XlpbQrw0qqSd7EgDt16/hUF15kX2WGCFgpJ3b/wC7+NVLu4tbFDHNcERufkY/Ojfjxg16jiranixpqaS3Nl0uFhVmZJTk4WTlgSOc44x74qE2cUECBoQJJcr8rkpGPUgHgH6VfmkjhRQN8CSZ2eZ8vGcY546+9YGqxX0ck0dtprnGQShxkZ65FCfcyoRlOXK3b8P1NuK8aPUH+z3QjkMeGjzj/wAcI6Ul3BZzQS/bLeBkZgpMhA3enP8ASs3SdRCyINQtpYJETIMo+XA4GGNaUKrdSOsqI6SgZZv3nGP5e9OKe6IqU3Sn2t1I7LSLNZDGlnbW65GcNw49ODViys4beUx2M9uqs2FmuHHko/cZx/8ArqKa5tLNXEotrcOS5XcQxzxngEfrQJ9PWKGO1mjMSkFSp9/frS5ZfIHKo9ZXaf8AXdiaYt5BeyGa5s4vMbbIluAfMUdDx0B9/WrNrePIC99ayrbxzeWkSyKHYA5Jzngf5FRX7K0YbBdpZThFbHzZ5z+QqvqUkyrIsdotw+RuDEZJ/u5x6U/RAoqpK7WrJrhfMufMZfNjZmaFiR+7GMYJ7gVU8xBNLEitK23blj8mCOxHH4CpE+0vdhsw20cqrujiJZgOeuScUb447iOyjjb7TKdsMIYPu9CF+vrSfa5ooPm5Vq/L+vyLeiaXLrepW+i2LATTuF3RgYjUfeJ/CvprwroNhoelRWFlCEjQcnu57sx7muU+EnglfD9ob28RG1O4Ub8DiFf7g/rXe6le2ulabNf3jFYYV3NgZJ9APcmvmczxX1ioqVLVL8X/AFsfpeR5ZDLMM6tbST1bfRf1uWZLaGeB4Z4klicbWRxkEemK58+F59Kd7jwtfNZMx3Pay5eCQ/Tqv1rGtta8aeJFa40O1gsbLcQryEEtj3PX8Binj/hZlmcsLa8HofLP+Bop4StRvH2kU+sW/wA1scuIzbCYu1RYepJLacYv707p2/BmrDcaX4ieTR/EGlJbanGuWhk6sP70b9SKz9F0668H+IY7VZ2n0XUHKIzdYZf4Qfr0z3rC1yHxxrWq2N1JoxtZrVv3cka7QDnqWJ6V1Gq+I9BvNUuPCN/cPb3rKqhmXCbyAQUb1BwRUYurDBxjCU1yz0cb3SfdfmvuNMpwlbOKlStSoy9pR1U+Vxco9VJdez6apqx1ZakLVg+HtYa6E2n3+2PU7I7blem4dpB7Ec+1efyfEzUo9blcQwS6eJCqxYw2wHru9a46OW168pRgtv6VvU9PGcQ4HB06dSq3abtttbe/a3U6P4tWZfToNTiH7yBtpPseR+v868w1LbduJ0HDjP4969i1K6s9f8KSyW8geK5gLR54ORzj6givC7O5dNWlsmPyFd6+x7142Khunuj6fAVk0pQd09Qv4Qluc9Mc1y13q18zOsYjW3t4yNwTlSfQ+uDyfc12utW5eyZhG7jvtH+e+BWFe6L5OhXqhvJDwjzZX7FuDx+PArjeExE1zQlyxPqMGqEaTnUjdnmGg2DyW7zyZLzOzsT1OTmtyGTUrO0jMUzeSGPDcn6Ln8a1YLNYYUURhRtGMDAx61ZuNJb7PHJkFM4HsSM1k3dWOb7VzmrvUdSvmVbhZ3RfuoT8orW0OwvtQuI7dF2lyFCJyTVy20lppkiijLuxwAB1r1XwP4Zg0ZRPKoa6YdeoQegrkqzUdDrhtdnSeFtGj0rSba1xzGoyc9W7mqcV3efbLy1aR3SIFdmeCOO35V0Nu+7AFNsLKNtXvJCqhpXQ7j6qo/nx+tc8sHLFrkpy5SqNdU5Sc1fT9SDwnd+YklnI5YAb4sn+E9vwq3eR4b5akFta2t47QxRx7PmxxlQeuPUZp97hULE1rDBVcJQjCpLm8zHEThOrzwVkzJlVYwXY9K4q5lvPE2vPY6fMIbCBgk9xjPzeids+/atfX9SkuFntbRj8iEySD+Ef41H4Ns7Wx0uGCC7iCgZJIIJY8kn3r5nPcTVjTUaO77tL8zSk6cdajL2i+HdL0txJHAZp1P8ArpzvfP48D8K6xdUv5IwvmbVx94KB+tYV9fW9ojy3Xlpt+83PJ9h3NZTa/f3VyIdPt45OyCTJP6cAV8fg8Nm1T2ssNOSivid3FK3Rt21XZGVPKp1nzTtbudcSuDJIxfHJJ6f4mktpvOnWJWSFD/G/T9KZAHEQWbZuZRvUZIz/ADqRUtM4ztPvkV5NGUotSaW+t9L67X3/AFOHFLlly05I1Bo+5Ny3itnuqAj+dZms+F47+3MN1HFcL2IJV19we351MsRhxJFJKmejIwINXINRuI+JgLhO5Aww/DvX2eX5jkE5qFajKjP+aMm/z1/8laON/XKa5lK6+88o1yHVPB9yPtHnTaa7YjuHHzR/7L/0Peo4/HGlpE7S36Ajpk4/KvY7u3sdX06S3mjjubeRdro65H0INeE+JfCDaVqd1bg2kcZZjbgxKS6H1J6elfq2U5XDGQ/jJrdNLdfLT/M8POOI6uXUlU9jzrrra34GbrXxF035hFIX56gVjf8ACdWcjbi+PrSX+htl4mtRIygllCdB64rMtrRLc747eDaDuXMQIz1zXuf6p0ek/wAD5qPiTV60bfP/AIBcfx1bj7sg/OkXx9H2ZQPdhzVmw0/RbgxRyW8kc7sBs+ULJ9GI4J9+PetUeGNEkGIbNknBxsmmjj498/0qJcLUFvP8P+Caw8RsRLakvv8A+AZK+PIQheSVFAAI+cEn/wCvVmD4h2W5AsxZmPRQcitNvDBOnPGz5ihTfHAsikBunXFclc20ljd+RdwmOTzMABOjfUfzFKPCWHntP8C5eI+Kj/y5/H/gHcad8QLKQhHuCO2DW9beJbR9k2EkXPQ9CPSvK9NvrGG5mW5tblZQhBliCqSTwRhgQRjmpLiaf7J9nhvHex8tVh3uRjknb14xk4Puaxq8HST9yp+B10/EmKS9tQ37M9jstYs2cssanPOCeKutdyXQCoOMYUKOgrxSxuJrSdja6hPGMDfGzlhxz1IINaq+L9XtohtvgHJUJmJFG3HcjoelcdXhXGwdotP8D0cP4g5XW+OMovzV/wAjR+Kf9pSTW9u8k9pbqSWVAVZh6k4/Suciim8uLe0knPDvHgfn0zWu/jnxLbOyzXVvcSBtpGwMFHGO/SnX/i7XbjT1e+htWt7iMhY9o+9nBJ6845r6fLKOJwdONL2K83zLU+Ez+vgc2rSxDxT/ALseR6fO+xz0jGBI47vKEkryMgd+3GKrrcbQQ5DKGPH8Rz3B9KS+N3cD9xIyhidwd/uj2qKPT/sqR3L3Ue9xhYyc4HqOOnTrX0MpK2h8fSoqcdWWLjF/EY/JRNvygyMRj34HArOuNLV3VmhkZRkeWrDB981ftWVbgOzSoz/ISSCpJ7/SnTwXNxbFfMjiVScbkBBOfUdsVUXfTm0HCo6WidkaU19ctZ/YrlTcIkZ6xcE+uDwD/Osyxt7He0W0pIwO6eJyCeeRjOf6VNKXmGHHlkNnA5DU+EKEMcqrgNlfKbJB757gVm0jJSlGOgT3ckDpHDCpBYeYWVCgX/ZGQR36g1oxR2trI19KEYSr+6jRmDN+K8BfX1qlFFbLE93dFjEHACgZLn/ax2Aq3bRPqF0WMkhJTczbRjaD0AqVPz0NYw2cVq/61ILe8gvNRD6lp+mukcn7ttjkgY9hjHHfPWr9vDcXLyq1xZ2mH3xhUCr7LnJP48Voro0MkJMfmxnnbJ5mfwxXOTRStKsTyQvHnGGB+8OvIPP41UZwnfl0KrOrBpStb7/+GJDHKs0ttNHOzPISSHOE54GRTrrzPKZY23M3DMcqU9SCw61YtN1yslvKw3wpujYH5sAch8dB6c1TaMM6pGsu0Ll/MO07s+np9av4tGclWnyyunoUlt0tW/0VWXzJAS7Ddu9Rkn8zxXffDPTY4Ls61cxRTXAOLfrtT1b/AAqh8PvDtr4i1sWN1ex2lukRmlIP7wqCMqvb8a9C8IaPbreJb26bbVWZ9vXC7jgE9ya+H41zavg8KsLgdK1VqKfa+7PsuFctniayxVVXhHb1R6PpO5rOKSRQrsoJA7GptT0+11TT5bG8j8yCUYYA4PsQfWnW3+rAq0lc9HnpRj712ra+a6n6DUpwqRcZK6fTyOUtfBMlnCbfTvEmq2tuST5SkECon+HtlM2691jVLpvV5B/9etLWNQuftckEchiRDj5eCT61SivryJty3Mp/3myP1r43HeK1HCYudDlk+VtOSUVqtH5s4FwrgJxV6enRXlb7r2CLwVFYfPpWtapaSD7uZA6Z91xg1wfxW0HU7mWG8uoEfUEXYJoBhLtByOP4ZB6dx06V7FZyPPZxyyJtdhkivPfi5qGrxm20u2tgLa5ZCkwGWaUNwoP8JzivuaFs8pxhN3U1dN6Ndb/8AKeNjwp/woYNNOP2Vdxlfo10v3VmnbfY5TSZbvxf4c863nZNe0xfJdg+1rmEjjJ9eo//AF1r6b4Ltk8GzxXsCjVJFaQOT80ZA+Vfp6/Wpk0230fWbPVZmbT9Sv7V47iBFBhmlAB5PQNnn35rjfBnjXUE1G8t9SuJbi1KM7SyHd5Lf4Hpj6V1YCWPjhHT5v4b37q72fVHLxAsir5ssRTpv9+neL2hJpXuuj1Wq6Gh4Nk8nw75kkjfvHdlBP3R04/KuX8L6Lq2u6tJexx+VbphPOkGAxBOcDvWnoCz6hbQQxFk09c/ORhpuTnHoM16VokNvBFHEgWNAAAAOFHsK+CjltfDZhisRiJ3lVk3yror6X87fcfS8Pxp/UKUaa92CSv3dtbeV+v3FSw0W7icn7YFhX5inlDaox+ZrG8c+G7zUna5V1uLKXYrW+3YyshHzZHB4r0JFjZVKbUfOE3N98d81FI2T8hZBjBTsvtjoa9P2jUbXPooYqonZdrbL+vmeA6zaXEV8yTY3KMAAcBccADtVOK2aR1jRCzZwAO9ev8AijQtPvJIpJP3T5wWQckf1pPDnhmxtZPOSPc3Zn5IrmV5PQ0UlFXZi+DvDH2GP7VcRlrphwAM7B/jXSrblXAKsPqK6GKAIvy0lxHGyFWArOeGT1uSsU30M3dHZ2kl1NwkaljXGeHb/VNU/tO7N/NBHJLi3KgEKRnJ6dMn9K6vULcX1s+ky72WQ/KVYgnnofp1/Cr1h4W0uzsUtoUlEca4x5h5rtweEnKHPFlxzzBYFThWTc3bomkvn1PMNZ1zxB5brcXhE8X3ZVRc+hwcZwaveGdfutU0x9K853ukcJvc5OCOtdnf+FdKkidPKYBuuWLZ5z3rI0/SrTS9czb2USJImwOq8qe1dFTLa1WD94MdxvlE6Koqk021rZJL8dh+o6dBp/h6S2t8Fyvzu3V296x7S3ls7aIu6MH+XC9jU3jrVVisJIlODggt6Vz8esNNYwqrCSZJAMD+I4ODXx+aZLHF4OpXlFtw/C5zTx1GOJp4aUvendrztuWbx7jWddaKI/uoTtXPQdi1eheDtEhWMsgIjBw7/wATn+grjrN7TQ7WNLgNJdTDd5MYy7E/yrctJ/iLcWoXS9Jh062GSDMFDt7/ADf4V5uWxnmOIjRlTf1an0X25d33u7vt0PZxlOvWpKNOSpw2vJ2T9Or+R6RbwxxKFjjCjsAOtPktIbhSJY0f3Kg/lXD29z8RtLKG60uHV4R/rvLdFf3C4P8AMc12mgala6zbebEZYJVH7y2kGyWI+jD/ACK/R6ccPUp+xcLLs1p/kfI4vL6tBe0UlOPeLv8Af1XzMHxELXw9am+nngitCwDCQnk+gHf8Ko6bqml6pGZtLvIpwv3ow3zxn3HXHvVf496RNP4bttSidnWyl+dT2V+M/mB+dcv4M+H8mqeGLTxBpetNb377j5bJ8gwxG0kHPavgM24Nw+IrypUU0rXS00/w9bX6XZ9LlmEwiy1YurWcW5cu11fonbXbW53cU0tvL50P3v417OKyfiNE1xoLanZECWFfMBKbuB1XFYQ8UX+gammk+J7URvIuI7nP3e2Wxwy/7X510D3ix2klvIN8UpH0Gf59q4+GMyr8N5hHB42XuSe+tk+/z2a9H3PA4kydyoyi1pNaNap+a9DxazuNWuAI4bmZZUGF3QD5Qx5yQcj61Jqml3cER+0RKJyR5gAG1QSMN6jvxmup+L+jnwrqMGo6bbTC31BGjDwtwh4ymByOM81wNpNHbx4ltb6Q5BLtPu4P+8PyGa/omjJ1YqdPZn4Ni8I8NOVGr8S+71OhsNFT+zxIyPMyqWYgYBX69f5elYtzcacxKx207k5DCR1YH07Z/OrtzdGKKKEXOp20EqBlEuWBIOMDHSk+xKunhoY7+eUk5KqsaH2Byc/54q4qS+M5p9ofoVDEsMiGS2t1iLEeUsrZX64bcDx6VnyzNbXi3dsoaSMMEViGXHbI7/iP51tJawLCxubaWBwuBEp3fNjnmln0iN7NJGCKw/u54z29SfrWlomMW09EO0O81pNLeS/s7aewK7IlDIhJJ+ZicevY1m6utvC0jxQTaYnAMUyhwCepBz05B9KdF9tsGC2/mRzI2QN5GeO46fhReail5b7mTe4YgGQCTAPsRn86SpyhrE2lWU0lJbGFbw6latIv2Rr22ZtzSJhdo9ACB/OpZby3j2xHfE3Qxug49Dg1fvDEIoprUyF4lw0cbbSx/vYNZ0EcUrmR1kJPXceQR6e9XGPKrtktxm+Zr7v16fgTT7uFVkV24UryQccZFQ3Moki8t4vNnTHz4+XgjJx2708KkEg2sJH2/ebndViyWBn86ZHlmZ9i28fDH6+gpOaQqcHJ6dCxYWHmGFp52h80gQJs3nr1PseKuY8y7vIpYYo9RtwELMflZB1ZB0zipi0dr8iSgwKceYW3NbsRjHPasO+nvb0ravdQSFOTNKMEjp94fyrG8pSuddo04tPQjnZLeOSRZEDMAYyWzxwOR65ptvA12B9puJWj9I+MEeuKYPnkkhkkY3afNFLGAdvTj1Gcdaj0sz2LNHfSjaxJBGAo9gO1daSkrnJye47P3v62JW1IG3aT7LPuaPAyNzY9cA57dcVUivFuYnSCRo36s2wAg56+/wBcYqra6la3OryJp1g8s8JCCY8RhccZI7A5wCDmtZme6mabbE9zuHlxDChTjnBPbj6YzxXO5HdKgqdlKNr6/wBblvSoP+JHcM8gjZJEIGMHeSeQQORjOQas6VO2lyMbq3YwyKMOhLMD2IxzT9MLxRpAsMUscoCzKpAII6bD049abcxXECF25L5+zsQRvx2J7NiqUFqn1OR1pSkpx6f19xstrlpZ7i12s8ZJIUfMxbAxwOevFM0K0Bke41CNFmbLhAzIFJ69hVTwvbeZeTXDzRsVRWQFMhSe+fbHen6tfTXE5giyI1GMuD+8P4DkfhUwhytxj9501a0JQ5prUrXlzpaNNBaWQNpM48wjGZG9SSecVTWW3xI8MLndlVVR1x0zuORUb3Yt7pBOI/OwV8tTgMPxApZLxbyE+ZasSADt352/gK3k1FWW5wyVSb5pLT10+46n4VCa7uLvVHjktVtreSJVDBw7N6kcdPTNev8AgqIR2IlP3pcH8O1ec/BoLeeGtQt4Jt8zTMqwomBH8vPJ9T+WK9H8MyYtkQ9VGD+FfmHtq2OzrEyr7UWowt5q7fr39T9WyXD08NgKSp/bu399jr7c8VbSuc1LUzaqsMP+tYZJ/uiqS6jeFSrXUhB96+ezrjnA5ViHhnFzkt7Wsn21/HsfQU6Epq5a1krJqcpjORwOPUCoFjeNld42wCDhhgGuk0m2gito3jCszKCX6k0/VrmKC0cSYZnUqqHvXyGM4K9rSqZrisQqbledkrpX1SvfXtt95tGvZqCVyo2t2/lZWKQt/d7D8axtWuxqNs9teWsUkDnO3kFSOhB7EetJZxLNcxwvIEDHBY1tS6DblMLLIG9Tg1hl2acWZ5D2+DqJKD6csbv+u+gVKOHs4VFdPued+LZZp9EltNR3MsREltfquWidenmAfluHHrivPorH+0lisbX91Yqu6WYAq7uxJ4x1wCBz0r1vxTG2jIrOyM8mRHjv9R6VyunW4d+FVFzwqrgD6Cv0fI+Isxng5U8bR5K0Xa/R6fFbv6e7fVHmw4Zp4iv7WU707W89Htzdvxto2yfSrEjbHCqIMfKvAFdHZSFY3AQLGi8oRzk8c/jVeK0aNQHVgfRhUksskbB1YiTpu/vD396iUndyk9T66MIqKhBWS2ReimaOQhkAbAIOen1HrTZ51WMkVSjfK55PrmsvxFqAsrGWVjhVUk1jKo7G0KOoyW+W71kwA5WJQT9T/wDqrftXwox0rxb4a+K11jxJribwTFOirz22/wCOa9Xtbr92CadOTjoy60FpY6KCZSMZqteSqM7TVKGfio7mRiDnjirlPQwjT1KGo37W0qTq3zRMGFdxEbSSCK6huMiRAy89QRXmmsq00EiqcNg4puk+MoPD+hAalsWGNsLJI+AoPb86vB4z2Dak9DPGZb9bceWN5bHoxaGRiFiJPs3FVrwWsI3yW0BGf4iBXl2p/GSzER/sxPPkz8qxxl8/TPFT6VZ/ELxmVuZGXRbCQ53TjMhHqq4x+deisbKppTi366HNPhx4dc+IUYLzJPHMOn+IWlsdPjma4kO1/svOCfrWn8NPhiNGU3esXBubtiMDsqjoPr612nhDwhpvh63224knuTnzLqc7pZCTzz2HsOK6aOIKOlOngpSjNVX7st4rZ+vc48ZXoT9nGnD4G2pPfXTTsvI4lvh3arqp1Sy1jUrS73FlcFH2k/UVcl0vxxZoWs/EFlqSgcx3lqIyf+BJXYKuKivLuzs4995dQW6HoZZAoP51vHB0aUbU1yrydv8AgGizbF1WoztO2msU9O17X/E5O08arZamml+KNPk0i5lxsmJ3W8jYGQG7c10WqaZaahGju721zGP3F3CcOo+o6j2Ncv8AEXUvDepeE76ybUbG6neMm2RJQzGQfdxjoff0rK+E+s3+oeCrqxklk87TZVVWP3vKPIH4YP4VwYzMFhKc3Jc6UXJW301t6nozy+Twf1+jF05RdpLW2vVX1t0adyD4gzeNP7Ok0Sf/AEuxn4kvEhBBQHoccg/h+NWfDmo23gn4ZNe3tvcSr9pYW0O8qZC38hkE/hXXWWrPaQJ5xMwcAnJyfr9K5j47W73ngRLuBt4guY5GI7qQV/mRXl5bm+Gx8J18PN88V8L3X+aOrBY2ONlRy6tTUYSmm2tL/wCTex5f8RPHn/CWWFvbzaPb2skMu5ZRKWYDGCvQcdPyrsfh2y654D815GNxbM1uc8524Kn8iBR8F/D+g6n4Ru7jUNOtbyd7po3MqBiqgDAHp1Ndz4d0HStJA0/SrNbe2aQyugYnLHqcn6Ct1lEcwSq4pKV1p5Pud/EuY5fSw8srw9JxdOWj3Xnu76nLfFrUbdvBNrcSabNczwTRqVjOAoPG446r04+leJ65/ZN8rW7sLQK5keWNgS4Ge2BXsfx9hjisrDT7O6SD7TKXeIHB+XoevC5/UV4/PmOMLh/IVg7LKquWP93nBI+hNfb8IU8xo4G2OknPmdmtnFWSdul+x/PXFM4PMf3Wlkr+u/5GjBZDVoVFprEE0UOxIgy5OQvJOTkHJ7ZqdPD2uw3JNrHllXLFXEasD0GMg5/zisa1s4JGBGmrazAMQYZzGeT02tgY7etWQt0UMM91eI6j/lorPle2cZ4r6eUmtj5ufLe7Wv8AXqWblfENnbMsrHyg6ho3GWHHJDjg/jVjS795LZbO9mcXW8fK0SDjtznJHvg1kR3upwO0a3O0oSEAbGR9Dx+HrRFrd8sCre2Mc5bc376LcB+I5FDs1qiFpvsbGq25t7h7hI2mKj94yqwJ9vl5rlb+WI+ZNEsWQfmUNyB6HtxXVaR4kju3jivPJtVCMVxLkOo/h5A5PbJrnvFIsTrqtY3trFCcjyGARiGGccDbwfeilLozSVOPRmL9rWa2+0RfaIkBOG8psexBAIptlJ9pkT7LEqqrfO0kbqzZHUcDPPWjzNbhv0aNrK3hztVCSxI9zjAq/It7uWZ7EoNu6TEgXC+pyeM9vWlzfzGihbSFtdtf+Br95dXSrxYheyRpcohG0ebt2H1YUeIFuLgWdvHJsvivmF48Aqme5HH41ltql7DqUd1ayG4sXXZ5EUJbIP8Ae7H0BFSardteacVjh1GKyikERYx4bDYAB9smlS1lqbUqbgo8z08u4i3WbKG1gXEaMrStOMszZ6+y8VZntNxDiT7OCCuBISpz1PXP5U2G2jQHbDMx24Msr/KAOpB6VXa5+1eWyQi7beEjdRgLj/aOB347muhxW0Tjm51J3jpYfbNLDG+6zjDomxJSzAEfjz/Sqt5ZS3ZUSNp0KDq6Jvb8cmiRluLGWGG5huLgt8irn5PXcVJP9KowprcDyNFDGI8gMI0UxlvUFquELaJo2jRlrNNJ+Zri9tLyzVbW3gjUk+bI4LM47KFGOPfpU1lDplq7yxm1iO35W8pmYf7OCwGPwz9aVrGzmkl6bsYMYbYB36Dpn+VUhHdR3MnkWMiOFPLD5B0wAScn1qHCm9SIVIyXLFteT/4JML2SGdYppvLLnC+XFsb8FFXWuvKsh5kv2q2lbBR2O9jxyoPGR7fjWBA1qs8dzeeWREpjcuWGDzkrt5BzjrXRaTHZ6halo2iuoEYquQWIOOQfzqpu7tJWHWhGhapFOy30HR6gLSyeOONHtCfn3yBm3E4G71HtWdLqWowwG3ht387CiAxREoOe5PQD86rX+mWb6hbXSyeSkGG8lZfu4Py+vcVpSx6jdWhDSiMSsQgUkAj2wcmp5k27KzJqOmrSlZp99PwK9tHevH9u1Se3EiNndvc4GeDgEY5+taZMfmL5qhzINwdjkfr0qBNOuFJV7i3eKRSssfzE4/p+dVr7TpLgPaC4u9yAbCpAaQHnGe3fk/pTcYwWmpjzU60rc1vyR7J+z3bZuNSWIRtaQdcNk+a/JH4gcmtzVb1NB16azCebubeuDgAE9K8c+H+qHR/EttYWd9LYi9lCXUUhZgTggZPY5wAc816n4t01PIj1C3mLNENrhlwXHr1r8X43zuvk2Llh8PBRdX3ua636+61vp5n6twvTeKy+LjeXI7O/3/capna/vt8KsfMxtHpxW02kSw2bzvMm5RuKgcY+tZvgW436Xn0c4Na+vX2y3S1Q/NJy3+7Xx0+H8DHLKucZg3Oc05JbJSlt66/K3Q+ijVk5KETmNe8YQeG40jaaZ55BlYIm5x6n0FT+F9eTxFp0l+kckbRyeXKrtuKnGRz6EVwPxD8O6k19ca7bq1za7VM23rCBxyP7vv2qh4F8QX+izXENpa/bUu1UPCASxK9GGO/J/OvHw+RU8dlMWpylKzcdXZPslta+n4n6JR4dwuJypVsK+arpfW3qvLTuemeK9X/sXRZLxUV5SQkSk8Fj/h1rj9P+KHiqxdWnktbyBesUkQHHoGHI/WsTxT4gvtauY4biEWyxNhITkbWPGWz3r0228AaHonhK5vNUtY7+9W3Ll3YlVbHGB0617fCWTYnAQ0Vpu7k+iS2TK+q5fk+DgsxpKc6j23+59PVdzD1vXG8RXcV95TQxmNcRk52+351oaVFt2vyPQ1zGlfN5a9hgV22mqojHAxjvX2MJSnJylufOyjCC5YKyLzTK43SYd8YAA4Uev1rMvW+YAVcuCqjAGOM8VRRTNLk9BU1W27DoxS1LEEZMdcj8TYyfD1zHuK7kK5HXmu0QBUrzz4v3sq6T9mtFElxK4VEzjNZ8jk1GKuzSNSMLzm7JbtnlP7O+kXMvirxBqYBWzDiFB2LAk/oMfnXvRk8vbGg5rB+HWgR+HvDFrZADzdu+Zh/FI3LH8zW7Dia82gYwetXfnlcdrKxq2aHYCetSXK/JntU9vGVXkUy6xtIptGMXdmJcRbmPvWDqVjps6SWWpy2scEvUTHgjPoOa6hkOelcd44j8zVLONFLOVIAAyTyMV25Ll8MdjY0ajaTvt5K55PEudVsmy2eLoJOUbWvfq0uh6N4G8LeFrWxW40W1spYyf9bGgPI9zzXaRQKoHFc58MtBn0Pw8Eu8rcXD+a6f3OAAPrjrXWgV79XD0qFSUKTvFde54eGx+KxtCFfFq05K7XYai4p+2szxRcTWuiyyW7lJGIUMOoyeaoeCdQubhJbO6kaV4wGR25JHoTU2PRhgpzw7xCeiZ0fQZr5z1CfVvFniORwk91czORFEoJCKOgHoAK+jq8rFrH4E+Ib388Z/sm/DqkoGfL3EEj8D+leVmdJ1FC7tG+p9Dwpi44Z13GN6vL7vnbdf1vY5NfAHit5FRdIdMn7zSKAPfrXqfw/8M3Gg6VKt6Y5Ly6IM5jPy4AwAeOfrVTxh8Q9K0yy26VNFf3kg+Taconux/pXmNlceMPF+pv8AZLq9uJVOWZZTHHF/ID6Vxx+rYOpanecj2qkczzvCt4pxo0l1aab+97f1qeraxavaXRB5RuUPt6fhUtnbR6toGoaTdcwSoY8+m4f0PNclo2r+INA1S10DxtGZ7K8YR212z7tj9hvHUfXkfSovi940uvCD2mkaCIoriVfOld134XOAMH1wfwr5XL+G1l2bTzCnK1LW8Xfm977Pa3VO54NPJsXUxVPDUGpSlrGSfu2XW/l18zkPh9rk3grxpdeH9XPlwTy+TKT0SQfcf6HP5Eele+adH5MDXEvGQSe+BXiWr6DL8UNCs/Fulwwx6paq0Wo2u/b5m3pt9/T2OO1ZOofFTX9D8JPo6Fry5vJfJt7h3/ewIQQwI7kcAZ6Zr7fLOZVVhlqpfC/I7uLqVKrhpZk2o1KatVjf7S0VvXp3VvMu/EvxHpuvaq15azwtDtVI8klsA9x+J44PqK463gtR5cU0ixbHIUXHyEe4I+8PxFclYXU8dsztvdixwoGAPwOf/r1d0vWGt9QeGNQzSdYwSuB34PHX0r9Io4dUqfJHofzRiatSvWnVnq3udLdqoIha5thGCVwhI3H2PQ/ialCK3kpazsqbC2WTJb6EZI9Ov5VUuLeW6MVwsM6SbTuBUMv/AH0p4/SozLNGA8agNwA4AKk+m7n9KLXRxOST2Inhe4klcb8hjt6k/j3x71ctlEcyra+TGzEeYHbKDHccHH51WlnuFbLqJA3B2jkcdQfSiCaC3HlYDttOwgZY59jyacthRlzvQqRW9kzyI6DzSSVl8wqv5EHGapzQ71+TcNpyyqcj3JGOauzSCOyKsu8AkglT978/51npNIylYRHIG4Yoq7j6c9hRZG0JS76BCYIhva3bDMNyRSMuT69/0q9b3Vzb6mTa+c0Vxgks4dFPocjPH16VlXskcCqY3Rd3yswPQ+gp9nFJbbx9ogZsfOpB+7/X6UTubUm4e9/X9IuX2rrb30cdo9mkCMsmXURGZgc7hzwM9sVdtdc1C4kukvIYbC2nKyRp5gcycHG30HT1rLhkkldTFI425O0DB9z9KSCZWlaYXc52nBIuHHH0z0rFwV9WypShK7cFf0/r9RUe+IWJZ5GhErYUgqfLI9Mfezg/hSO0/mERXF0YdqhVZg20gdSMfnxU7r5tv51vFIIi/BBO3357mobpQIDuUnpznmt4JbGEqrb2KXmLDLI9napDKzlWbYCXB64J5wc06WxWeNZZkkEg4TbLxj1pouPmYhcHGCpPP+NTKpZXjm3qQASFYgitYJxeppOUk77EMFvJp8t2rW0nnYLG4E/yxnsuD2A/M0k2oagtlJdrBPIkmPs7CaNAMdye/wBMV0Nwq3ETwfZ0m8wgP5iYXHXk4wKp6fdQzXD6Za2sZt7XJLIQUUdsfXrS5PM51iuePPKCbVr+n39zD083k0Mj3txAgQ/LFLASuGB+ZTtwfwA/GptGtri0vDMLqG2FuN8sKgDKYHLjr+lc34h8S3t1Pd28dojRx5jdk+ZQoPB+tdH8PUkMKwR2K3M7RbpnJCOU46hj82P1qqbi0+vd/oetXpVYUHOyV7aaFu4RryNJFmjJiO5IjFuWQ5yWbvtHHHsa3G1SyeBZ2uIVfyuFCZK5/iGeg645qjN+5gTTRFHIshbzNgDy7iDk4X5R6dahjtrdYIbMpbRW2dr7mDSbsccjoemSfpVqCvdnjVWqqSktFttt1LcGoW9xZmaPeq7AUkDhizA8/KPb60WscgurlpY4UtZSDkORJI3uew9qy4vsiMY4ZHRWlPkyKyqMr1BPPf8AOiXxBJZ2cktzEsqhtqCIgkn0PrTnS93nvoJ4eTdqK3/r7zpjCqRCDeiSfKQyg8nr1PevQ/BOtRXmm3EetXKAQIVzIdu8EYzz+PNfPt54n1i9YL/Z08MS4LrHkSH68HArQE0P/CNm8ax2MAE8+4nVWJz90ZOSceuK+P4s4doZ7g/Yy0nHWLtqn/k+qPqOFcRiMoxkZ1Ze7NqMkmtnpffdbo+ivBVxDDY+XDcJNEZGKOrggjPqKu6rcFtVfJ4CqB9MVxP7PYh1bwreiN0LtdBbdt3KlEywI6jqOtdlfWc89wuMRzqNrK5xketfnHEGS4jFZDTw1GLcoW06u11/wT9Wx1GhgsdOnRqc8Okltqk+hs6dcWtn4b1S/vSotxEwfd0ICnj8c4rmf2dY9P8A7P1C4yh1LzAhBxuWLHGPYnOfpXlXizX9Y1TxVc6EtxNJa290beC1QkKzA4zjuSfWuj8SeCdZ8LeH49YluoWyypMkLENEW6c9xnink1KeBwlGkoX9mtfV6v8AE/QcNkNOhl/1WvXUamJcWl6a2/HX5LU2fjCttq/jFm0uEztbW6pdSQqWBYE9SPQcZrmZPFXiCDTU0pdYmaxkdYXjkw+F9ATyOnrXrfwHEB8CrcIF82W5k85u5IOAD+GKZ8R/BPh+8MWsG2aC4S4RmER2pITkZYevPWvYjgatVrEQlZy1aOWpn2EwalleIp80aScVJ2buutntrtZ6HD+Gm84xjbtC9q7m14iHFcdoUKw3jxpyqkgGuuhz5ea5UuW6PHm1J3RDfS7V60aawwTVDVZggOeM1HZXyRwE5rncveN1D3C/ql6sMZ7ntisW70GGXRJvEGrxsZmlSOyXcRty3Le+easeG7mw1bxS1jcM7iGMySFR8uRjCZ9eea6nx7G+oaEsNvCIxCwkC+oHSvSpYWpQj7WekmtPn1PJniqWLl7GnaUVK0u110+RzELYgz2xTtIG5y3fNaMWis+jfaFnHmbc7e1Jp+l3NokbTgYbng1xqlONtD0pTi09TVgHyAd8cGql7+Rq6BtSqN04LbScHsac9jKG5W6itrwpodnJeLrU8XmXCAxwluiDPJA9fesH5mkCKDuY7VHvXomk2otrKKH+6oB+td+WRlGbmtOh5ubck6ahJX1v9xNdmWOymkgXdKsbFB6nHFcfoutahDdiW4nkniY/vFY/qPSu5Vaytb0m1khkuooxHMo3ErwG+or2k0YZfXowUqVWN+bqVfFF5b3OlpDbyLK0jg4XsB61Z8I2kVvpglXBklJ3t9OgrBKrGpHf1qOPU7mxDfZ5iobqp5GaD1JYKTw/sKT6316ndVU1Wxs9Ts3s763SeB+qsP1Hoa5vw1rt9dawLW4k8yORWI+XG0iuqLetRJJqzPExGHq4Kqk3rumjz+f4U6K91vXUL5IM58obc/TdXY6Tptho9gljptusECdh1J9Se596TWNW0/SbQ3WpXcVrADjc5xk+g9TUem6pY6rZrd6bdR3UDHAdDnn0PoazpYKFJe0hCy7l4vNsXjIqnXquSXQ5H47yQx/Di8nkxvimiaI9w+8Yx+tcb4lthe/GfwnPqSnyLm2t3+YcM4zx/wB9YrY/aAkaTTdJ02VgIZLg3EsecNIE4A+mW/Sun+KV9oOn+FrK/wBQkigu7Vo7jT0AzIXXB2gDnBHBriqUniK0ow3XL892fT4LHQyrLqFWrop+1V/5U1GN/vVzA+IttD4D1UeLNIultPtMmJrQdJTjLEL0I9R75r5v8R+IrzW/F15fSKqXF1MbiJbeH5QPTntj9ea3PiB4h8SePNXSW4Hm2Q3FkjlACgfwKB2z1zye9YCpKsjqulxwTcYcRFt3rkgV9xk+VRw/NJby38vT9T8W4g4mq5m405u8YKy2u+zl1fZLovU0rC4khhEscbsF+VZJosBuOVIrJbTXknW4iQhN2HyxBXnjbWnZzarC6GUKLYZ3qsTAkHtkgfpTIn1SQlftcIdj8qyLwB27f1r6F03CT5WfGpyi3KNkXYtWvFKxTXMigD5FjY5b1Gcg/nxWjfNdXVg0NrfeQ2N6lwMAemPXPf2rPLXFvak3EcQlQ4Bjc5P59BVG31SL7d5EUM7uRlmjQMc+3rWEqV/hRzqM370OnzRrW8l95Pl/2jOJwo812yqu34DB+tWJLuSys9091DGMqu6WPcAx/U1k3OoRWwUXDLFI443d/cg9Ksx6jNNBHFG0bgABQiZOf8fesZRaRL9po2tBmqXrX8qJZ3CTANyIgqBvpk8/Q1A3yE5lPmA/vHI5Pt/9eoJbRoWea1k2zPjEgQevQkCrIMMdu4eYreoSQYgSAO5H+ApQjodUmrJQKfl5vz5axliu5XDcEE9MdzV+3t555xbCRpH5GF6njsP8KxLxmhsxdSu0+/8A1TKnzL6HK/yxTdOnuFs1FvO8twctK0sxDKO23P8A9bFVU/lNnQk481zpJrSWydoZiYCAAVdDu59jULW5aXZHGrOB8oEmWbjOcBf61HY3nmKLKeNyAu4XDHazEDkcnk/jTZ7zExgWdVdWKlRMQQfdQwOcVjJ2Vnuc/LNSaL/lySNFtlLPK4yGbO3PH51XvvMglcSJtaMFSOScj29ajt9Tup5JrWRWmKgbpCQm4Z+vPQ4A/OlvdrRhoQrrgg5bHIPY1dOSe5k4OMkpIZbE3MAfbG7qOSQQQM9MdaqSSHe+5keEn5SDwv1NWLVUYMUYSsWAVFG4D3zSPJHHE1uGYyRvy7RFcj/Z9BWza10NVaMmrG3AJVJjjAO7gn+lEPyW/ko5Yhjt3Abzn3xzjt6UsQ+ZcnZHkjnofemI22WRTGyqP4uqn6YqrHiqTs0Zz6Na5ATzLVMbWSIKA36daqXVtZy3bWqCK12/KXJJd/15/SuityrJlmWM7jwf5k4qCytIYEkMe1mZmZyFJz3q4yte51U8ZOKfM3foZN9ps0NtFHFqbMjDDK3yKvtx1qpA1tFZym5kzI7klU+6SDx8oHt7Vc1vUfLa2jVGkVjnIJAPPTjrWLL5l4kixzbGJ+XGV2j1xg5NdE3U9ktPM9HDKpOH7x2uSSiBbaGxt7V3h81nMpkC7WbqOetR6hK0kDqztLIBhACMIe2AvBx64NEVtGthujWWZoztSSYE7z7n0+lXEkVUUQK0tyF8sEp+7BPUgda56kWoKDR086g7rXUoafBFYQBJbopfAbpLx3YiQEcrjPocZ7Y4qe1tNF1CPbcI4t8gkm6fr06Hj8smqsdjcRfu9YuFZmYiIs3lxgepwOTXV6b4ehe3DXkMXkqN2SOXPrg9K5FGL0ihYvFxormlN3fVfp39Nkdp8J9T0/wxqBWWRhbTrsGCMovGMKP1PU969cv9QsdRi+0WUscpQABk7+x9D9a+e5NOS3uopFimaAAbiz5+X0HPrj2rZ0nxJD4a1WC7unEcWdksBOPNHX/vr0Jrz8Xl/tm5w+JfidmRcRzoSjQqPmhJ79V9x3mi+ENJh+IMvih5pFueW+xuoAWUjBkz3/x5rT+Nl3s+Gl+5bC+ZDuPXA8wVdt9V8O+JrXzoLy3eVUyVSTbPCSOhB5z7VR1NHfRpdN1+3+16TdRlDKvUDtn0I4Oa+Yq4NKE4RVm7/efsOBzybxmHxNefPGny2/wxexhfs16/5z6pohOECrcxDPvtb/2WvTfHkoHh2Q5x+8TH514l8N9P0nwJ46vLuTxAl5ZtbtDEI42LqWYHD8YGAOx/KvR/HeuWt54Yjk0+6jnSWT7ynOMDv6da5sFTnRopVFa1z3OL40sRmLxOFTdOai72a1t5nN+HBvLPnv1rplmjUAGQVxmhXBjtVTBBxkmtu10q9voPtEIG0cnJ5rxZQbZMZBrsiMQcggVQ0+1N832WG58mSThXIzt9wK6O00FUiW6W4VzGNzK/RvpSakmk6hpjXMUiwXsakwSIcbW9D61cIKC1Wu5TUqkrXtHYp6ToFv4V1BFhumuDImWZhznPJPrk11F1qUE9kyNtztwfevHND1rxFJ4wlsvESLAfKHlFeQRnrXp+jaMt9KkpeUqOdzcA/QV1YjF1sTPnqO7Zz4TLcLl1JUaKtFNvq9Xq9WZt3p3iKPTf+JPdfaFJDeUVxxnkAmrM+qaxbpbNe6PdR24YCV+Dt9+O1doWS0jCR7cL/Kmm8V1wVU5rn9kl9qx0/XG94Jo5/TtZ0/V72WO3mUrDjfj1PaqGqyRrM2xsgHitPVPDthcTve2shsrlh8zRcBvqK5S7t7pZTZxF55A2N3qal05T0a1FOrSiuaL+Qtv4ntNM1mL7RbPclFLAKwGD0Gc11Om/EvT5ZliudNuoMnGVIfH4da80l8P69E8l1eaTeoXO4kxEgDsOK7P4dWWix2h1LVJo2nicqICfmXHTIr9Dw+UYLDYKMprml1s+p+G4vijN8dm8qVFqnTvpzR+yuuuuu+h6kLmNtN+3R5eIgbc8ZzWDqmrPNH5R2quei965zWviHC1/HZxxj7Du8uULxhfUe461r2mg3X9rRXEtxHLZoQ6kHl/TivFxWDq4ezqKyex+j8PZvluOVTlmnKnv5+hF4itbzT9PF6QjLwHA6pnpUvghLe9sbme4jjlYv5eGGQBgH+tWfiFceV4Rv36nao/NhXKfCLUmkn1CzY5GxZR9c4P9K57e6fUwdTEZTUrbOL6dtP8AM7jTtJsNOuJJ7WNg78ZZs7R6CrjyAAkkADqTTF3yHCAmoNVgJ0e937yTbvypx/CelEVzNI+aq1Z1HzTd2fP3xK8SXPibX55oSx0+0YxQf3QM4LfUn+ldN8DtVt9J1sWUk/mW+oKMlgVCSj7vB9en5VwuoQSW9i0eSEJDJzhWHXgVy9xqWtSTNY6I0NtO/wA7SF8yRgegHOa+9xFOgsN9WXbp+b+Z8zXx8MNL2tV2PYv2kPEnh8TWdjaTC81q0kJ8qMbkVSOVcj3A4HPWvJtU1HW/EF6dR1y5N1MUVtpOBFgfdXHAA9KjS3ETxxCT96f9e+wlmI6kev1NZV9q0IWSOwaVpo3EX7pAdrE+hwCa8zB5bQwnvpe+92fLZvxLjs4hDDptUoXsuiu936seII5LsXMCtDMv3WToR6H1q1pt9NMzwlRvB24wyl1z1Gc/nk1Lpy3MVoFnxBLjMjRqCuB3wRx9auW+nLCpll1d7iW4wYwEVQgJ6gjv6givQjZSukfOVKkGnGTvbb+v+CURCZJ3ltkWQTPkR7wCMcH5s4/lVS8XUpJ5irSopPyJvBGB6H+laWlWci2048wkmVlWREKg4OCSp6/hVHUJb5hEtn5aq5/eELhV5659D+dbxkm+g6c37RqFvmQW8dxHeea07SpsKESyE5yO/wDdNaduLWLazFVkAzuz90+xrPimgtkmt7uAEzZ3NNcsyn0IULxzVmWznMERhmW5D4yVTYAcdPSorRe/QuvFSs72LbmG4eOKQJchsFFZMlR61jazbyW8dwLGMzAt86A7AVPYEfrUl9E8+y1s7xEVh++PViR2U+n86t+bbs7WbymOdowqIrcqMAc/hWMrciV9wpXoWcXfujMtft1rbbr2zc20YyIlbzevXBz0rRuY2bSDaxM0UaMGGzA4PQAnkfyqrcmO1SSxhuZGCLmRZJSfm+vX8KS1tLxZLeZbkTFxjyhhsL1J65GB61UKPL1NpScvfTt9+pUmtWht7aRTNLL5mHXacbf8ati1IaWKOaRQB8rHJwCeeBW1Mq3Fm8YI8sKQJWGCnvg4FZOlWDXF9JIk9zcYkIjRgwHlrj53x0BzwB1rZtyXvaNEU68qkW9rFW63WpZZPMl3rtJbGenByfTmqN/Ct8yM8isvnGRGZhgseuDgYA9/wrWl3SRzyW7C6jVy8jtwoB4UqDnjpVN7qzgspftMjXDJHuCJGGVjnB9KxlRSadjso1J/MfpssO5Id1wbfzRvnTLHAI/NeT610U7QTx+XbNayRAZG1hw30P8AhXLwRIbBpJmljtMZMdyu3ryOAc9vT/Gq2iX+k6TOTb21yrSoGLzfKg7Hbx+prOUVB6MivhvbJyje6+79DpisKyL5c8LTL8xiUgFT9OuPenwzQvG7Rmcup2kiMqoP/A/vfUVl6lrdmdSF5qFnCsNqpMeDvnwRkZB+UZJHuBWbJq3ijxIpbS7O7iCtwY1CxAe7N1P40k2ZQwc5JSkrLq21Zf5naqsiLtAZo92V7jNYxtvFFvcSXA1Gx5PEBQgLk+g5zV2PVrZ4PM+0+W7DcLdgd3H4VM91bzwC6ndYoXjDSMzY2KfU5z+VbTag7M8qnGtSdnFa91cnB8i0ja5ni37fnIcAZ78H/GqTajatBIy3BCcqfRvcY/L3qmv9nwWOGQz28r7gzc5/HrWPeyR/Z7qG3t8RSMGj2gEqPY9Qa6FGNro2oYSM5O99/Q07yK1vbRT5comxlfLICY9AP61FaW97Hcr5aqybPLCMvOMdSemal8PG68sQbAGZTtDDlm9BnsKoXV9cTXcax3PzjCMGOdxzyfxrRXvtex1xU7ypq1kSXsU0MKwu0MQDf6pDz7cnOaz3lMKvG8qFBkDYec98tjFXEjt5rh1uFlj6IXUfKhNXtTsYBozfZo2lQjEjKpO4Dvyfl/DrRVc5LlehrGrGDUZdTFsrtjDOYtRQ3GF2KBuRcdixqceIdS09ExdC5AGZTM4C5J5AUcn6/pVOx8uK68uOO2trXh1l3ZyR2KHqashvMYNBBHdI/Clgd31xj1rjlyqDj9o6qlOHN70br5fmdX4cmhuC2o32pR3+U/cW7xBFUnjoeuP6Vp3Rgmhka6WERsRuDKGJPsO5xXnWn2DyN5kbM0ay7pEL9D6AZ5PtV+91Z7cZjVXuoyWXJJAYep/zzWcJvsebXy9zqLkltstFb7jp4IL62kiks4WtpYm3wBflz6bj685+gxXfad8RtR+xRabqVlvbcIvORAN3HPynivMNP1r7ZaLPdyTRuSg2M+7ew75Hboa2Iria7ZIlCiWMDdLuGAp7fXpUVsNTr6VEVh8yx2Xzbpuz69mWPEMdtda5PfaPOLVZVVyMfu9/QggdDkc/jTfD2qyPPcWVygWbaD8rfKwz1FVFtltJXk87a55ERYgccAEfiefU1DPb+Vq8WoqdrTJtKDooA7e1eNj8t5aT5dj9QynxDhi6EcHXXLJ6J20dvm9flY9At7pY7Zf7xqbwx4n1i2kOnCxkldmwrqeCPeuJ1rWDDZQmE9F+asRPHWoWqGONmBHRh1r5aeGlJWgj6yhjqcPeqM9YnOv6ZPL/AGlrEP2SRyxCj5gD/CK5VVsxr6vZX80Vrv3GNpMgV53qnizWL0bRJIwY4GeeaveGbDWLiZZ/NEfPLNwB+Jralk9WavdI5MRxZh4T5Ypt+SPQPEuuW9v4p025UrkIV3HuM16ho+tLNbI4kHI7V5jB4P026tJJb3XEN2UOCI9+D7HIrmtI8YXGms1nIrSeWxXIb0rPEZc6MVyS5n1tfQ1wOeLFOSrU3BdL21+Sbse/XmorsJDg8etVLPUllJ2NnB9a8zs/FU1+VSNGGa29PivpH3GXy1PPvXnuDW56iqJ7HbXWqCKNtzfN7VieFvFejw+J2ivd4Uf6ybGURj0B/rVHUZPJiSFW3yyEKDnnJra1L4f6bNpKf2XKltqOMv8ANlJnPXPofevWyejh51W8S2l+p89xPiMfTwq/s9Jzvdp9V2XqeoxTxSRLLDIskbjKspyCPUVxXxS0W2uNDuNUtY1ivLddzugxvTuD6+tefeH/ABbqXgq8Om6jGz22f3kLuMr7of8AINa3in4p6RfaLc2OnW9zJNcRmMl1wEBHJ4619HSy7E4bExlR96N91tbzPh8TnuX5jl9Snilyzs7xa1Uulvn/AME4Npt42scHsf6V774SupJvC2mSSZ3m2Tdn6V4HoejarrN1FFbWUyROwBndSEUeua9ygvLXQ9Nt4p5LdYIY1jQyOEBAGO9dvEVWE4wpxd3c8ngPCVaEqteatFpK76/8MauoWceqWM1jPEZIZlKuOn61Q8KeG9E8PrKtvI/my/feVskgds+lYPiH4reFtLix9vNxOzCNYLQbvmPYt0FeX+OPHnifVJ7iG12afp1vjmCcMZSe5YgHHTgV4eHy6vW2Vl5n3WN4noYCjKl7W6f2U92e8+IPEWj6DbSTXV0mI13FIzubGeyjmvKPF/xfvr4Gz8L2UkUbL8080W5sdyFzgAe/NeM6lrt1BDJEjXM8ksh3Ng5wvPzD098GqllqJlmEbfaYfkE0RZgfMBOAR6Y9MV6tDK6VN++7s+QxnEmMr070Y8i+9/18jY1eS8xHcXl7HMAwACp1542gccdaimit7JTdWKlrjBZJHYuQSORj3p7l5ZhiHPnfMcnHIHJx6n2prSRwxbISBKuDEmM5PPGT7CvVjCKVkj5OeJrVpc1STk+voU7HWNVvFS41ezdoXB8qaGIZz6HB46VraVYSRWfn3MNtFczSFmAAztxwDnnd7/hVALI91KIpSt6tuwCvkxrnuR6+9Up765017exurFrkSNtaWEucAfexnkkc8cdKnWPx7DlTda8aKSb6f8P/AEzpp7jyY4YYYYpWLgHLDCqT8xz646Umpm0mI8uK4RoS3Bk+Vgegxjr3rJ/c21pcXCxvEsbAqkmQXHY+vtyKuQXmm3kvnmAQzbV3eYpXB9s1qk5rmRxOk6autfP+mRnU7aGRLee6aIsw6L/T096sz2P2wW7T3S+bG26F1T5gmc4IPXrTJEha7Yq0LAHGRGAcepbpipLG6a5D3aJiTaVTzELNt7H8apd0rA24q9PT/P7ia7s1vDMx3POkeI8KpLEDHGRWNqEGpx2gmuLq5MKYE8UUeHY9CoAPH+9ita/1KbS7O2uLeNJZ2J81kk2lSAORkgiqWsalIkha50u4hudm8oxBaTPO7IPP1obko7I2wsq0ErK/3enyOWe21Oeyln0czW9qx/1l1cDcmByGHUe3FJ4Vj+zK11d6q0kw42h2wufQHr9adLrn9p3dpEsEiW0+d3mzBVJHooySeeM1O1lPdamtvGzC0iGZZbg7Tkfwgcdu9ZtQk+aR7c5T9m41Fy3187euptR2e6zJtRDIsjB/mOPx6fNUttazbmOmC3hmAKyTklGx6Db0qON0mZFtFQ28SgeYqgIeeeaSS4BBe32SKp52MQpUdec4ppy2PFbnzW/r5lr7ATLBLdXUbvCCeWYj6nP9aie9WRSs2sXjLErLl5MBQeo56j2qpp3iKO6uhB5LxJ0GSMCuJ12e41bWLtW1qO3t48oY5oynl/n34zms6s509WdmDwdapNxqPlsr/wBWudZPDM0SvaXIjVDkq6jbwcjOPzxWGLl1UrH9ljwxBLofmY9CAPfpW34VguotE+x6hIt2kjfuJxLv3p9Qf5iuY8cW8ljKUtyCoIdnAKlM9B6H8DWsK/PS13O7CJOu6DdzqfC08lxay6bcyFJlfMcscWEY9SCe59u/rWVaW9rLrQ06TVfneZ/MPk4hGD0GOSateCIppLywln1a8ksInBkHlBSuTkheeTVfxbpcfhnxZO6bp7KWQmJmTG8HDAH0PI5FTTj7yT3HGEfbVIxlq+i7/NGrqgknmt7a10wiaKVkR/J+YgcMemccdTnFbdnb6m0KeQ0+1QdsLXShc/3uw9vwpunb4rBX33alwrmSU4xuGQAF42844p2qmGS5K3GvXlqrxKEtrcEk88tuVS3aoqRb948qdZ1JqjHp6s5aO6+3XjSXkMcqRIFd+evZR3NWbGyRjK32fZbbAqAMGb72T8vY5q9DZ3t0hjuIpIbdGMZm8/y23D0UdevWgR2FisFn5YgJ5Dfekf1c+3vW1S7bujSeIS92G/Za/wBfcVdXvjqNwLSNWeWP5iQB/wDq4rV0/TYbJGcMszlAzDkPn27UWzW0a7oRCq7d7MSAxB7mrVtdW8kLSQzxuuOqkNgfWh6LlTscNetPl5YppdShqdibmaG4hdrdoyWJ9z+PFZWrRRzSxCJo5LwELIqN8zHt1PWr/iHUpVeKzshDJcy8hjgYHrz+lU5rePTbZ2hZ5bq4O3duBwfWuqnOUUrv0OnCucVFyfov8/Ioy3UGnylZI45ZlyTBIQxUnruOeKgl1rzJW06JZbOApklMrvY9sjrUd5askf2dka4nclnwD8qjsfWpIZ7dtZiuIop7iG1j2uZY9sZkI6Afy71z1ZSvyrqetGnTa57X/rT8RJWs/sMIigdFdiGdyN7Y9Aev0qglxqSXLrYw7IYn/wBfKx4Bx2zxWtb2sFzfCa+tXmh5VAFyIhnnJHGfaq+t+IHW9jtVtES2KlFBjCs46ZIP9a55O+5dFvm5Yx5vV/1coxTLZwnzn+dXyhi5jXPGfc+v4VoWiq0V3aw+V5NwgJVlDZYfxexNJZaHJcQxR23lSLDlpdn7xR6LknGc+lZF9YeIGla32xQNjOxMpkexNHNCzi43NOanVk0ppPrf8NDsPs9tKgjt7N0bzR5QTokeBlPxPf3qtPrEdrf77myuLZolKFfKKo6f4571R0bRtYSNWtt00zYIDT5XcO4PanfatftpmtdYsoZhKx/eSkO0Y9MntUOTdtDz/ZQcmuZS+dn5m3a+I9IvpfOmkliduEE5A2eq59+OfatGNbaaSL7LceayA5B6rXH3DM7R5kWFS20iSPO70wa6DSLn7PcozRquBt35+96A1hilJYedux15dhqMcdRk20rrr/wCPUvORSFwwHBU1kfZZ5zjYEA5OBXQX1zBLMz7Npzyp71Hd3Nv5TXP7tWZseSgxgev0r4z2slsfsH1SD+J6FDwxdHRfENnqjWv2oWjGXyi4XOAecnjivTI/iz4N1uKGO4EtpLIchriFTEPqVz+teNXkc15eLOrxBRnarc5qO/S4WeOOVIRgcYXCj2NfU4TKo1qEXUdpfkfEYvOVRxUoYezj/lufSzHwPeWUcv2rTo2cZ8yC7VVP64rwy301/7au7RHS4C3LqkkbblYbjyDWCul2V7axRSQRRzEnDwct+I6V6B8DdMVbi7tbiF8RnMZkA3bT34rgzHAVMFSlJu6OzK8zp5jjIU2rNXOx8H+H0tYlknwD7966V0LOFh7e1atrpkSoMdvWrX2AEfKBmvkpSuz9AjBRRyV7HG2owxz3KQY+YuWAxgcde9dDo19osFtHPcapbhz3uLhCh/WvHv2qrO7XwhBDp8ZlY3CtMVPO327nnHSvnOwG2UBmaN1+Vlbggjrx2Nevg6EvZKT2Z4WZYmEajs7tdPx17H3nf6p4Bjj87UtS0CRIgF3STRtg/n1rgtf+KPws0q6DaXYDUp1PP2W2VU/NsZ/CvmKyaw3P9ruLoTlvkZiPLI7ZPUVagbWLHc62YlRhuDGHcNv19K9mnhpQgpJtry6ep40ofWZvSCts5dfS57fq3x48UaygtfD+gW+k2Odv2mRDK6j1A4X9DXnWtfEOa+1P7NqJur2cFojcTycM2f4QvTPoK5gX/iTVIpSt9KpjQ7YLeE7Qv4VJ4Mt5tD1i21TXtkK2oaW1hkiLtJLg7WK+gJzz6V104+yajSjr3a6foeXiKUa1OcsXNSS2jGTvf7ld+isdh5gjs1byI45GICIlwC+Qe+RwPerdi95FGsMcoaIMfMhlIJGTnaOOcEmkmu5tUC3F9HbM+1WEaQbBjHHPU+9W18kotsJFE0S8uXyV9N39K9mUVFpRZ8LXruaamrtvXr+f5ivbX091iGHOFVW35Hlocd+vpxQ8SpJ5k10LeYEjc0AYjnqB0NPe+eHcqNKGA2bmOCPWmTzQLEDLdB5W5XIGSKqOr97Y4ry0VguzdwvHImpzToBlmeBdzfgBwPapr2w0vU7QG83l0YvG+Sm0cHG0fTGT2qgXmSF9j53D92pOAffPpUFuJppY0Y7V3kgKMqT3qHy7FKEviUrNdVoXdW1K3tbK4gtrdFnjhEkZMWR8vO0nvxmqHh7W0uoZI9TkjiuRnZuhfkkcMe2Oa2IUj84zXLBH8nb8q4BI4pxTYGMbZDcnb/U1Mk5aExqUoU3Bx1736/cR6JHdXNm9vcSI80MpTeqHZIvBDc9eT+GKhks9RjluWvLXdbwN8nPD5PXJOSfQYq8rNGTdOrZiAXIXcceg9a0I5kkgHyM0sjHjqFHYn39u1aUnyKz1MJ15KTlGKs/60OVZr1JzG2JA6fPbFssiHuSf4v5VtWdzY3cC2Wj3zRMI9rllyyj146gVd1S10qeMST2cbORtLjIJHp/9eqlja2NnGRa20cZIySpIJ9verlUTj5lzxNOcE7NS+Vv+CYutaTqoT9zqkjT4xlkPzDPXGaz7u2lsxYXGtXAlaE7FuVZkZM9iQea6VxLbyma9mWNXfZEM4HsOepqvqdrHsuoTJMtwY8iPefmPbBPyg1m05PmOihi56Qlt3St5b+Vyv8AbNNvIl+x3KsSwQyiNjgjv05NUorZre+u5LlXvN/ylwFB2/Tt+dc34a0PUYfEai6tZvLibzn3MMMe23FdpLugYyXECGVjnl+FH0rKLbfvI68RGGFlyUpc115XK13DZjQRDF51vEFxh5Np25wQOuT/ADqrYRaeba7sxdXT2bMGTbbgBAOoGPw6isnUfEsjaxbCMsbVHKyl14ZSegHTHvXXeHprO5tr2XFukVs7eZsk+4Oxx3Bo9tSTu9+hVWjWo0uZp66+mvp/VylHpAuoiunz+SWTmKSHkr2I9P8A69TPosaxn7Xa212zKocMoLSED8+lS2bTw3cxmkLQqxWMc5bv+VTWFpZeSZrrxIkE8bZeLbguD6Ht/OuiV7Wepwyq1bu0tvv+9f1ci05o7a0NutsVWPOwFQhx7CsfxLO0trHaG3OWYOVVN23nj5u5/CrF+6XN6lxo9x5UschVsgZIx94ZBz+lW/O1CK3CyyIz7fmbbjLeuKmD5Z2lE0glTmqvV9HdNMp6QLyG2e0mgkVmyYzkfIT6jqKdrcOpLaiaCFLuJHR2tXOVLj+LnpVC7ttYmQtHIz72+8p27T/hVz7Rd2OkvHdP9olJ2ljwm38ufyreor6qzubWkpqcGm29g0/xzN/arWl9ojsjRlDFCxkkQ/3sHhhnn0rQh1XTNZvxbvYTKsOVSO43CPGM7sA8nPH/AOqsGO4j8p3sFiM4wiKRhQD14xz+NZer3U1ptf7VaR3W35fNBRVGeQFC8/WuOdJptts6lhKNVqNOHK/V/wBWO7u7m+vViuGWMtkARohCouOvvVKRpfPCtpw+Y7A0jlWb6VcttSj+0PHMkluMYDPt+c9Pl5ojluiXS+kjSRGPlDeCrKD1K9a6qU4rpdniR5ovWK+//I5PVbiF/FL289xIls8qJKu45IGBjp+FdbJaeHtOdPstktvcMhBYSFjjvjNYN1Z2EmuSXeoyTq4bdGBFtTI7nua09XihuFRJUV0TBQjioUJL40duJqKapxi2lbXz/wAxptYbmQTGONsd2A4qm1vaLdSyJGc267iV5XJ6VFb28VtMszSSxRmQLtLnBFW7K1W41HVbQSMYJky7Meigc496cptK9wpwlzWi2/8Ah0ZhsbyTTXYyJ50r53jggdgP8asWtj9mg243RDK7mfHGPmfP949q17e1jXTIvKiaC3cFLcSNl3wOtIYnET28y/IYucjipi7q5VbEuEnB7HIpqduL1IIobu3QKzKgkGxOeC3cn3rKv7Rbm+ea4uWEjH5pc71//VW14gZdJs5HVYDERiMEAszZ5BPXFUpra6aFHs4YLgkB5F8zAA/uj3rSmqbUlLU9mjUWlSOl9L/8ObXhHT7zS7k7rqR45VyogOEbPQknpV7VNSvm3NayW0aZwryHcM9zyOfwrh31DxQ8jvE93HEx2YxkKPTpnFXPDcmoSzH7dcSNGu5FiYdcd65FJq6SMK+Ak5OvUcWzsPDniLy0IulaedeTIEEYHpgf1qeS+k1DUj9ntN0j8tyMkd854rCmWGJHkfIPoCBn25rnLLVGW4mktLW8nuyfnO37g7AYNJytZdTkhl0K0pVKat+X6aHpiCzhs5EktfPDdVji6H2boaZexLcacGis0tYg4Xa4+Zh7nt9a5zwr4m1hLeSKS3ZFJO9piCT7eorRvdevSgcyoVYfcMXFUnpc8+eCr0qvL1v3K82n60bgrJ5Plgny5eSWXtnHpUlpofmqZLm9XYpy5J2oB6e9Z91fT3BWZmb5f+ebFAB9BTbia4uEVZrglEH3WbpXNHB4ePvRjqe5VzHMqtNU51mkSa0unQ3RNtcxyRFs52sAB6DPWqM19OySQh1hD8RyP94D6daj1S7ezhH2OEz8Z3EfKP8AGoNOtdX1cK8rEBzgBI8PgentXZBaXYUaPuKU3p57/cXtMspFnhm/tJpTtwUjbZgf1r0D4dXkljrsA3FlZSrFup/GuJ0/TINMv41kwsjrz5jHcSewFb+nTGxu0uCrqYXw4YY4PFcWZU/a4epFdtDoy7FewzOhUk/dTWtrb6fqfR9jcQywq4xnFSSTDGFOM9eK4Tw5rkUlumyXIx61r3mrxRwMzSEcc81+au6Z+6xhF6o5T4ut9qNtErHOH3BT82OPwrxLxR4PivLkzWyw257LDgY+vqfxrvPFGqNrmsSfZ7h0jg+VdjYJ9c/57Vyl7JqIuJDp90LgRlfNhZBwO+D3r9GyqjKng4U6sbp9H56n4hnePqPOq1XDTtZ2+5JHAXGhaxb3v2cQNKkXzB8gbfds1u2GtaykTSahd2jwR/KFhiDSOfTPQfWtyHxNpt0ES4D29y52+U65HHviqwttPs79tUZITbsQYWjQ4BPc10QoUozc6ba8r/8AACeZ1KtP2eJoq620vr1t0TfdD9Pje4lWazvbfS7WeMRtFbEl2H8QOe/rQ2lWMiNAlss91HJuQEnc/wDstzyPcVctrHTzdT3UMrFj8wZnJO0n9PpUrXsMdzE8Pmsc4bZ8gGf5muiNPyPIniJuX7tv8vv7k9jDLaon2mEq+48g/c4ztUZzird5PbyWzFQYwQS2xNuffNZOvQTzS27/AG64QOSwPmYQ4qfUbWa8iKmQsqEZde5FVolscTpxm4zk9yrNaRyLHMqXaiPGCJDkD0IPWql1cX93IZLGzltZXby2d4c5Tpu9verSSzw3Cxm0xFlmYux544+YnANW7K/jZFuriVIIXfywC4fP0I4qGlsdXtJx963N2/4bqPsLGdr2F79hCdm0Dja2DwfpWhe3VrHapcyGUR+d5T7Y/utnFc/axH+0Lt2WWBdhxK8m6M88ED19q1X08aroNwkV06S3E6y72PCsoHK46ZxSTfQ468I88ZVJaabef3/0iR52E6FEnZQGYBeYyoOD+PTjmra3DXUPySI6n5sKw3D61l2nhfyyrXdxc3rmQMJWcrtPXg9frXTQ6bHb2u60hQvM52CA45B5LHv9KOaS+IyqRoydqbvbqZnnJubAcDbzv9+uKu20lpaWkcckjRp1eSU5Ygmq99C0M6SXH2ZoVDDcDk7u4HtUIufNiPl7lDKNg21fZnPKPMtNhtrf+G7d7u6ieG4CrtIe7ZAxz1+bP6Csm08VwtMNljdBckB1XKfge4o8TaLcarGz2cNupT94AOGbA5BA4PNRrHYx6abjVLOQuAN0ZiOBjjgZxWcY2Z6UKeHlTTd5PtfVFqT+wJ4BJcPCFL7lVpWyW9VA/pW090t5aj5lniRRhQM9uK5ezj8M3g+3iOSBBwJHlwyEHgIoORXVy/ZYUExliZDHvDbwQR/eYjv9aSqa6s5sXBRsveun16HP/b1trkJLqFvDcucursuIx/CmPyzWfq0Gt3dsLeG8sLm4clnKuEyp6Ko7+5q/4m8PaFqsP2iZ0t5jhxPHjLj6dDmuTj0HTYrrIa/dFPBACH8xVyhOo/dR6eD9jKKknaS6ON9fvR1On2eoppi2d62nwucO2E83Cj1961pbWx3SQvFvkeJY5Ase1WXqMsKpWE8nmo8KhVMe0mR+Fx0A9TVuXzLzVonWVVhRTgmXGW9l7/U0lRVPSxwVqk3O7dt3p/X6kHm+Zdm2umWFosMfm5Ge2Pf1q1cWDTSG3RY5N53EMOg9QKr6bBaLdTMkm7L7p2BLSSMOi59K3bZVDLPJGFd/ljBALY961TaOXEVuSS5Sha2cFkWtx5cbMQS24jBPqaiNs32tceVKM8sHJq/CIptRmlIymMdM89M1UvtKurhZLu2tCGRSsbqc5PY4/wD11PNZ3kyKcnUnZvUdqf2iO2NwiyLHGrfN2B9a5YTy61PFZvNKIeWJz3GevpWh4Vt9SsbS++2wSXNs5dFEjMEBIwX+p5p6XlloU6KJraKRlCZlPylevJUevc06VRKMpSevSx6cKcKDcKfvS6Myr22Sx2j7UbKLj/lkGVie5zzU32PTbrWftk8/2iRIwsMZOUXj5jgZq7aalJq+qSx6j9kSEp+6aOUNuPTGM8gj2om8PLeFFsroWsGOFEeAfc9PypQSqXcmae3dN2qS5XbdefmtTOu0STXZYLq1LTK3ySC4weOnXg/pW1bztLGwTJvEwQsiFCw9T6/hUGmWr63pq2uvaCkdxHt8u6SXy5So/hYDr9SM1rzQw2EcNvYoywICNrOWP1J60RT3OXF1YK1NO8l933369idf3kMaTxwh3XJVxnGOoFV9dt/3PmWQUOp4UjAIrO1jWNKs5NpvGLqBkL8xJ70/TrqXVoTNbRzLEjBdzkKOfr3puok7nLSwla6mo6GZFDJfTxxXErwxFws+V4icdD9DXQR20azXEIt4rPICws7BXMo7lu4P9akOp2Vq8sE0yrGP3YtcgtIW7sfWq/iCO38tLJ42lUIrxMWw8PquamdXnex7cJxhHX+v6+/YLq/M8It5rfy762kw0ZOcL1BU9vpUMuob4ZmuJE2FdsmT0rnb/wC0o0ctq/l3ETbt5GdyjsarzXb39vFdWqecsjkSInG71JHpVJ/ZMJ4RVpe06P8AD/hw1rTra/hK20zLDt3kp8wyPrTLbTYBKlxbK7O6gOQ5AJ+nSrscMUSx3k1vMgVSiAN8nPapor+OJCq27KPZga0dOd3KRv7eqockG2v6+85rWre4tNUikhNxPHL8oQykfN+HQU+xt38z7V9lS2YoyMHmYnpycY61sQ+XNIxikKlyGBZeBVPVLZbv50uI2kQEFVBz+VZxhfSTOuGIbShLTu9fyJrmOQaMbeN1WZFUB26ZHfmoIbJmaG9uJlEiYEhibCyketQ/PNbLYzQSDjgpzuHoadZTWlveMvn3OSMbZvuoR7UpUNbrUSjKMWk9fQ1GMcU/mRxIGPJwetOd8qpnQyAD5Rj7tM8zeuSF2n+Je9IWh2EEPu7MGpOTOK3cRJIQx2Fwx4CleKrSKEunnlQmR+CQev4VatT+8KsxAH0/nT7qa3L/ACtnA4KjGTWS1ZalyyskVFt7nUrqKK3hJmUYwByR9ewFXV1BVeTTrFc7eLm5B/1hH8I9v50+41B7DToIbRXRrqMPJKOrc42/QVr+C7JZIGufJR5S+1SVzt9/rzT9ouV3VzsUXbkt/wAA526WZbMxW9zNbvyVAbrnt7VL4e1u4kiOn65vkXGIbvqQf7rZ6j37V1fiyyElvNGY1N0kRkjY8EkZ4/SvNrRpb4xtGqnygVmjcH5Se4qoPnhrobKnJ0+Wo+aP5HVQSeJNInYWFzbzxk/caTDL7ehrQv8AV/EV7dwwTXUK2uF3+XkEnHKjPv3rNiFvbaAlxPFulA2qGb955Y+8QfQGqVzewvaNaxyteWXD+bu2yxD69/rXnf2bhpT9o46m8s7zKFP6vCo+Xa9tbff/AMOPv49Rt9UlFhatJ5xG+RPuoO4JyDmtjT5o7SMrNh5geq/MM479x+NVNGubSGy8u0aW5YfMiSyfPjucnrinyNZ6pOr2cgLrw8sOUZT6E967k3d66nzlZufuTjouvX5le602K+MVxeBXMMg8nAK5J9cVr/6Db+XZ32nyI+cb9gdVz69xWTdLb3CCw+3zGVfmV14bnpkDg1ftdP8AEMMUk2oCG5gJGPK4lA75FOKd72IrO8EpztbZar7h19p9iyedDFHAkYZwU6Pnodp61kWVmbrUIo7Z5hcRqJFDN8keeoPbmlub9pL4KUkhlCYeJkw0nHC5PGKu2EktvMqmEJdTY37eRgf1qm7suKq0abu9baf11RLq5lgPnX0Di3i2+YVIIHvx29qmcwyDzFkV02hU8tsoF65x2NVfEd3Na2jPKsk43gCMcl/cY/rWRq9hrE1/9s0qeK2d4ow8WQrAgevSirOSasr2FQoqpBc8lHfXp0/q5eu9Is7i48y7uPNjYbT8vI+lW3SCGGGKGBYbWP7q5GAfUe9YukSeJ5bhl1CWQRQIWCCFCZD/AHcgfrWm8OuToBqNsJ7ZcN5bBcD6YrWMfaXnsaVoTi1GdRNLz/LbU27dI3JRo1zjK5XJVccU/Tpp4FaOVo3TcdoVcbR9PWsjSJtSsJzMqE2pbcoePcR2x9K3mkXT0huvscktwQMhsFI3Pcge3TNTOSg7J3OCWGlJuO6NO3WKOBrjb5zJgeSwJ25/i296nu5I7J7jy1AtSg+0rCRujc9xjmqFgszWLg3z3moRkyG7f5U68Aj0xWZqLaedRE0kv2aSQ5VBL8ruBzx0xmuezmzTlp0Pdi7+nUnjmW0aZVWeSKU4VnQYwegx29awb24ihvWjtIIpJVI+YElQAecnn+lbov18n5JY3kBGeQR71TuYbma7DWV+bQEFn3RghvbrXWrW2OahLlm3NW++34IXTLz7cWmCpbPsOwA7u3f0rI8Tq0724hkCZ3ZULy8ijIAUZqZ96zSLdXxkwv7uKE48xj04HNXdKm3xeQmmzQyR8v8ALxnucmpm4yeh0L9xP2kVt/W7OT0qWea9E2pWbfZTHukEcAHIJwCNtdTo1rYalI1vaRSXcjw+UsU0fzKMfw8dqsQvqQvJIWtVkjCl8mQZ2n+RqpNq2r2mpQrFYhlOArpKRtA7kgdamMFCOi1Nq1eWIl7itp0krFfUoNG08zQ312hcLiOMYyhHTAHTNZ3h17W5eVzdR4PIgDcg54ye38zXT32n6ZqEokmgsZbl8M8jHBHrk1TOk6ey/Z44f3ecqqPtBNbOrO3Le3yJo4un7Jqd7v009DMuboLMyok0oztO1Ttx6A9h/OqkcxaVVura4Y88+XhVX2INaRMlk3krAojGQFJOQPfI61kPOy3m2SS4CXGUjhKjAPrkVLqK9tkddFKSdkLJI8s6i2SVAzfu2H3hjqDW3b6vcRXA+3iSeFPl3x4A5PQH0rPihlhvIo8MskY3OXXOfbFa9lax399FbTL8inLcgDgE/ia2rVYctuhFXkm1FrQ1rHVtEDonn+VESQAf42A+7n/Cqt/qb6leO0NxDFLa4VVjJj2AdMVUENtLqPnMkUe8gK4XGwegFdPPbW+n2Uy2sIiQqZGlMYZmPqR6n9K82U3F3lr+hNDCUpy5aN15vqzmItT8TxX+27uVljB3DHKtn+lT31tZ38X2hbRJEGRLDtBMee4/2f5U37THIIru6gn8o7hJLGBjIxjA9eatWM94btJNMhRdwKrvA6H2rT2kZrntYWJhUo1XTmtuqOWg0BbLW/t1psSJ4yqlxkqe+Aen1rXEdpdzF9SkuokJzm2l2qfw6Vf1GyF9O62M++KNtrRqRznrjPbOayPEGlLGyrcrDMuBgiYoE9B6E+uKFUVP3loT7WVWolOXvL77L1OiuLiQ3bJHbnzPM+Vk5EmfU1S1O5WVWt32rJypC9x3/Gr0X3P+2grMX/Wn6tW8ux5VFRve2xlW2l2sirutFwG/eEJ2rq4NN2z2iLck6VuyEGNqt6MOx96rWn/IOX/roauad/yBtR+i1jJ6Heq85SabMXxXa2djqMd1eKDqJkLqseCEXoCff0qCCzQE3CyyPuBd/MOSfcmq/jT/AJDUP0H86tt/x7XH/XMV0ezjGnGXVmlapN0oK+5TurXz5PJVTGrry3c59KtaRbppFlKluUFx/CeMH/PcVYuf+Pi2/wBxf5VXuP8Aj4/GpTsc6qynFQ6HP39xq0imyurhlhUl9sSDk/hWNpFtdSz+e00rRscKrDBUZ/Sui1P/AI/X/CiLp+DUpyc3c9iliOWlaMVqVppbewc5uEUdcE9Kpzyxwq0829SzFo8chh6jFc94t/5DcP8AwGtfxF/yB7P6CuaWIlDmt0O2OGUVTbfxlmzu/wC0oJGf7TDEBlSFA3kfypbKPSbq3e62OIojhyykEn09zVfwl/qrn6it+b/kEL/vtW9KrKUOY58RJUqjhHTVdSlbXtjdIIbdZolQdCuenc4qrPqWmwymNLgXEwYL5S8ZPse9RaZ/x7ar/wBe0n8jXF23/H2n++P51GLm4TUY9jtw2AhVcnd2R6LHt3t5sbIvZT3+lQwtdbm3LGkXbIy1Pl/1cX0/rS/xH/dqXG9tTzUzSlsF/sWy3yg5Z3zj7p4+X+tXvDOrPpc0kQVZIDyVzglvUVTtv+QHc/76VTH+rf61MUndBVctHfdG3r15Pr4ls7MfZucvMxzsB6gY9abqBtPDuiQXKJ/pH3dq8+af7zf40nhX/kHy/wDXX+grO8T/APHzN/1yT+dRf3uXoj1I1JUqMZbnHXd5cajf3FzJdiOUHHkMcKV9Fq7p1sDpr3VraS+TEwdifmCc8A49+Oao3H/H9H9G/rWp4T/5A179U/nRzuOx0Sj7SO/n+D/yIrZme9W7sjHGFGHVV+ZD6itOz1CX7Z9jeFpmkYEiJcPyOCaoaJ/x7yf76/yNbGnf8hNP93+lEZOUUzy8XyxlKMleyNKGz0xbsMC0t7w5SNyrIR03Y60y/wBQvdFgYrM17G53MS/zoSemPWqPgv8A5CF//vNUniD/AFjf9dErpi3bQ8v2f+0eyqPmWm/9aGlp80F1Hc3l4u7y8BIM5wSOc1ktfNLepdQR+aFO09QM+nHK1Db9Lv6j+dSR/wDIXvv+vhf5Csq0nGah3NIUYwcn/XT/ADNWG1u79ljCqkOwh28zmPPXbxzWjc2ENuWSCdbkIBGGV8c468+lZ3hf/kNXX+8adrf/ACGZv+uR/lWvKnaTOKal7X2adklcyVm1WKRxE0ix52lyBnHvVuWDWFtFuIVu5owcys7KY9v06/lWV/ywb6118f8AyBbP/eSu2uuWCR1V5+zcbRWrtsUNNjvJpgwa3hkBUxCRsAt6EZrSRtRWwlbCRGS5zfSkhpEUdODx1qgn/HzP/v8A9a29f+7dfSP+defKVryt5mlKadouK7feVIrxIJGsdzT25zKzsAjIOwbHU/yqs9ra32oR6kYY5YvJxBBJ0GepNZ991v8A/cX+Va1h/wAecH/XAVu4pwTPOrXh76er0/ApzsY7yCzOkQGBk/ePGpKjPpgdQcVEskZ1D7NCIo4oVzKCuWPsBW1ZVz9n/wAjlqv/AFzH86yvyptBRmpqWnwr9f8AglzR7HT9LvPt8PnopBIld+Q3OML361ZfxHo3mJF9sUTZ+YSfKM+5NZmkf6+L/rq38jXPar/yMM3/AAGoUNW1udMMKsVUaqybsjtrTW9Jnhkf7XCwRsBgcAk9yT1qjrNxZ/Z5jbXzxswPMIBZm/HtWDrn/HtZf9dT/Sqjf8fc3+/XVQp+0dmXRy+C/eRb9PQsvdhoo47xfLkiX5ZCMNIPQ1IJbe3tzeXCQwrxtaeQqTn0x2qpq/8AyFIf91a2PGH/ACLn/bMVtWn7OPuo6nbmpxt8TFtb5rq2k8m8R4kHmFVud6nHt1qgk3mSJuVgN2QEHX2zWV4b/wCPSX6f1rr9L/494v8AeasadRSipNE4iEcLKSWpl3nmfbJDvukdVGMeh6c+taFo3kXdtGbgQhpUWTd94EH9DWjf/fsv+uormb3/AFrf9fUn86yhBVZcr8zHDzVVxuti7q97PJcyyJH5RWZiB756Y7VuQ64Ws0E6Ge5YfeDZUjHIx2rnPE3/ACGpf9xP5Va0r79r/u/1rWtTj7FaHXUbw79w7e0gmn0y2+02u2FMyIgjCj/9X16mqVzrVvcB7e1uYQiHZMF4Zj/dB9PpW7qn/IvXn/Xo/wDI1474R/5Csv8AumvLcuWLn2FOnz0pu9nv6nWpf31pL/o8aRoyn5Qv3hTl1qxa3DO1qJGbKZb7vrgVPrf/ACBrP/rxH9a82i6J9D/OvVw1GNeKk9LnFh8HCvzX05Wf/9k="/>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6390" name="AutoShape 6" descr="data:image/jpg;base64,%20/9j/4AAQSkZJRgABAQEAYABgAAD/2wBDAAUDBAQEAwUEBAQFBQUGBwwIBwcHBw8LCwkMEQ8SEhEPERETFhwXExQaFRERGCEYGh0dHx8fExciJCIeJBweHx7/2wBDAQUFBQcGBw4ICA4eFBEUHh4eHh4eHh4eHh4eHh4eHh4eHh4eHh4eHh4eHh4eHh4eHh4eHh4eHh4eHh4eHh4eHh7/wAARCAEpAb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AtNa/tG98q3t4riaY8BI8sfpV68hu8pbz24tyT8quMEZrpU1XwrptgkC3KabdWyliNyCSQEdBiuJ1bWIbmXz2vS3mHK9WI57mvu44hym0z+f8AE4NJRlTTdwvokVzZyF3Un5ljXINYk8bQ3b26Wkcbn7u8citCCS4WVriCd328gjtVVNQ1yK8e7hjy4+9JJHvP6130asknbUMNGzs3oQ3Z1Munm+X8q8YPSq8qX0ny+Yoz3xU91qe4GS5SV5WOWdhgZ+lMtrpbriIH60qzm9Jo6UpxV+VC2cd1bD/XHP6VFc2UF4251EU2f9YvWrN2stvJsn3K4/hx+VQQMzsG5PPNYxkktA9+L5r2ZWk0q4s5lYo1ynUu5pguLRb9YcMspHIINdBJu2KwyFHY1FcNHtP+jEu38e3mquumhMcU5/Gr/gTWCQzwv8sZ443Un297ELbtamVJTtBC5xWYJFicFWYn+4B1rYXVZHiSFrfCIOdy8iqUbdTmqUmntdFPUrVoFE0OSrckDsaTRDIZ96owHU8cU64S7nYCGcJD/dx1p9vqyaVM8SaeP3se1t53BfVh6VU5cq3uaxi503C92WtZna4Vo4FTf7cCqH2dUjU3EwGfvIvUVPZLHInmwzsST0qxI00r5fy3x6jmudpLVHPF+zXIjPCfZQ8sAaSCQYOetKNOtRbeZEcSMOFHrV2NZDJh5EVeoXFU9QmntZQkcZYn5sqpOKqm5J6FwnKUrRev5mW9tfgbp7d/LDfwVYtVtFtGM0cqnOFQnPNWYoNSuVDyb0ib5sucVnyqv2gxKFZh1IbNaupKorcup2qXP7re3YcsNpdj53+zMOOD2q5b/wBnqqIlyGlHABHWoLTT7YN+9MhyecCiSCxhn3RxyBQcH1rl9+T0Ik4yfKmw1izSdGlTyjKP7rYNY6w3VmVgmQoj9Ca0C0aXO+PeeepFVpryfzPMuY3EQbgGnOXIzqo86jy7oVYNq7fM2kdDng0+B7p38uSMkE4DKattc2txF8kUZYjOOlR2LEMGUGM+h5rSEnJO+pDm3F3WosemGCZZriR5Ic/OA2MCrqS2Im8m0aTy8ZDt2qB8sWSYyOMdTwppbi0j+x7+IkQZ69aicpSZlKfMuWb3EvbjeSkcwkUdC685oa9kjKCOfyz0YhOMVDZz25hDRqyo2QJCM81p2DwyWefJEkjkgMRgGs+R99yKiVNaxKNhqzLOwabzkHquOaui7uLl22xRRxlcHAGcVXWGIAqUjLZ5A7VKbqK3cIsYGB2oVGcnYmfK3enHUgkhuHXyo2UL6N1qvf2dw0cazW4dEGFZeoPvU97bX7X63NvvaKQDgHGKs2q+ZcGKaSX5euehrppzmtOhSqOCUk0R2MdzbWyxyHdnoAOlVLqOaB2ljglkbPH7zGK2Gj3HbGDweoNV7iNoQ3m5AHUms6nNNvW3oRRxFpuVk7kFrdXTRjbaEsTyHbJqZ55LT93JYhDL94qM4pbG1WQhoZyXHJ57ULNdNdyxks3ljJcDOBUShK1+YVlObjFfmWG0qOOJZFuYwZOiA8j6ioZbELiWSQgZ6iqF2rzXReFiQBjcTipNFnvPtLW8smQTwrcg0XklqOcJqPMpbF1I4reFtqDDncADkk1j341y4crZuqpnO0pW7qjxNEsZjWFgfvk4qJAtrY7re58xyOrEcmjnfNaxNKrypTsm331Gafo96ti39oXFtFcSJmOLdnP4dqfc6emlWVrJNLFvlXLfN8o/Cs1bq+SVppjCpH95sUy9vkitGuLmya4hPGYzuwacanLH3tEdDjObtbfsaGnzWdxePGsIO3/lopxmm31x/pgUxsIjwGqv4autMvEY2ahHHVZBgirWr6QJoI5HvcHuF4APpWtP2EtOhjKMYV+Wd16jbJreOR7hIGSUHG9ec1PqEkF9abLhWUN3xiobCwuIUVWmJiFVPFZ1KzVWtl82N/QZwKipFJe7sKMY1KyjGWvR3KTWFybSe1gulXP3XPWqlraeJNPCxtPHPCx4x1FWPDtzd3zyrdxKkScbnGCa3rWytZIRFHKW2nIw1ZcvOrs7quIlh24TSffS/wCJTjDwyAy2ebph97tV60tYrsys91FFMBwncmrKKJB5St86jqTniuY8RW8iv9ogDtJuwQmRVU9jjpr28+W/Ky/dtebmhl5I+65HFZWpabDIIhqUwhMnCSo3U+hq0lxqUViIb7YsTjarDJIPqazLjSZXWFLi8W5jD5yjcgfSnduPLsd+HjyPWSXp+n+Rs2GljS7IeVMs6EZXLc1UbWbi32i4t2ZOe2CKuwxWVrCsdnLcORywk5xVaTWoJbhkmUNt4AMeDQpKGkjOHNUk3KPN+DOustH0+Z47iaATyL/ERjmpbnRESIvGFAz901cs9XtLKARywrJKp4zyD9ao3mqx3TfdI9s8VtofOKWJlK93YqLDPE2+E7SvXIp+l6xcRzv5kbOQegXANNe4UABXOfpS/ayzfMu7FRszps5L3o3Idc0qHUyrxSG2XOXXGcmoYtPutJnWWeQGBFx8gG6In7rMK6Oxs3d1k3RR3Kr5iwsMk47H0NLdhoLZ5F01XS4bbcGcnKD0/PvSniZSXKelg5TpRXP06djjdTt5zOiTP0PmPOer5/u+1UDalpz9ink567j3q1qd8jTPBa+ZFFEx2Rud2PXBrE0vVYbHVd9xGyqc7nY5BP0pJRSuejJTqXlTWy2Ou0y31COJTMqtHnueav38MhhZoo1AI4UnpVCy1GG/3TWl2rqmCYw2MU/UtQS4mQeSYQBhtpJ3VaakeDOFR1btWZQhSS3LSTOoCn0qzDqGnSAfbWnCE/Kyx9T+NVbwb5T5EjOh/gxz9KinXVLuBLf7PDhTxv6inTpwfxHWoRlaUv8AI27j7LLtOnxfux1LyDJH4VDe6XNcQGSKNFfHLBs4FVTa6pb25KrbxrjnK1RtptQOVa+O7dn92uBVygr2S07mcabb5oSWnqaFnayabB8wEgByWJ5/Krdxc3Cwr9ntIZZn6DPQe9UmurieUCaVZFX7wK4P50rTzZItlSI56r1rJTS6Eyg5S5p6s0LTT1aRL6/mWBU++pfP5VXu7+G71JIrPUYI4Bzz1b2rPZZpo2Dgkd2PNZ13ZagkqtZrbBcckLzTjNJPRmlLDxlL35a9OyO5/tzy7FreaSGWEDgbQSMelZN/caDI/wBug064t4yoCkn5pG7kZ6D3rJ0+wv1hS6v3HlqT5arwZT6fT3q7p9lqmpSyvdBWwOZG4SMdgBWDrQi9I2Oylho073lzN9LliC8014f3cs4z95Nm5vwPSqd8soiX+z4zcRM+13b70Z/2h/WqN5o+uWdxviliuLUH59kZVsVPa3OpacQ1hsKN/rYZh94dxmpdRSd4N2NamHjSlaSWpnXt7qVldNDMsLIR8nbA96mjvre6hj8yaJVbqXPBql4gVFja73pHE74KO2djH+E/0qjcahpNjp32a2mt7qdvm/1TYB9M4rmrYyjRu5v5dT1MLktbFuEacNW0rr4fVvY1rnT7e4Krbys4yMtGSB9K6W6j0yRIvs8TwxRxAEFslnx1zXlH9vXvmENI6r/sMRt/DpXaeHNYi1K2jgfidSFbPfPQ1yYLNoV6zp8ji+mu56/EfB88uy+GLp4lVLO0kk043667rpeyNNUnCiLzEZcn73YVEBI0zRrG0inqM8YrautN8lP3kwDtwpj+bH1FM+yNbwl4boOw6IV617ilF6s/P1iI/eZiG3Mq2+xomXnGOCKkmeZXAhkLIvRWHT2FR3FvfJM90I4PMK4Ve4NR+fJGB9oQxzFecngmnJxjJW2Nrc1mnclugplVCghHVzuwM1HdzRxxRyLC2Om9h8rj2NQ3GqW8FqzzRR3EueAzDrUkOoSTWa2/lLsYgiMDIFTKavo7FqnNJNrQvfbXWzQwqDH33HkfhWXquotaESNETF3IPI+tWhpcjTlyBD6bjUV3pkc8rM0xZsbevFTJX2YqXsIz11RPDPOsaSRSMVZQ2frVl5JJoDuV2bH3j0qtp8bJGII7hmxxg1qwWc1xIY42CFRlzIMAD1o53HqYzS57RRFpqTvIYxGpdV3FugA9z6Vbn0OWfTnhN0YZsGWeNPmeReo2mlk0tBEI5LwvbXB/18YK7SOzZ7VDfQNbsyLIbaWEBYZFk52joD6isnUlPQ76UYUVz81m99P6/wCCYVno8ltb3N7cXMqzkkxWy/MoX69zUmkAxxNcyMwkUcF+BUkn2qORpVvBKxO7KgYGetRXl19nthFd5vEk9sACuimlCHKmY1JzrN31v2VtPQgtNbF1dNDJZi8j3YJT+Gn67NbaVZecys0bN8kOMnNad/qlnZ6RD/Z+nok20ALGAN3uTVH+0rq6gSW50lWkh+5lgRWcW0tWTFXmpxhaPa+5l20MHiq3mmMMttswFwe+KvaSp0yP+zjZTKGP325U++api61x3kaSFbdT/wA8U6elbekz3It/LvJmkb+HdHjmmo7SZriZSjFx05eiu3b5kltpNnBL9tZig7+9O1KJbyAra3AkGfuGpLl5ri0W2O1SGyCarWMX2e4O3YsinnaeDW8FC10eenJ++5aodbR3cMZ8wOSOAgOQBS3d/JbL5f2czkjoByKff3soYIh25PJ28H61JHNCYsSyqs2OlZNXW9ha6SlG5m5Eq7fmt93JylXLRIdPtZZZ4VuBjIZDh/yqFsGbKKzju27+lOZJJmVY4wX/AIUPUn2oXNE2ac7R6Mqrfm6udtjps8Lyd2BBNSm3t7QyJdzzXDuPmeMjEZ9AO9bMqtDa7YZFefbtkcdMf3V/qar2WmalNuaYQw8/KpBJx7+lS2mrvQ66OzjSim1vrcyYLBbgiCO8viD90yQjZ+JPNV9Q0S70S4je4ttvnLkndmupkkMMb2szLHIo4P8Ae+ntWdNM1zIINWjEaBcW1wX3BT6H2/lU2aSe6FSxMqk3BxUfLuYOordQxrLYqHbIJDHHFNS9MEvm3FhIS3UBc80t99vW/Mc0YGw7cqMCpJ7hWBWUu2P7vBH403F8vMmbWaSjJX/MlRra3vv9ImkmiK/u9pzg+9dDbwxiJZI1IjYZBK1ZsTaW9zNczWazMR8gkHGfoKfrOoRKEkjsZIjsA8tGJGf89q1Ts9jx61V1bKO5kyTW7S7YXLMOvHStfTrGzkREmLzSyNjywSuznqfesYX1vAu9zFbXBwfukMD+WKuRa3as6Ts5S9hBLbvlWQY5B/2sVnWlY6qWGndaW/EuhUtrmW3FyoiZzulOdxx2zUOqXzalPtQvHEqhQGPJx3PvVO81K1mgXyiqRZyEB5B9T706ykhZcCdJGbqnQj8amD15jGs3FPqY9/Yrvx95j1PpVaHT7USLBPtYH2rqorS3ZM7Sh9G7/jVHVbFspteNVHU9TXUmm9x0sa37l7GQdN0u1vVa0IjkPIXpmrlx54i/dxoS3UnrUKW/kTieSPcezsc8VX1OeRrhfJLSD0Hapml0N/eqzWt/Nlm1vxBciFwoY9TWlK6ht3llvoa5aa1kmjEgUh88NnBqzDcXFvLjzJHQdVJzzULcdXCxl70XqdDJMoUIx3Z6rnpVJtqXS+Qm2PPT3qKO6W6AjXcGPTJFOmiljddxH4MK1UjnjT5HZk10GKny4+T6VWaznj2MzqmfU4q0WMzqV/duRwAaiuldlQSMGOcE7uRUNNMcG1ZFaNpI0ZGUHJweeDVmG3nwI4/kRvusDmnNBb/ZVKMxfvkbs1ZNyltaIWdDJ2jToBTtoE6jfwobfwzrBZSNKxwpjK9vlPX9a0/Dl8JrSW1LIkofO1h1HrWZcTSajaRxQsEuo87UPSRScnHvWSkdx52Y7h0Kg8Z5Brlnyxi79D0sOpOpGVrt6fM7TUJkt9KuJJGYzYKoowAePzrlRp+pTIZJrpINwyD5eSB+PetnQdJEsR1DUrp59h+RWOQPc5ql4n1OKeM29jsWEfKzFuZD/hXy+Mz2ydOh16/5H6XlfCSk1WxsU30j29f8jgfEUcqRiysF3K773uH5Lt0z7AVkvpraVB5khMk0v8bHJ98eleiWWgvNEtxzL8m7PofTHYVg6poepTt88bgA/KCtfO/WOaV5M+6hhVThaKOGijMlyE5GeCevNXNNsb1JXksy4eLn5W5rZ03Q5rG++0SYJ5CLjhjWpaT/ANn2M0sUK4yUEmPvN7UquMSa5B08u54PnQ/RvF1ykcUOobRxgTgfzFb0l1LcgCHLEch1PBrjk06SeHZtzGF+9j8a2vCs0un+XDcfNFISqhv4TX0eU5+nNUa/XZ/5n5zxLwTTpUp4vBRs1q49/T/I3EE32pFnWQtjJzxmovEOgtq0SNLctEsXzBEcbifSo5rgySM16BCiuRES2WYD2q1FHtmPynbj5X3etfWPlmfmF6lKSnF2aMQ2drZszf2eqlyANz72yP5VIi3Vshmh3s6dCV4A9qn1W8k0/cXCTLjcojXLE571DY+KLeeNoXjdHJ7g8fhWVknsdv7+pDnUeZFmbULzVLeOO1XdIjYkB4JFMSaYSNHLFLEVGQxXiptNuIpT5sbl1Q/MVGDV+6kkvdqW0zK56+ZwFFbwTSbZyt8svZqFl+RlW17bvOFjlZbhm2tI0Z2J9TXQRrJNBNKJirgqizPLxL9R2x1punBbOyYNcRTocCZMcMf5irE0lhBFFGYo7qLcZIGzyjdCHHtWeu25upU2mkvv/TyC4uZFt7i5mYXOU8tYk6Af3iPT+dYLXMbAKynOONyk1Y1GWbzjJHM77vvZ6H8KyrVZo7ozTTyEN91ewrWFJJNszT9pHV7bFpbcyKGji2g8kCmXthcG1AOCn6ipLu5mhMZiZR6gipJbye4sDtZI3DfNg9RWbppLmIUqiaktik0KW6IrEyt3A5xVxJrT7IUg3ls9SCKz1FykTzQzeZ/s7cH86tQFpIleORgvdcd6lp/I1qRurtl60uNq/LggHk9c0fbXnkMU1qI1GSjHnNUZPlJwBu6kDirNlPNcQtmNUCdCBya2UYtbHO4KN5Ip6lerFEYAX80/d2jmn+HoZo4DJLHJNJjOSDUtxbQ3ODcknB4IHIqxEvlgJbXU8UY4NVF+ZcqkfZckVr1JbaexlkUy4VieFbjmrl7tnnKpBF5Y+7xWXPKkBYOvnZ+6xXJzUV1qDqi+XOwUdQVpSnCL0Of2EpSTiOiuCtyQ8PlLkjIGea1bSNGu4WaT7+UyP9rjIrGgujMGBCh+gOc5FWILyCGSJmty8kbZK7sVMp3i2jdRaqRe1hxkuLSdITIhjimHzAZBAPOfyrqp9USMblxMX7xjgj1rk2iubVvOt5hPaS/d3D5gfQ+9VYrWaW5/0eeRZZHA2FiBk1jODrRTR34acKM3Gaun2On1q1k1N7dbfY7qh3N2XnvWbqGjw2duJtRu2uAhysSLgsfz6VdiuodBsfJhhZuSTg8ue9Yl1eNeX7+cTkrhRjjB7CopqT0T0RdaPsW5SV3v6GbPqML3jS3Eih5G5UngH0q0kQwJSIvLbp83WsvV9KRrtG88wxZ+6OT+tXGa3jCLFuYrwVJ5Pvit1GVtTGooySlB6s1rW5lt7hZJJjcEL0bpRLe3UySLE0iryUAGMk+nvUCrOkZiRlX5g2WPJxVi51SeeJvtE3nzD7hUY2AfStHCyOKMUpKVrsluNNj1LSYkkUWZiAaWeTGQO+O5JrL/ALNDrvikeQINqs5+ZvQmnySST3Cb3coSGbPG4+pFSMzu7eXOgROpA4z6VlGnbU66uJqOKin+BAmmyRt1VR1Pc1biVrVw7x5JPbrTLOWSZv3XmHB5DDitBozvwzqfl4+UnmmonDVqSvyzLuWkt1dZJFUjkE1nyNEeP32/p8wOKsRMqL5LAyccnofwqC5t7WeQELJCy8AEnn6e9axt1OSlFKTTK0js0b+btUL1B9PWo/KhurcyI6hlwFVfvPnpgd6sLawQhpYGkTd/eOcmmrdBXBk271UgbVwama093c6oyX2Sk9uVuVs5I2jYgkEkcY65x0pWtmjt2miiWQ7uxwSPapUWAHKSzQSMCo8v0qhd2MlyuDLcMxPLliDx6YqPe0OmLUnq7Ikt45iWljgbef4cZ5qxayTLJ+8s0kbupOMU3SNSbTd0KwBwVCkyruzz+lTPPHJK1zJ8hbgBR0HoK0cZxXvIVS97NaEiKs0e8quFPCscYqEAs5aPdt6Yx0P1py/6V5oi3RxqvA2HOfWooZp4WMdvJIN5DAHGD9c0/aK3vGUYvUfJJHZvG8zsiE/f9frUF7dK1z5fmoR95QF5qW8jmuGQ3EIaIH5VY9D3IqWGWH7QisqbYxjGP61MqiaVi0lH3mrsqk3pCSrHlTkKd3zKR3xWnp8kN3Gst88NvdBgsjH/AJafXHQ+/eqV5bx3DiSMS23zZ3q2QaoyLNbX9um7AlLA+vbn9K8rOU/qc2v61PpOFZQlmdGMu/4pOx0OtTRizm022eQW6sTI65DO3U/QVxV9rKwsuLJ1VTjGzjPrXpPh/T0uJPMPJ2Ln35rt7Pw3pDBWksoi3rjrX5k6z5tj9/jQjybnmPgnxRpbwxiSaMTAkPERhm+uf5VseKNSmu4SbPTAq4xv3AjFej/8IT4duYtzafbhv+uQzWrYeD9Ft4CqWEbcfeZfw4ofvdCbqHU+XtRju5WMSwzjtwuTj29K2/CHgq71O6SS4huRbw8qjg4/HsK+gJfD+mwN+7s7dGH8XlihSsSGNQFQdNoxWM3J6bI6YSSV92eReING+x2pVZk3AY+UYwPQCuL1eHyItxYEquVA5z7/AK16742txcQscYOeSo/nXkXiCGWGKZURyOiSE4A/PtU0JWkKvFShqaOi3C3drG9xCQQv3tvXjrVg75RHKkZYKSNhOGAqno4aPTYFWQDEYHStDzo2w2GJPBwMV+zUXzUoy7pfkfy1j4qniqkYrRSfy1YXKtsW4it8uvVOM1Fm0+Z2th5zjLbh0qSHzEZlVjt68miWSGYMskKMSeucZqtLnInbQilWKWJYo41VAMlkABq3aTQwzW7zQLLahSGGMkNzz79qrrBAm7yzJDlcAA8VWVp4EdHdXCg7iBxjt75onZx0N6Ls9PxNe/W2gc3MIMPnYMcAUDIxyT6D2rNL5OGYn9KgujdMiSPcB5XHyjpxVe8uI7VVa5n2KSMEDcSfoKUFyLc1nH2svdNIb92FwR6VBOFaTLKM9qppJ58hFuLhdzcFuAK0YIbeKcvd3RlYHlFfrVJORi4ez33ID5DIRIob3zREsaqVC4U9xV6C6to7vm0Y7xhWdAqrTZL6G3SXyyHVuo252t/hSd07E3m9FFlQIEy0bcY6VHvVBnO0+9ZOpJf3MiNHfKjBgTsXjaO3Fa0V3HkiaPgsFXCng+9Gt9jplScUne4wN5z4KtuHoOKvW1tMV3QskiHghXziljmls4ZbaIm43DK4A+U1iaJZ38NzcSpfIrzN5jB0KgH2od7rlM1HnjJ3Stt5/wCRux206O+8EKDgZqNkVYTNIwjIPzZbk+49qoyWF5cXcf2rU5tzZ3eWxRRV6yhltw9nd30VzjHHdV9MjvTd02jOUUlfmv6JiWX+k3BhjjZ9ql2PbHr9KEiXzQVhWROc55FV7i4hgn/dNcQ4bbu2/KR25q7bRx2rtNudpnwuxhgURau7hNWV11K0yrv4jVCP4gOlMKDysKeD1I71b1WzSZUkWYW1wW5VGyMD1qJ0jYf6HcRSkcuHUg+4p8q7jjNWWo+zumiJVkEkTjDoe4/ofercAs4JxdC6V1Q7kjA+cnsD6fWsdZdReR0W3tIR2dnzx9KLpmSxjVTMbgnLFUDDrRODir/kbxurJ28vIv3N7Jc3DSS7Q7dAOgFRzyR/eIUMOmKyLmS5iCMkJlywVh0Ye+KuQwSM21Y3H+90qVUV7WJqUteeTI9ShS8mEjquSOOelVkjnTaoVXIGN+eTWhJbmMltykZxuFUrm4jjIjaQbvStnVstTWlNtcsdUaXlxSlWM6orYyofJJp6wpFJ8pMeR8zkZ/CoPJCoVIOMdfWnYDkboiuOhbIqFZI5n5PQsCON2MeNqdmJ5+uKnR7eGCSLy4yMHHOPxqqiKHJ8s4HelYb2+X53K5QHnNNsyavvsN068mQyqsSheocCtcXnmQruKxEDGAMZ+tZsaszOq5AUD5ehJ70ySKSOT5izxAdRyQfQgc1C0IqU4VJdmarSxbQpDb8csvXFVLtxGDJIDheQxPWnWyieJykphYD93uXIY+/pSSKwk2PmQgZ3DnBrRGUYqMircXf2ryyxbL/6vjO71/H+dRpCpIcEsB09quwR5QSSwkrnAKnkfhVRLJHkEvmSBkclVzjeff3qG2tjqjKL0WhaihM7ORwQOQD0qR/3UbLLj/ZAPOKz4Jbvzj5kYbLZOwYIA7GppSzNloztzwSOtNMylTfNZvQpTeWxYRq4PqTmgPLAi+SSW6up6Y/xqa4ijYeTkDd1KnFRLbloxEssxReBlun+NEpu1kdSkralm2vrmQgGEbM4bHynH9ahlgueZLSZYgW+6y8ufQE9venW2nzKpdpVWMjhFPX65/nU0UzxRBmtHlKnDEHIxnAx7VlFyXoT7sHeCXp/w5janBrEMEc1uwhAJeRmO9m9gPT2qaIfakEwtmtZZQC7qSBn1Iro7i1lt3QzW4jkVPMQiQbiD2471IzQx2ytI+2J/lO89/rWq5JK1hTxrsly6+X9anORrqOmozKyXKh9u2XIyO2KivZpJLmwkktxC/7wkD8MV0s6WtwVhvp4ym0bGUZx6fjWHr9stvf24WSdh5hC+Z6Yz/SvLzOElhZpbW/U9jhvEQnmdFyVpX/TQ6bwnqD+a27AQ4Ax7V6Jp98si4Dd68l8PblKf7x59K7nSpGB+9zjBr8sqx5Js/pCjLngjvbG8Ab2q+NSZEZV6Vy1qzeUGHIHWtGAlgN3Q+tSptDlTi9S3dXbOOpOelVWO5N3YVeSBWwuBg028tREm3PBHbvSlFvUIzS0OS1ePzi6quTzx615r4vSApIrSM7jOEI24/xr1i5j2ztIOgrivFti15dhUhDNJ0IHTj9awvyu5slzaHnuly/8S2Ivg9cjnIwT6VtabPDbxyCeT5uy9ya7Gbw/4d0rw+lndRST6hIuB5AO6PPc+31ritR05rW+ljuAztExUp1HHpX6tkWcUMwoqlG6lBK/n6H4Dxjw3Wyyu61V3hUlJpr1vZkQQNMZY7ydujEEBQhPX60qKVVptu5G5LduvQe9O02E3VwsI3RNK+1VkYAAn3PSryIFkaC48kNG20IsmcY/n9a9l2UrXPj6j5FzNaFCeWRIhdfZ3dY+GiTkjnrnvV6ayNrdx+Zj5lDqU5GDyP0qK48Ozm5XU1u7mIlf3aRzbcjPNaNzdFSkkttJLJtC8kdhgVLlYwq1YtLk1b+X9epnXmiW95N57s6Sf31fbxVS7RbURpbqXtoz+9lkXJX8Mc1Yu7yaS2ENtbsDkcyrkKO4qCy+0qCJZuT1XOVH4dqmNZdEXT9pGPvyul0JNSJs7V7yN7WWJQCHV/LXnoeev0rOtNctRcE3LJI+zG2IEqxPue9R3uk291PKZriSQA5VGJ2r9BUgtrWJIxkSdBnHyj8ayi6sndOx2KNDks0238i1IUvFBaNyo5VZGBApI/LWVGaxRMdfnyG9sUBItxbdtbsrvgGmSoP9YNin+Elup9K199epjHsi1JeRMjLaxFQMBkjHzfjTTdBUZNywqg3Mz8bc1nzpIsZYPdxXBwo+zgMSv4Cm22mabcIV8q5k3D5zI25gffPQVm6k5aM19hS5eZv9S1HpN1FM94km6Rhu37uWHsKUTFFfz23urD5VQ9+9Xo4xDb/K+EUYG5u1PkjFxGFjkR4x02HkfSmqfKvd3OZ13J+/qZ8z28saBJNpzwD1zV3S7pLGRrgRwzdMr5YYcfyqBbOGCQyBhI4wWDHcWNEUoeSZo0EK8B1AGAfxrWDk01IG01aOw7VNUn1a4aR1iZc8IqAYP0qrLJPE+JpA8nYHog/xpYJIYZpZElBuH6hTwo/oaiubCzlVXMAJI/iJzmoeq3N4qFN2aJolRpFG07j0J6U+2L+fIsShSg5AP86hENq6qhRwEwQAelTxOFmLqgVz8pYjkirVR7NmctmRXDTK+8EYJAJ9KW8aWEiQSZAHJFNe4ALRyRtL82Sc4A/KnJIzkyZIB6qvpWt/MdnpdEEf+k7sK4OOSpp6XDxQhBO2B0DckVPE0BIVIghXkAnGTT9sbAK/lsd+TkdPapUb63BzWzWhXhdlPyYIf74boT6igMsspWazVWXPzY4b8aYTbyziONzDLkgc8UTllRYn3hh1Lt1/Kh2tqVy6+ZoAr5yiPJVjyx4FLcAqN3nBwp5JH3aW4lUfvFRpwTwsY3deh+lIqqsYTYRydy4x+NC1OXsyFZvIlkUspUjA3L+o96mt5l+zCRVDH+8D0pkvkmQeYF65LH0rtIPBEVzYCbS9UhuEZBwykA8e1c+JxlHCpOrKyZ6eBynFZkmsNDmatfVL82jlZ7C+is1vJLWVbaZ9qzbSFJ9jSzQyL5e6OWJpB8rOhXI9R616NoKSLoraHr9umy3+VS3KuvbH0qbxZbQa5oqwyShJYAfIfP6fSvC/1lpKt7OcdL7rVW6P/M+wfh/WqYT29Kfvct+Vqz5uqf6HluxiwiAJkPRR346mkSZEJDqpcg7cmuo0Pw2r+GrvUrmR0ukz9nRSOQOxHU5Oa52CzvD920uGLEnLREDB969yjjaFRyjGXw6M+OxGTYzD04TqQdpq6t+vYimvV2eW48tQMZxwMCq1u0nlq7NkrnOT2rTbTbtpZUht7g7QC+5Dg8dBmozpmpNEyjTbkhh/dxjHtWksVQirOa+9GdPLcU1aFGX/AIC/8inKdyNyPPwCAerf/XqGGe4VCJYwwIzgn+VaC6HqnnCRbGYnGOVxxVuTw/rdyG/0V1cjBO9RuH+Nc8sywsN6sfvR2wyPMaissPN/9uy/yMI5bzFdsRnkHGCPxqWMRBllPzovCqp5c+1ax8OauqK01izKP4QQSxFUJdNv7ZmkubWZVz/Gmcew9BRDG4eq7QqJ/NEVcpx1CPNVoyj6xaX5Ed5eEytb7PLfjDEYBB6DNU4V1RkeON/KUS4BK8MvsamO9mEmSiLyMc5+tLdXWoLCr205MyNlfkGB2/ka61sefFWtFJfM1owfLjSVtxJycN0Pas7xHFeNNbx6fNCXUnzAWPI+lS/bjHCizfaJXGQ8ioPz/pTbZcTRahDcMyLJ91jzg9iKtK+qOenGVOXO/wDgCadYXrPJJHhY4490iovyk9ue3NGtpLceVIkaxgSAlAeDgds1clnaaIC3YiN24AYqpHocfypt8vnMitIdscg3rjABGCMGvOzOnOeFny77/d0Pa4dxNOnmtGVZKzdtel9E/k7ast+DNpn8t1zzkEjP4V2E7WtmRIyyRgHncuBiuS0OO8Fw/wBkuorYFiMspZvXgVu2Xh3xPdORfeJtWmgYH93DDFGv0+bNflmIipVHqf0jhOZUlob+i6jDJdiNXWSKT0PStXW5odLtmuJpdqR+/FcZb+FJdGvVvbO7nmIk/eRuQTj8ABXo62kOp2KieBWRlGSwHH/16weuiNW+VpmVofiJdQj3rYXCwY/1nAB9xk1qNdQyLna2PRm/WuZuPh/arfJc299dn592PtUoBHpw1dLa6LJY2y7Y4QQOG2En8yc0+gpKJnXoAt3bHB6GuclmMTm4jiWVkwFB5xk4/Oui1UtCjK3KnrWZ4b8v7a6SKrxyADkcVzyeprFWNnQtPv4I5JNWt7XdN+88yPkhT/CT7CvGdfvUuNXvpRKqI0zPnqcE8Y98V7L4zvprXwzefY0kZ2QRRbEJOTwW+gGcV4Tcx3Ul1HCqGAqjDcE469/fFfe8H4ZRU6766L5as/JfEfGRnUpYW/w3k/yX6jJ4WuIz5M5yE/dvnPJ70x4Z4xEWzcPgK75CkVHBa3UdxbTS3he3jZndYicuAO/sK0L2+juo5EsZEk3qDlkLqwr7SU1dn5hNyTSjqvyIZDcGYJClzGD8vJ3L9aktp7qTdbFy7pnDMOBimRfZcRfY49gDfvFwQSe+M+9Wm+1Qt5k0ToSwYJswMfnzWUF1bMZ22t/mNjibyhJcSPtzyE5xmqxaWMtA6uYwS3nBBgL2Hrn1qeLWPLLtNpkN1DzwOWU/Qc8VIksczPOi3CJLhtqp9365rVRS3EueCbktzPuLaS4uvOXU5N/ZvLXAXHQipxC0PCs0kWBuyoJPqaS/WSB2LNI27nbtUkA98f0pkBDod0zOcEMQACR7DtSczRuUop309P8AgCxWMjl5ZFjNtt3KQnz5zwMGhtltDtaPzHZsIc/zFOb7QjIq7ySOM9Tx1/8A10jzR20vnSTQhAhLbj971olVTWoLmk+4CPdIyxQzSyiPO1H2A/Q9qv29vBiOU/aIZAnzliD17N61ixLrkd1G0MS6lbSAuQRhkTqMMOwHrWoJklt2hbBhGSHaYMzdR1rKMlzaoVaE42s9PJ/p/wAAg1WxlEVvMLmNlYGSSNAWIx0DGr2n3UJEcyRRLvHyhHwMevTis6SW4RY5IjGjom0jswA6VYsIc2DyQTQ+Vt3Be4PoPXmrlFX0CrFTp6jb1prhXhgXyNzYMgHzVTutNa3BjjuHxswW3jKn/GpbCSZZJVnd/OAypZMYHufX6Uk1wfJ81QzcjA25IpuctmaQ56T5YmZaacgm86O9mVhkEqOG+ta1rJJBaCEM0pP3S2MgelCI5iaeNirFfmRwM05w1w3neWFm2bSr8J+QpNPcKtV1PiYknmR7WO07sHpnBqGZiZFXAY9eDimNbXlxa7LiQRxqRtMGQQBSwiTYsruxTPDN14oshKKS3LH2WZkZo0YBume4+lRvHhztUqc5Ocgf/WqzbXimVf8AWKSOSexqW4iZ0aOO4OWHyjFHMjHnlF2kVlWCS3GP3cuDnnOT9ajtLeS8iERVVlD4Yb9vy+tNtdyyMjNtG3nJ6NTLqRo8H5/M671GRj3ppa2sapO/KiLVVs9OcASMyjl3QA4b+dPhFve3CebMZIcE7k+bHHtSXOo2FwDCtjFNM23ec4BHcg9jWhodlpdu0q2bSRGYZzGDjPcA0m1cuUnCneSfN/X3D4JXWMRbhkHOVXgH2qNzHKnmYcyKcbgeTz3qhYSQ2oM8bbwQrDzFK8nrkVftmN9M626FDwMrnbWrMZ0+Rtr7wRAg8x0JyTwDxk1reHNZ1PRL7zI0325cM8YIO4ew7Gqmlus8d2t1Bcny93lxxsMFh0PPbBrT0rVrWzvUmttJjBRMgyPuI9QOvNefjvfg6bpOa+VvvPZydOjWjiPrEaTT82/uW/6npULSalbxzS25USAMFdcED3qeaG2ghwyKMD0rjU+IlxGdraSNx+5+8xu/Os7xH4wv760aH7CbbeMbg4bH1r8//sDHSl8Fj9kXGeTwgv3yf3naS39lAcNsHpUD6ratgK614lNJrskm0XKSY/6asKat5rdox3q7AHPyPux+HWlV4bxkVexWH44yuclHnt6ntn263ZgQQKa95FnAYV5DZ+KplbbNncOoPBrTXxMPlO4jn1ryZ5dWg7NH0dLNsNVjzQloenxTRkDDCrMZQ4ZuR2HrXB6Z4ghkCvI4x2GfvV0mnapFO4+dfpXNLDzi9TqjioSXus6W38uV/nA3dveql/Jb5K4UjpgirNqbZrctuAfHrWFfzRrOct3/AD/+vWnsrIz9teXkZ+o+HbG9kMgjWMk5O3iqJ8Iwhyy3DjPsK3bO8jkO3NakQjZeorqpZrjqEeSFRpHnYjh7KcXP2lahFvva332OJk8L2sRBaSdwp3cPjP1xTrHw5aEFY4GjTdu5ck5/Ouxmtlf0xUZiEYwKHm+Pe9WX3sI8O5TBWjh4f+Ao4HxlokWn2qXljvicvtcqx7iuFvLjUYzv+0yMQc4b5hn8a9l163W70i4i+8Qu4fUc15pe2QPauvDZhiGrym2/VmFfJsDdJUY2/wAK/wAjX+H92L5UuJztlDFXxwMj/wDWK9e0+4Rbdey455rxLwl/o011ArFWIEiD3HBrsE1pxpxUzKnHzsW4Udya4cVF83Oj18LJcrg+h0FvfQDWppY5CbcSbGzyM4rrGurGO3BN1GqkfechVH414zc6a2q3b3VpfRJGxBUifZ0FdPo2gxxW0UuvarZ3EWcCOWZWAH+NR7Gy1NeZS2RrXuvXOi3qTSsZtMuGPlT9QrZ6E/yNdDB4jFzAGVt6kdetULzXPD8ml/2XHaNfRMuwQRWzMp9gcY/WuDS313w7q5RbG4TTpstFGzhyg9CR0qJQcVozTSek42Z2urXX2hjtrjo/FDaFqshlkCW5ULgpuJOe1bwule3898KMfjn0rzjxFa3OteL0sLOJ2kjQfKPujd/nmpwrj7W81dLo/wDgGWJo1KlGUacnF91bT701+B9DeH/F3gkaYkltrKTb/vM0T7ifTG3tUGra54H1JSl1p73gPG4WnP4Hg1w+i6HDptrDZAbgijccfebua6vT9Ji2jgEY4OK7YZrWg+WikkjzKuTYaqr4huV972/yOZ1Hw34EmVxp6azZbv4RGHUfgxrkLn4f29vdNdaRqJBJBKS27Rhh77Sea9gOmxq2cDFRvZxDkAV3R4lzCO7T9V/TPFq8FZLVvaDV+zt+Gx41e6XLZ27wTxmJCD++TLj8e9ZCawwkla7Z3S248p8tjj5cHHSvcrrTYZAcoCKxLzw9ArM0cCfN94Y616lHjFqP72ld+T/z/wAz5qv4X0XJ+wruz6SV/wAU1+R4+QgnH2Cwd4pQWeNWwUJ570PfXqxLELCZYQp3iROpHYnoa9On8O6ZMD5tkgfpuAxxWLqHglcBrGd4mXOAxyP/AK1elh+LMFU0knH5X/I8fGeHOZ0VzU+Wp82n+NkcG2oNe2oEWn7kLYaMjY6MOM5p1r/ZsLSNFG8VyjFefmB4zWtqfhjW7e4XyLNZoSMOfMLMPwP41UXSbqGTb9il3dc7TnOPXFezRzHDVl7lVP5o+XxWSY7C+7UoTj8n/wAMVnuQ11tkZIsKMKgzuPcH86sSQJcWxiMZWLbvDqOpB5AJq3HoWoSIqCynk43Z54P1qaTw7risuLOcx7TwCMA/SiWOwq92VWP3oxhk2YTSlToT0/uv/IzLi8W2tpGhfy4lBUBTltvpVLTdsln5ka7mbILMM4GehrTudLvoV2zWFygIG75N38qryQ3KsYYT5G4AKSnQ/TpXRTnTqK8JJ+hzVcPVw6cKkHFvumv0CGUSS+RJB8q5wzLwxHTFCyrYSyKpMqcjzAOEPpj+tTErb2bYcTXC8Aj7yev41RtPtf26RZ9v2Vl+UHqD6elbpc3Uxikrv+vkWZpzJE81jJuRhlgPmKH+tU7yF44lkuE8puS8sZxlR0yPX6U+2slEwntwNy/dUcAA9eB1FW8NcRN8hAT5XDH+XtR6jvGDvH59yKAI8YnTc67dvynJU/Sm3KzyKqxyNCv3chOTj61N9lUwhoy1qwOSUk5OfWoSbdJfLkeVwOckkZb39aRCabuv6/QRJsTCAyDJJByeMVveDtDPiXXY7FXdLdATLJGmdoHTr71jRW8MYMixk78naTjivX/BEY0L4cXGpRWyi+nX5exyxwufYZH615ma414Sj7vxSdl/n8j6LhrKYZljLzV4QV5efl8/yueX69p39m61dWNrObuRJjF8q8n0wBn8q6TQvh5rF5ayXt9df2dAsQMfnR/M5x3HYV3XgvR9N8O6et/cL9o1CblnPzM7Hkke1b+qjS3tJLnXLxDB1WEvtX8RXg1+I5u1Oj9/f0R9pgeBcPFutjL2d7R6JdE3u7L0+Z84X1qZ5CwimkSEBi6KSoz3JHT8ajtF5DPNyq8BufqK9L8UfEPT49LutM8O6bDFDMhjZmUAEYxkAda85F1cLBFDb2sbkbmdsHPSvp8HiquIjepTce1z4HNsDQwbjSoVlU722Xz1RnRaPZNNLeTCRLcHcQBhie5zVyOdR5phzLEhAGFJVQex96mWWSQL5mHA+UBemD3I/CrNtY2d1LLb2d5PpUm0Mdihg574yR/9auu6jF3PMlUc3ao/8kVHs7qxeOQXf2mBhhlkG5kA7AVn2d7PDr3lr9pSFmLBnjAXb6Ba6G5aEws90iwNGDlmIHA/iA9uc1nvcgyRK/leW6bw2CwPoQenNau97sijVlKL5o30EieWSJVuLVl8qdnJXksp+h47VZngF1LGkcj2ixMGJI7Y54781RWO+kvlbzrlLdXVmiWPA2+hOc1De6xBaXTWsiwD+J5XOAvJwv170nPuX7Gc3+738un3mvJBcBg0bwSrGuAGBZvrnoD7VS1TVBbrFsxMzHlN20J/e57mrGieI9Pex8m8mjQqhR2ByHJBwcAZ9OaqaZHB9mtY4hLGqS7nMiZJ/E9RVPrYzjTlBv20dvxNOJAI0eQxkkA5UfeX+lV5IwyuRuKsdw3nIJ6cVaUSXExS3TzFyd+FBKrjqeeBTZLaWONVjt5ZZOjtxggHt7e9Q1Y543WpnrHHK5EsMcgH3lxlsewptxpOlNCtxD5yq7HagJU4/lTkEsM+XACM20KTyp7j2qe5Z5oo2WUFy3GOAR+A6VlOlCa95HbCtVoyThJr0ZjjT58tNDeMmCflkXoB24qSK71qzZWVGYg8FWyK1LiORLZZYwEL/Mv8QYA84/L2rR8MeG9S16+8nTYjKG+aRj9yMdsk9PWvNxGWYOabnGx7uXZ/msZqnRm5N7J6iWPifVLjy7NbWdrljtQIpOTXWWHhrUb5A2v6/pukq3SPzBJL+IBwPzrRPw+1nQ7KS5X7J5apumuDKA2PxHA+lY9pZ3VwGaC1nnx1KRlsVx4fh7CVrzjP3T7x8QVsLCMMXOKqP5f8P6ndeHvh5oczCe18R3F7Iow5R0IP1AHFW9V+HepZ8zSdcCkD/VTw5B/4EOn5Vy3gqe00rxHb3eoXc1isZ+YCIksPQ+1e4Wtxb3dulxazJLE4yrocgivNzTJ6eGmla6fWx6GVcRrEt+xqJtbq6f4HjNxaeKdGk26ross0A6zWo8wfXA5qdmSSPci5H8q9k6Vk674f07VkLTRmGfHyzxfK4+vr9DXgVMvhvA+i/tdztzRt6HlSRBsqR146VwOs2vkyyR91YivQryG+0jX20rUNkqnPlTKNue44964/xSv/ABMJto4LVzSpOk7M6KdeNVXRxEzzW12lxD99GzjsR3FbOj36Nc+dE6bW4kjlQMPoR/Wo7mz/AHZY1QtNN2s14zSJucRxBOrEnn/P1rSFL2vuhKp7P3kb50TTpZ1ubeyt9+fuOMoD7eld/wCGdNvJ7aJvsttCV5G1ARn1zXk2geL7Eate2MriL7Lcm3yx4kA7/nmvSvCevLDugNwu0HKZbqK563NDRnZh5yafK7HbRWXk4MsheT0xgVm+I5IktGaVgFHJJpJ/EFha2cl3d3Maoo+8W615X4n8YT63dFLQlLZTwfWuWcuYuMJc2rNP+0BNcSSbSVjBYIPTsPqTXoXhTTLWPRhfvaQx6hIirNKiYLjGQfrg81xXw20r7ZDJcyAeXuwpP8RH9M16rotrBJbltkUauoQnO08dD6HgjrW2FhGcZx6mGMlOEoyi9Fuu5iXsSoVcD2rQ0q42rycjuKnvbElGjYcis2OGSJx1rBpxkaJqcbGpPLlfl5FVDMQQDSCQ9Dz7Vn6rdLbRmRiMetY1aiSuwjGxfE2XqYIriuVh1uFmHzgc+tbtjNd3Sf6PZ3M3usZx+fSooT9v8GpU5RhuyxJaRk5xmmNax+mKmkt9VVQXtVh/66SqD+VVnj1Enb5aE+gescTjcNhZctaai+zav9wo1oy2ZFJawnOQM1A1jCT90VJPFfqMtayY745qg16I22yNsb+6wwaujiKVf+HJP0Zrz6bmhBbxK20qMVoC3tGXaxwfpWZZuJdvzZ960DDujLBq64R02MZ1Hfcq3Flb/wAJVvbFZOpaFp9wD5ttGzkfexyPxq3eSm3PDc+vpVJ9QCn79ZqpKnK8HZ+RrKlCtDlqJSXmrnL33w/sZZhNazTQMPQ5/D1FV5vCEyW4VoYpZlHyyrIyk+xXkGuxXUlz2qQX8XVulerh+I8fR09pdeev47nz+M4LyfF6ujyv+67fht+B5j/YOpQs6SWUnQkMpB5rLuRJC58xmSQHlJATx0r2M3FvLxuAqCbTrO7PzxRSfUA17eH4yqbVqafo7fnc+Vxfhfh2+bDV3H/Ek/xVjyGRkjgeRTsQLkkHIB9M1AYxJbHKs4/vhc7gfx4r1a48K6du8z7JH9McVlv4QsIroXEKyovQxbsqP/rV6UOLsI0+aMl8l/meHV8Ncyi17OpB693/AJHF2Gl312AkduViHVu2B6V6TGjXWlW+k280q20W15HbuR0FOisfkCqoCr0ArSt7d8KpB2jsBXyea5xUzGom1ZLZep+jcO8M0cjoyjGXNKVrv07LoVIY9RsjJfTF5beJcLx2HYCse48Nax4u1T7VqF3Fp0SACGL77Y9TyBmuh1iab7GQWAWM55OBiuI1jx1OVe106MwSbfkuJBgE+grXJY4qVX/ZY3l3fT9CeJZ4GOH/ANvnaH8q+192r9FZdzoD8MtDtFL3mvyq/fO1QPwx/WuD8XW+l6Xrk1pompi/tFQYuGP3mxyOOD9az21W+1B3k1CfzZlAYbnJxz29jVe3az+ziBeZAxMkQywAJ6gkA1+hYHDYmnK+Jq3b6W0+8/Gc4x+W14+zweG5LNe9fW3p/wAFkN1JHaxQuFd2c4EiDO0/hU6XlpbQrw0qqSd7EgDt16/hUF15kX2WGCFgpJ3b/wC7+NVLu4tbFDHNcERufkY/Ojfjxg16jiranixpqaS3Nl0uFhVmZJTk4WTlgSOc44x74qE2cUECBoQJJcr8rkpGPUgHgH6VfmkjhRQN8CSZ2eZ8vGcY546+9YGqxX0ck0dtprnGQShxkZ65FCfcyoRlOXK3b8P1NuK8aPUH+z3QjkMeGjzj/wAcI6Ul3BZzQS/bLeBkZgpMhA3enP8ASs3SdRCyINQtpYJETIMo+XA4GGNaUKrdSOsqI6SgZZv3nGP5e9OKe6IqU3Sn2t1I7LSLNZDGlnbW65GcNw49ODViys4beUx2M9uqs2FmuHHko/cZx/8ArqKa5tLNXEotrcOS5XcQxzxngEfrQJ9PWKGO1mjMSkFSp9/frS5ZfIHKo9ZXaf8AXdiaYt5BeyGa5s4vMbbIluAfMUdDx0B9/WrNrePIC99ayrbxzeWkSyKHYA5Jzngf5FRX7K0YbBdpZThFbHzZ5z+QqvqUkyrIsdotw+RuDEZJ/u5x6U/RAoqpK7WrJrhfMufMZfNjZmaFiR+7GMYJ7gVU8xBNLEitK23blj8mCOxHH4CpE+0vdhsw20cqrujiJZgOeuScUb447iOyjjb7TKdsMIYPu9CF+vrSfa5ooPm5Vq/L+vyLeiaXLrepW+i2LATTuF3RgYjUfeJ/CvprwroNhoelRWFlCEjQcnu57sx7muU+EnglfD9ob28RG1O4Ub8DiFf7g/rXe6le2ulabNf3jFYYV3NgZJ9APcmvmczxX1ioqVLVL8X/AFsfpeR5ZDLMM6tbST1bfRf1uWZLaGeB4Z4klicbWRxkEemK58+F59Kd7jwtfNZMx3Pay5eCQ/Tqv1rGtta8aeJFa40O1gsbLcQryEEtj3PX8Binj/hZlmcsLa8HofLP+Bop4StRvH2kU+sW/wA1scuIzbCYu1RYepJLacYv707p2/BmrDcaX4ieTR/EGlJbanGuWhk6sP70b9SKz9F0668H+IY7VZ2n0XUHKIzdYZf4Qfr0z3rC1yHxxrWq2N1JoxtZrVv3cka7QDnqWJ6V1Gq+I9BvNUuPCN/cPb3rKqhmXCbyAQUb1BwRUYurDBxjCU1yz0cb3SfdfmvuNMpwlbOKlStSoy9pR1U+Vxco9VJdez6apqx1ZakLVg+HtYa6E2n3+2PU7I7blem4dpB7Ec+1efyfEzUo9blcQwS6eJCqxYw2wHru9a46OW168pRgtv6VvU9PGcQ4HB06dSq3abtttbe/a3U6P4tWZfToNTiH7yBtpPseR+v868w1LbduJ0HDjP4969i1K6s9f8KSyW8geK5gLR54ORzj6givC7O5dNWlsmPyFd6+x7142Khunuj6fAVk0pQd09Qv4Qluc9Mc1y13q18zOsYjW3t4yNwTlSfQ+uDyfc12utW5eyZhG7jvtH+e+BWFe6L5OhXqhvJDwjzZX7FuDx+PArjeExE1zQlyxPqMGqEaTnUjdnmGg2DyW7zyZLzOzsT1OTmtyGTUrO0jMUzeSGPDcn6Ln8a1YLNYYUURhRtGMDAx61ZuNJb7PHJkFM4HsSM1k3dWOb7VzmrvUdSvmVbhZ3RfuoT8orW0OwvtQuI7dF2lyFCJyTVy20lppkiijLuxwAB1r1XwP4Zg0ZRPKoa6YdeoQegrkqzUdDrhtdnSeFtGj0rSba1xzGoyc9W7mqcV3efbLy1aR3SIFdmeCOO35V0Nu+7AFNsLKNtXvJCqhpXQ7j6qo/nx+tc8sHLFrkpy5SqNdU5Sc1fT9SDwnd+YklnI5YAb4sn+E9vwq3eR4b5akFta2t47QxRx7PmxxlQeuPUZp97hULE1rDBVcJQjCpLm8zHEThOrzwVkzJlVYwXY9K4q5lvPE2vPY6fMIbCBgk9xjPzeids+/atfX9SkuFntbRj8iEySD+Ef41H4Ns7Wx0uGCC7iCgZJIIJY8kn3r5nPcTVjTUaO77tL8zSk6cdajL2i+HdL0txJHAZp1P8ArpzvfP48D8K6xdUv5IwvmbVx94KB+tYV9fW9ojy3Xlpt+83PJ9h3NZTa/f3VyIdPt45OyCTJP6cAV8fg8Nm1T2ssNOSivid3FK3Rt21XZGVPKp1nzTtbudcSuDJIxfHJJ6f4mktpvOnWJWSFD/G/T9KZAHEQWbZuZRvUZIz/ADqRUtM4ztPvkV5NGUotSaW+t9L67X3/AFOHFLlly05I1Bo+5Ny3itnuqAj+dZms+F47+3MN1HFcL2IJV19we351MsRhxJFJKmejIwINXINRuI+JgLhO5Aww/DvX2eX5jkE5qFajKjP+aMm/z1/8laON/XKa5lK6+88o1yHVPB9yPtHnTaa7YjuHHzR/7L/0Peo4/HGlpE7S36Ajpk4/KvY7u3sdX06S3mjjubeRdro65H0INeE+JfCDaVqd1bg2kcZZjbgxKS6H1J6elfq2U5XDGQ/jJrdNLdfLT/M8POOI6uXUlU9jzrrra34GbrXxF035hFIX56gVjf8ACdWcjbi+PrSX+htl4mtRIygllCdB64rMtrRLc747eDaDuXMQIz1zXuf6p0ek/wAD5qPiTV60bfP/AIBcfx1bj7sg/OkXx9H2ZQPdhzVmw0/RbgxRyW8kc7sBs+ULJ9GI4J9+PetUeGNEkGIbNknBxsmmjj498/0qJcLUFvP8P+Caw8RsRLakvv8A+AZK+PIQheSVFAAI+cEn/wCvVmD4h2W5AsxZmPRQcitNvDBOnPGz5ihTfHAsikBunXFclc20ljd+RdwmOTzMABOjfUfzFKPCWHntP8C5eI+Kj/y5/H/gHcad8QLKQhHuCO2DW9beJbR9k2EkXPQ9CPSvK9NvrGG5mW5tblZQhBliCqSTwRhgQRjmpLiaf7J9nhvHex8tVh3uRjknb14xk4Puaxq8HST9yp+B10/EmKS9tQ37M9jstYs2cssanPOCeKutdyXQCoOMYUKOgrxSxuJrSdja6hPGMDfGzlhxz1IINaq+L9XtohtvgHJUJmJFG3HcjoelcdXhXGwdotP8D0cP4g5XW+OMovzV/wAjR+Kf9pSTW9u8k9pbqSWVAVZh6k4/Suciim8uLe0knPDvHgfn0zWu/jnxLbOyzXVvcSBtpGwMFHGO/SnX/i7XbjT1e+htWt7iMhY9o+9nBJ6845r6fLKOJwdONL2K83zLU+Ez+vgc2rSxDxT/ALseR6fO+xz0jGBI47vKEkryMgd+3GKrrcbQQ5DKGPH8Rz3B9KS+N3cD9xIyhidwd/uj2qKPT/sqR3L3Ue9xhYyc4HqOOnTrX0MpK2h8fSoqcdWWLjF/EY/JRNvygyMRj34HArOuNLV3VmhkZRkeWrDB981ftWVbgOzSoz/ISSCpJ7/SnTwXNxbFfMjiVScbkBBOfUdsVUXfTm0HCo6WidkaU19ctZ/YrlTcIkZ6xcE+uDwD/Osyxt7He0W0pIwO6eJyCeeRjOf6VNKXmGHHlkNnA5DU+EKEMcqrgNlfKbJB757gVm0jJSlGOgT3ckDpHDCpBYeYWVCgX/ZGQR36g1oxR2trI19KEYSr+6jRmDN+K8BfX1qlFFbLE93dFjEHACgZLn/ax2Aq3bRPqF0WMkhJTczbRjaD0AqVPz0NYw2cVq/61ILe8gvNRD6lp+mukcn7ttjkgY9hjHHfPWr9vDcXLyq1xZ2mH3xhUCr7LnJP48Voro0MkJMfmxnnbJ5mfwxXOTRStKsTyQvHnGGB+8OvIPP41UZwnfl0KrOrBpStb7/+GJDHKs0ttNHOzPISSHOE54GRTrrzPKZY23M3DMcqU9SCw61YtN1yslvKw3wpujYH5sAch8dB6c1TaMM6pGsu0Ll/MO07s+np9av4tGclWnyyunoUlt0tW/0VWXzJAS7Ddu9Rkn8zxXffDPTY4Ls61cxRTXAOLfrtT1b/AAqh8PvDtr4i1sWN1ex2lukRmlIP7wqCMqvb8a9C8IaPbreJb26bbVWZ9vXC7jgE9ya+H41zavg8KsLgdK1VqKfa+7PsuFctniayxVVXhHb1R6PpO5rOKSRQrsoJA7GptT0+11TT5bG8j8yCUYYA4PsQfWnW3+rAq0lc9HnpRj712ra+a6n6DUpwqRcZK6fTyOUtfBMlnCbfTvEmq2tuST5SkECon+HtlM2691jVLpvV5B/9etLWNQuftckEchiRDj5eCT61SivryJty3Mp/3myP1r43HeK1HCYudDlk+VtOSUVqtH5s4FwrgJxV6enRXlb7r2CLwVFYfPpWtapaSD7uZA6Z91xg1wfxW0HU7mWG8uoEfUEXYJoBhLtByOP4ZB6dx06V7FZyPPZxyyJtdhkivPfi5qGrxm20u2tgLa5ZCkwGWaUNwoP8JzivuaFs8pxhN3U1dN6Ndb/8AKeNjwp/woYNNOP2Vdxlfo10v3VmnbfY5TSZbvxf4c863nZNe0xfJdg+1rmEjjJ9eo//AF1r6b4Ltk8GzxXsCjVJFaQOT80ZA+Vfp6/Wpk0230fWbPVZmbT9Sv7V47iBFBhmlAB5PQNnn35rjfBnjXUE1G8t9SuJbi1KM7SyHd5Lf4Hpj6V1YCWPjhHT5v4b37q72fVHLxAsir5ssRTpv9+neL2hJpXuuj1Wq6Gh4Nk8nw75kkjfvHdlBP3R04/KuX8L6Lq2u6tJexx+VbphPOkGAxBOcDvWnoCz6hbQQxFk09c/ORhpuTnHoM16VokNvBFHEgWNAAAAOFHsK+CjltfDZhisRiJ3lVk3yror6X87fcfS8Pxp/UKUaa92CSv3dtbeV+v3FSw0W7icn7YFhX5inlDaox+ZrG8c+G7zUna5V1uLKXYrW+3YyshHzZHB4r0JFjZVKbUfOE3N98d81FI2T8hZBjBTsvtjoa9P2jUbXPooYqonZdrbL+vmeA6zaXEV8yTY3KMAAcBccADtVOK2aR1jRCzZwAO9ev8AijQtPvJIpJP3T5wWQckf1pPDnhmxtZPOSPc3Zn5IrmV5PQ0UlFXZi+DvDH2GP7VcRlrphwAM7B/jXSrblXAKsPqK6GKAIvy0lxHGyFWArOeGT1uSsU30M3dHZ2kl1NwkaljXGeHb/VNU/tO7N/NBHJLi3KgEKRnJ6dMn9K6vULcX1s+ky72WQ/KVYgnnofp1/Cr1h4W0uzsUtoUlEca4x5h5rtweEnKHPFlxzzBYFThWTc3bomkvn1PMNZ1zxB5brcXhE8X3ZVRc+hwcZwaveGdfutU0x9K853ukcJvc5OCOtdnf+FdKkidPKYBuuWLZ5z3rI0/SrTS9czb2USJImwOq8qe1dFTLa1WD94MdxvlE6Koqk021rZJL8dh+o6dBp/h6S2t8Fyvzu3V296x7S3ls7aIu6MH+XC9jU3jrVVisJIlODggt6Vz8esNNYwqrCSZJAMD+I4ODXx+aZLHF4OpXlFtw/C5zTx1GOJp4aUvendrztuWbx7jWddaKI/uoTtXPQdi1eheDtEhWMsgIjBw7/wATn+grjrN7TQ7WNLgNJdTDd5MYy7E/yrctJ/iLcWoXS9Jh062GSDMFDt7/ADf4V5uWxnmOIjRlTf1an0X25d33u7vt0PZxlOvWpKNOSpw2vJ2T9Or+R6RbwxxKFjjCjsAOtPktIbhSJY0f3Kg/lXD29z8RtLKG60uHV4R/rvLdFf3C4P8AMc12mgala6zbebEZYJVH7y2kGyWI+jD/ACK/R6ccPUp+xcLLs1p/kfI4vL6tBe0UlOPeLv8Af1XzMHxELXw9am+nngitCwDCQnk+gHf8Ko6bqml6pGZtLvIpwv3ow3zxn3HXHvVf496RNP4bttSidnWyl+dT2V+M/mB+dcv4M+H8mqeGLTxBpetNb377j5bJ8gwxG0kHPavgM24Nw+IrypUU0rXS00/w9bX6XZ9LlmEwiy1YurWcW5cu11fonbXbW53cU0tvL50P3v417OKyfiNE1xoLanZECWFfMBKbuB1XFYQ8UX+gammk+J7URvIuI7nP3e2Wxwy/7X510D3ix2klvIN8UpH0Gf59q4+GMyr8N5hHB42XuSe+tk+/z2a9H3PA4kydyoyi1pNaNap+a9DxazuNWuAI4bmZZUGF3QD5Qx5yQcj61Jqml3cER+0RKJyR5gAG1QSMN6jvxmup+L+jnwrqMGo6bbTC31BGjDwtwh4ymByOM81wNpNHbx4ltb6Q5BLtPu4P+8PyGa/omjJ1YqdPZn4Ni8I8NOVGr8S+71OhsNFT+zxIyPMyqWYgYBX69f5elYtzcacxKx207k5DCR1YH07Z/OrtzdGKKKEXOp20EqBlEuWBIOMDHSk+xKunhoY7+eUk5KqsaH2Byc/54q4qS+M5p9ofoVDEsMiGS2t1iLEeUsrZX64bcDx6VnyzNbXi3dsoaSMMEViGXHbI7/iP51tJawLCxubaWBwuBEp3fNjnmln0iN7NJGCKw/u54z29SfrWlomMW09EO0O81pNLeS/s7aewK7IlDIhJJ+ZicevY1m6utvC0jxQTaYnAMUyhwCepBz05B9KdF9tsGC2/mRzI2QN5GeO46fhReail5b7mTe4YgGQCTAPsRn86SpyhrE2lWU0lJbGFbw6latIv2Rr22ZtzSJhdo9ACB/OpZby3j2xHfE3Qxug49Dg1fvDEIoprUyF4lw0cbbSx/vYNZ0EcUrmR1kJPXceQR6e9XGPKrtktxm+Zr7v16fgTT7uFVkV24UryQccZFQ3Moki8t4vNnTHz4+XgjJx2708KkEg2sJH2/ebndViyWBn86ZHlmZ9i28fDH6+gpOaQqcHJ6dCxYWHmGFp52h80gQJs3nr1PseKuY8y7vIpYYo9RtwELMflZB1ZB0zipi0dr8iSgwKceYW3NbsRjHPasO+nvb0ravdQSFOTNKMEjp94fyrG8pSuddo04tPQjnZLeOSRZEDMAYyWzxwOR65ptvA12B9puJWj9I+MEeuKYPnkkhkkY3afNFLGAdvTj1Gcdaj0sz2LNHfSjaxJBGAo9gO1daSkrnJye47P3v62JW1IG3aT7LPuaPAyNzY9cA57dcVUivFuYnSCRo36s2wAg56+/wBcYqra6la3OryJp1g8s8JCCY8RhccZI7A5wCDmtZme6mabbE9zuHlxDChTjnBPbj6YzxXO5HdKgqdlKNr6/wBblvSoP+JHcM8gjZJEIGMHeSeQQORjOQas6VO2lyMbq3YwyKMOhLMD2IxzT9MLxRpAsMUscoCzKpAII6bD049abcxXECF25L5+zsQRvx2J7NiqUFqn1OR1pSkpx6f19xstrlpZ7i12s8ZJIUfMxbAxwOevFM0K0Bke41CNFmbLhAzIFJ69hVTwvbeZeTXDzRsVRWQFMhSe+fbHen6tfTXE5giyI1GMuD+8P4DkfhUwhytxj9501a0JQ5prUrXlzpaNNBaWQNpM48wjGZG9SSecVTWW3xI8MLndlVVR1x0zuORUb3Yt7pBOI/OwV8tTgMPxApZLxbyE+ZasSADt352/gK3k1FWW5wyVSb5pLT10+46n4VCa7uLvVHjktVtreSJVDBw7N6kcdPTNev8AgqIR2IlP3pcH8O1ec/BoLeeGtQt4Jt8zTMqwomBH8vPJ9T+WK9H8MyYtkQ9VGD+FfmHtq2OzrEyr7UWowt5q7fr39T9WyXD08NgKSp/bu399jr7c8VbSuc1LUzaqsMP+tYZJ/uiqS6jeFSrXUhB96+ezrjnA5ViHhnFzkt7Wsn21/HsfQU6Epq5a1krJqcpjORwOPUCoFjeNld42wCDhhgGuk0m2gito3jCszKCX6k0/VrmKC0cSYZnUqqHvXyGM4K9rSqZrisQqbledkrpX1SvfXtt95tGvZqCVyo2t2/lZWKQt/d7D8axtWuxqNs9teWsUkDnO3kFSOhB7EetJZxLNcxwvIEDHBY1tS6DblMLLIG9Tg1hl2acWZ5D2+DqJKD6csbv+u+gVKOHs4VFdPued+LZZp9EltNR3MsREltfquWidenmAfluHHrivPorH+0lisbX91Yqu6WYAq7uxJ4x1wCBz0r1vxTG2jIrOyM8mRHjv9R6VyunW4d+FVFzwqrgD6Cv0fI+Isxng5U8bR5K0Xa/R6fFbv6e7fVHmw4Zp4iv7WU707W89Htzdvxto2yfSrEjbHCqIMfKvAFdHZSFY3AQLGi8oRzk8c/jVeK0aNQHVgfRhUksskbB1YiTpu/vD396iUndyk9T66MIqKhBWS2ReimaOQhkAbAIOen1HrTZ51WMkVSjfK55PrmsvxFqAsrGWVjhVUk1jKo7G0KOoyW+W71kwA5WJQT9T/wDqrftXwox0rxb4a+K11jxJribwTFOirz22/wCOa9Xtbr92CadOTjoy60FpY6KCZSMZqteSqM7TVKGfio7mRiDnjirlPQwjT1KGo37W0qTq3zRMGFdxEbSSCK6huMiRAy89QRXmmsq00EiqcNg4puk+MoPD+hAalsWGNsLJI+AoPb86vB4z2Dak9DPGZb9bceWN5bHoxaGRiFiJPs3FVrwWsI3yW0BGf4iBXl2p/GSzER/sxPPkz8qxxl8/TPFT6VZ/ELxmVuZGXRbCQ53TjMhHqq4x+deisbKppTi366HNPhx4dc+IUYLzJPHMOn+IWlsdPjma4kO1/svOCfrWn8NPhiNGU3esXBubtiMDsqjoPr612nhDwhpvh63224knuTnzLqc7pZCTzz2HsOK6aOIKOlOngpSjNVX7st4rZ+vc48ZXoT9nGnD4G2pPfXTTsvI4lvh3arqp1Sy1jUrS73FlcFH2k/UVcl0vxxZoWs/EFlqSgcx3lqIyf+BJXYKuKivLuzs4995dQW6HoZZAoP51vHB0aUbU1yrydv8AgGizbF1WoztO2msU9O17X/E5O08arZamml+KNPk0i5lxsmJ3W8jYGQG7c10WqaZaahGju721zGP3F3CcOo+o6j2Ncv8AEXUvDepeE76ybUbG6neMm2RJQzGQfdxjoff0rK+E+s3+oeCrqxklk87TZVVWP3vKPIH4YP4VwYzMFhKc3Jc6UXJW301t6nozy+Twf1+jF05RdpLW2vVX1t0adyD4gzeNP7Ok0Sf/AEuxn4kvEhBBQHoccg/h+NWfDmo23gn4ZNe3tvcSr9pYW0O8qZC38hkE/hXXWWrPaQJ5xMwcAnJyfr9K5j47W73ngRLuBt4guY5GI7qQV/mRXl5bm+Gx8J18PN88V8L3X+aOrBY2ONlRy6tTUYSmm2tL/wCTex5f8RPHn/CWWFvbzaPb2skMu5ZRKWYDGCvQcdPyrsfh2y654D815GNxbM1uc8524Kn8iBR8F/D+g6n4Ru7jUNOtbyd7po3MqBiqgDAHp1Ndz4d0HStJA0/SrNbe2aQyugYnLHqcn6Ct1lEcwSq4pKV1p5Pud/EuY5fSw8srw9JxdOWj3Xnu76nLfFrUbdvBNrcSabNczwTRqVjOAoPG446r04+leJ65/ZN8rW7sLQK5keWNgS4Ge2BXsfx9hjisrDT7O6SD7TKXeIHB+XoevC5/UV4/PmOMLh/IVg7LKquWP93nBI+hNfb8IU8xo4G2OknPmdmtnFWSdul+x/PXFM4PMf3Wlkr+u/5GjBZDVoVFprEE0UOxIgy5OQvJOTkHJ7ZqdPD2uw3JNrHllXLFXEasD0GMg5/zisa1s4JGBGmrazAMQYZzGeT02tgY7etWQt0UMM91eI6j/lorPle2cZ4r6eUmtj5ufLe7Wv8AXqWblfENnbMsrHyg6ho3GWHHJDjg/jVjS795LZbO9mcXW8fK0SDjtznJHvg1kR3upwO0a3O0oSEAbGR9Dx+HrRFrd8sCre2Mc5bc376LcB+I5FDs1qiFpvsbGq25t7h7hI2mKj94yqwJ9vl5rlb+WI+ZNEsWQfmUNyB6HtxXVaR4kju3jivPJtVCMVxLkOo/h5A5PbJrnvFIsTrqtY3trFCcjyGARiGGccDbwfeilLozSVOPRmL9rWa2+0RfaIkBOG8psexBAIptlJ9pkT7LEqqrfO0kbqzZHUcDPPWjzNbhv0aNrK3hztVCSxI9zjAq/It7uWZ7EoNu6TEgXC+pyeM9vWlzfzGihbSFtdtf+Br95dXSrxYheyRpcohG0ebt2H1YUeIFuLgWdvHJsvivmF48Aqme5HH41ltql7DqUd1ayG4sXXZ5EUJbIP8Ae7H0BFSardteacVjh1GKyikERYx4bDYAB9smlS1lqbUqbgo8z08u4i3WbKG1gXEaMrStOMszZ6+y8VZntNxDiT7OCCuBISpz1PXP5U2G2jQHbDMx24Msr/KAOpB6VXa5+1eWyQi7beEjdRgLj/aOB347muhxW0Tjm51J3jpYfbNLDG+6zjDomxJSzAEfjz/Sqt5ZS3ZUSNp0KDq6Jvb8cmiRluLGWGG5huLgt8irn5PXcVJP9KowprcDyNFDGI8gMI0UxlvUFquELaJo2jRlrNNJ+Zri9tLyzVbW3gjUk+bI4LM47KFGOPfpU1lDplq7yxm1iO35W8pmYf7OCwGPwz9aVrGzmkl6bsYMYbYB36Dpn+VUhHdR3MnkWMiOFPLD5B0wAScn1qHCm9SIVIyXLFteT/4JML2SGdYppvLLnC+XFsb8FFXWuvKsh5kv2q2lbBR2O9jxyoPGR7fjWBA1qs8dzeeWREpjcuWGDzkrt5BzjrXRaTHZ6halo2iuoEYquQWIOOQfzqpu7tJWHWhGhapFOy30HR6gLSyeOONHtCfn3yBm3E4G71HtWdLqWowwG3ht387CiAxREoOe5PQD86rX+mWb6hbXSyeSkGG8lZfu4Py+vcVpSx6jdWhDSiMSsQgUkAj2wcmp5k27KzJqOmrSlZp99PwK9tHevH9u1Se3EiNndvc4GeDgEY5+taZMfmL5qhzINwdjkfr0qBNOuFJV7i3eKRSssfzE4/p+dVr7TpLgPaC4u9yAbCpAaQHnGe3fk/pTcYwWmpjzU60rc1vyR7J+z3bZuNSWIRtaQdcNk+a/JH4gcmtzVb1NB16azCebubeuDgAE9K8c+H+qHR/EttYWd9LYi9lCXUUhZgTggZPY5wAc816n4t01PIj1C3mLNENrhlwXHr1r8X43zuvk2Llh8PBRdX3ua636+61vp5n6twvTeKy+LjeXI7O/3/capna/vt8KsfMxtHpxW02kSw2bzvMm5RuKgcY+tZvgW436Xn0c4Na+vX2y3S1Q/NJy3+7Xx0+H8DHLKucZg3Oc05JbJSlt66/K3Q+ijVk5KETmNe8YQeG40jaaZ55BlYIm5x6n0FT+F9eTxFp0l+kckbRyeXKrtuKnGRz6EVwPxD8O6k19ca7bq1za7VM23rCBxyP7vv2qh4F8QX+izXENpa/bUu1UPCASxK9GGO/J/OvHw+RU8dlMWpylKzcdXZPslta+n4n6JR4dwuJypVsK+arpfW3qvLTuemeK9X/sXRZLxUV5SQkSk8Fj/h1rj9P+KHiqxdWnktbyBesUkQHHoGHI/WsTxT4gvtauY4biEWyxNhITkbWPGWz3r0228AaHonhK5vNUtY7+9W3Ll3YlVbHGB0617fCWTYnAQ0Vpu7k+iS2TK+q5fk+DgsxpKc6j23+59PVdzD1vXG8RXcV95TQxmNcRk52+351oaVFt2vyPQ1zGlfN5a9hgV22mqojHAxjvX2MJSnJylufOyjCC5YKyLzTK43SYd8YAA4Uev1rMvW+YAVcuCqjAGOM8VRRTNLk9BU1W27DoxS1LEEZMdcj8TYyfD1zHuK7kK5HXmu0QBUrzz4v3sq6T9mtFElxK4VEzjNZ8jk1GKuzSNSMLzm7JbtnlP7O+kXMvirxBqYBWzDiFB2LAk/oMfnXvRk8vbGg5rB+HWgR+HvDFrZADzdu+Zh/FI3LH8zW7Dia82gYwetXfnlcdrKxq2aHYCetSXK/JntU9vGVXkUy6xtIptGMXdmJcRbmPvWDqVjps6SWWpy2scEvUTHgjPoOa6hkOelcd44j8zVLONFLOVIAAyTyMV25Ll8MdjY0ajaTvt5K55PEudVsmy2eLoJOUbWvfq0uh6N4G8LeFrWxW40W1spYyf9bGgPI9zzXaRQKoHFc58MtBn0Pw8Eu8rcXD+a6f3OAAPrjrXWgV79XD0qFSUKTvFde54eGx+KxtCFfFq05K7XYai4p+2szxRcTWuiyyW7lJGIUMOoyeaoeCdQubhJbO6kaV4wGR25JHoTU2PRhgpzw7xCeiZ0fQZr5z1CfVvFniORwk91czORFEoJCKOgHoAK+jq8rFrH4E+Ib388Z/sm/DqkoGfL3EEj8D+leVmdJ1FC7tG+p9Dwpi44Z13GN6vL7vnbdf1vY5NfAHit5FRdIdMn7zSKAPfrXqfw/8M3Gg6VKt6Y5Ly6IM5jPy4AwAeOfrVTxh8Q9K0yy26VNFf3kg+Taconux/pXmNlceMPF+pv8AZLq9uJVOWZZTHHF/ID6Vxx+rYOpanecj2qkczzvCt4pxo0l1aab+97f1qeraxavaXRB5RuUPt6fhUtnbR6toGoaTdcwSoY8+m4f0PNclo2r+INA1S10DxtGZ7K8YR212z7tj9hvHUfXkfSovi940uvCD2mkaCIoriVfOld134XOAMH1wfwr5XL+G1l2bTzCnK1LW8Xfm977Pa3VO54NPJsXUxVPDUGpSlrGSfu2XW/l18zkPh9rk3grxpdeH9XPlwTy+TKT0SQfcf6HP5Eele+adH5MDXEvGQSe+BXiWr6DL8UNCs/Fulwwx6paq0Wo2u/b5m3pt9/T2OO1ZOofFTX9D8JPo6Fry5vJfJt7h3/ewIQQwI7kcAZ6Zr7fLOZVVhlqpfC/I7uLqVKrhpZk2o1KatVjf7S0VvXp3VvMu/EvxHpuvaq15azwtDtVI8klsA9x+J44PqK463gtR5cU0ixbHIUXHyEe4I+8PxFclYXU8dsztvdixwoGAPwOf/r1d0vWGt9QeGNQzSdYwSuB34PHX0r9Io4dUqfJHofzRiatSvWnVnq3udLdqoIha5thGCVwhI3H2PQ/ialCK3kpazsqbC2WTJb6EZI9Ov5VUuLeW6MVwsM6SbTuBUMv/AH0p4/SozLNGA8agNwA4AKk+m7n9KLXRxOST2Inhe4klcb8hjt6k/j3x71ctlEcyra+TGzEeYHbKDHccHH51WlnuFbLqJA3B2jkcdQfSiCaC3HlYDttOwgZY59jyacthRlzvQqRW9kzyI6DzSSVl8wqv5EHGapzQ71+TcNpyyqcj3JGOauzSCOyKsu8AkglT978/51npNIylYRHIG4Yoq7j6c9hRZG0JS76BCYIhva3bDMNyRSMuT69/0q9b3Vzb6mTa+c0Vxgks4dFPocjPH16VlXskcCqY3Rd3yswPQ+gp9nFJbbx9ogZsfOpB+7/X6UTubUm4e9/X9IuX2rrb30cdo9mkCMsmXURGZgc7hzwM9sVdtdc1C4kukvIYbC2nKyRp5gcycHG30HT1rLhkkldTFI425O0DB9z9KSCZWlaYXc52nBIuHHH0z0rFwV9WypShK7cFf0/r9RUe+IWJZ5GhErYUgqfLI9Mfezg/hSO0/mERXF0YdqhVZg20gdSMfnxU7r5tv51vFIIi/BBO3357mobpQIDuUnpznmt4JbGEqrb2KXmLDLI9napDKzlWbYCXB64J5wc06WxWeNZZkkEg4TbLxj1pouPmYhcHGCpPP+NTKpZXjm3qQASFYgitYJxeppOUk77EMFvJp8t2rW0nnYLG4E/yxnsuD2A/M0k2oagtlJdrBPIkmPs7CaNAMdye/wBMV0Nwq3ETwfZ0m8wgP5iYXHXk4wKp6fdQzXD6Za2sZt7XJLIQUUdsfXrS5PM51iuePPKCbVr+n39zD083k0Mj3txAgQ/LFLASuGB+ZTtwfwA/GptGtri0vDMLqG2FuN8sKgDKYHLjr+lc34h8S3t1Pd28dojRx5jdk+ZQoPB+tdH8PUkMKwR2K3M7RbpnJCOU46hj82P1qqbi0+vd/oetXpVYUHOyV7aaFu4RryNJFmjJiO5IjFuWQ5yWbvtHHHsa3G1SyeBZ2uIVfyuFCZK5/iGeg645qjN+5gTTRFHIshbzNgDy7iDk4X5R6dahjtrdYIbMpbRW2dr7mDSbsccjoemSfpVqCvdnjVWqqSktFttt1LcGoW9xZmaPeq7AUkDhizA8/KPb60WscgurlpY4UtZSDkORJI3uew9qy4vsiMY4ZHRWlPkyKyqMr1BPPf8AOiXxBJZ2cktzEsqhtqCIgkn0PrTnS93nvoJ4eTdqK3/r7zpjCqRCDeiSfKQyg8nr1PevQ/BOtRXmm3EetXKAQIVzIdu8EYzz+PNfPt54n1i9YL/Z08MS4LrHkSH68HArQE0P/CNm8ax2MAE8+4nVWJz90ZOSceuK+P4s4doZ7g/Yy0nHWLtqn/k+qPqOFcRiMoxkZ1Ze7NqMkmtnpffdbo+ivBVxDDY+XDcJNEZGKOrggjPqKu6rcFtVfJ4CqB9MVxP7PYh1bwreiN0LtdBbdt3KlEywI6jqOtdlfWc89wuMRzqNrK5xketfnHEGS4jFZDTw1GLcoW06u11/wT9Wx1GhgsdOnRqc8Okltqk+hs6dcWtn4b1S/vSotxEwfd0ICnj8c4rmf2dY9P8A7P1C4yh1LzAhBxuWLHGPYnOfpXlXizX9Y1TxVc6EtxNJa290beC1QkKzA4zjuSfWuj8SeCdZ8LeH49YluoWyypMkLENEW6c9xnink1KeBwlGkoX9mtfV6v8AE/QcNkNOhl/1WvXUamJcWl6a2/HX5LU2fjCttq/jFm0uEztbW6pdSQqWBYE9SPQcZrmZPFXiCDTU0pdYmaxkdYXjkw+F9ATyOnrXrfwHEB8CrcIF82W5k85u5IOAD+GKZ8R/BPh+8MWsG2aC4S4RmER2pITkZYevPWvYjgatVrEQlZy1aOWpn2EwalleIp80aScVJ2buutntrtZ6HD+Gm84xjbtC9q7m14iHFcdoUKw3jxpyqkgGuuhz5ea5UuW6PHm1J3RDfS7V60aawwTVDVZggOeM1HZXyRwE5rncveN1D3C/ql6sMZ7ntisW70GGXRJvEGrxsZmlSOyXcRty3Le+easeG7mw1bxS1jcM7iGMySFR8uRjCZ9eea6nx7G+oaEsNvCIxCwkC+oHSvSpYWpQj7WekmtPn1PJniqWLl7GnaUVK0u110+RzELYgz2xTtIG5y3fNaMWis+jfaFnHmbc7e1Jp+l3NokbTgYbng1xqlONtD0pTi09TVgHyAd8cGql7+Rq6BtSqN04LbScHsac9jKG5W6itrwpodnJeLrU8XmXCAxwluiDPJA9fesH5mkCKDuY7VHvXomk2otrKKH+6oB+td+WRlGbmtOh5ubck6ahJX1v9xNdmWOymkgXdKsbFB6nHFcfoutahDdiW4nkniY/vFY/qPSu5Vaytb0m1khkuooxHMo3ErwG+or2k0YZfXowUqVWN+bqVfFF5b3OlpDbyLK0jg4XsB61Z8I2kVvpglXBklJ3t9OgrBKrGpHf1qOPU7mxDfZ5iobqp5GaD1JYKTw/sKT6316ndVU1Wxs9Ts3s763SeB+qsP1Hoa5vw1rt9dawLW4k8yORWI+XG0iuqLetRJJqzPExGHq4Kqk3rumjz+f4U6K91vXUL5IM58obc/TdXY6Tptho9gljptusECdh1J9Se596TWNW0/SbQ3WpXcVrADjc5xk+g9TUem6pY6rZrd6bdR3UDHAdDnn0PoazpYKFJe0hCy7l4vNsXjIqnXquSXQ5H47yQx/Di8nkxvimiaI9w+8Yx+tcb4lthe/GfwnPqSnyLm2t3+YcM4zx/wB9YrY/aAkaTTdJ02VgIZLg3EsecNIE4A+mW/Sun+KV9oOn+FrK/wBQkigu7Vo7jT0AzIXXB2gDnBHBriqUniK0ow3XL892fT4LHQyrLqFWrop+1V/5U1GN/vVzA+IttD4D1UeLNIultPtMmJrQdJTjLEL0I9R75r5v8R+IrzW/F15fSKqXF1MbiJbeH5QPTntj9ea3PiB4h8SePNXSW4Hm2Q3FkjlACgfwKB2z1zye9YCpKsjqulxwTcYcRFt3rkgV9xk+VRw/NJby38vT9T8W4g4mq5m405u8YKy2u+zl1fZLovU0rC4khhEscbsF+VZJosBuOVIrJbTXknW4iQhN2HyxBXnjbWnZzarC6GUKLYZ3qsTAkHtkgfpTIn1SQlftcIdj8qyLwB27f1r6F03CT5WfGpyi3KNkXYtWvFKxTXMigD5FjY5b1Gcg/nxWjfNdXVg0NrfeQ2N6lwMAemPXPf2rPLXFvak3EcQlQ4Bjc5P59BVG31SL7d5EUM7uRlmjQMc+3rWEqV/hRzqM370OnzRrW8l95Pl/2jOJwo812yqu34DB+tWJLuSys9091DGMqu6WPcAx/U1k3OoRWwUXDLFI443d/cg9Ksx6jNNBHFG0bgABQiZOf8fesZRaRL9po2tBmqXrX8qJZ3CTANyIgqBvpk8/Q1A3yE5lPmA/vHI5Pt/9eoJbRoWea1k2zPjEgQevQkCrIMMdu4eYreoSQYgSAO5H+ApQjodUmrJQKfl5vz5axliu5XDcEE9MdzV+3t555xbCRpH5GF6njsP8KxLxmhsxdSu0+/8A1TKnzL6HK/yxTdOnuFs1FvO8twctK0sxDKO23P8A9bFVU/lNnQk481zpJrSWydoZiYCAAVdDu59jULW5aXZHGrOB8oEmWbjOcBf61HY3nmKLKeNyAu4XDHazEDkcnk/jTZ7zExgWdVdWKlRMQQfdQwOcVjJ2Vnuc/LNSaL/lySNFtlLPK4yGbO3PH51XvvMglcSJtaMFSOScj29ajt9Tup5JrWRWmKgbpCQm4Z+vPQ4A/OlvdrRhoQrrgg5bHIPY1dOSe5k4OMkpIZbE3MAfbG7qOSQQQM9MdaqSSHe+5keEn5SDwv1NWLVUYMUYSsWAVFG4D3zSPJHHE1uGYyRvy7RFcj/Z9BWza10NVaMmrG3AJVJjjAO7gn+lEPyW/ko5Yhjt3Abzn3xzjt6UsQ+ZcnZHkjnofemI22WRTGyqP4uqn6YqrHiqTs0Zz6Na5ATzLVMbWSIKA36daqXVtZy3bWqCK12/KXJJd/15/SuityrJlmWM7jwf5k4qCytIYEkMe1mZmZyFJz3q4yte51U8ZOKfM3foZN9ps0NtFHFqbMjDDK3yKvtx1qpA1tFZym5kzI7klU+6SDx8oHt7Vc1vUfLa2jVGkVjnIJAPPTjrWLL5l4kixzbGJ+XGV2j1xg5NdE3U9ktPM9HDKpOH7x2uSSiBbaGxt7V3h81nMpkC7WbqOetR6hK0kDqztLIBhACMIe2AvBx64NEVtGthujWWZoztSSYE7z7n0+lXEkVUUQK0tyF8sEp+7BPUgda56kWoKDR086g7rXUoafBFYQBJbopfAbpLx3YiQEcrjPocZ7Y4qe1tNF1CPbcI4t8gkm6fr06Hj8smqsdjcRfu9YuFZmYiIs3lxgepwOTXV6b4ehe3DXkMXkqN2SOXPrg9K5FGL0ihYvFxormlN3fVfp39Nkdp8J9T0/wxqBWWRhbTrsGCMovGMKP1PU969cv9QsdRi+0WUscpQABk7+x9D9a+e5NOS3uopFimaAAbiz5+X0HPrj2rZ0nxJD4a1WC7unEcWdksBOPNHX/vr0Jrz8Xl/tm5w+JfidmRcRzoSjQqPmhJ79V9x3mi+ENJh+IMvih5pFueW+xuoAWUjBkz3/x5rT+Nl3s+Gl+5bC+ZDuPXA8wVdt9V8O+JrXzoLy3eVUyVSTbPCSOhB5z7VR1NHfRpdN1+3+16TdRlDKvUDtn0I4Oa+Yq4NKE4RVm7/efsOBzybxmHxNefPGny2/wxexhfs16/5z6pohOECrcxDPvtb/2WvTfHkoHh2Q5x+8TH514l8N9P0nwJ46vLuTxAl5ZtbtDEI42LqWYHD8YGAOx/KvR/HeuWt54Yjk0+6jnSWT7ynOMDv6da5sFTnRopVFa1z3OL40sRmLxOFTdOai72a1t5nN+HBvLPnv1rplmjUAGQVxmhXBjtVTBBxkmtu10q9voPtEIG0cnJ5rxZQbZMZBrsiMQcggVQ0+1N832WG58mSThXIzt9wK6O00FUiW6W4VzGNzK/RvpSakmk6hpjXMUiwXsakwSIcbW9D61cIKC1Wu5TUqkrXtHYp6ToFv4V1BFhumuDImWZhznPJPrk11F1qUE9kyNtztwfevHND1rxFJ4wlsvESLAfKHlFeQRnrXp+jaMt9KkpeUqOdzcA/QV1YjF1sTPnqO7Zz4TLcLl1JUaKtFNvq9Xq9WZt3p3iKPTf+JPdfaFJDeUVxxnkAmrM+qaxbpbNe6PdR24YCV+Dt9+O1doWS0jCR7cL/Kmm8V1wVU5rn9kl9qx0/XG94Jo5/TtZ0/V72WO3mUrDjfj1PaqGqyRrM2xsgHitPVPDthcTve2shsrlh8zRcBvqK5S7t7pZTZxF55A2N3qal05T0a1FOrSiuaL+Qtv4ntNM1mL7RbPclFLAKwGD0Gc11Om/EvT5ZliudNuoMnGVIfH4da80l8P69E8l1eaTeoXO4kxEgDsOK7P4dWWix2h1LVJo2nicqICfmXHTIr9Dw+UYLDYKMprml1s+p+G4vijN8dm8qVFqnTvpzR+yuuuuu+h6kLmNtN+3R5eIgbc8ZzWDqmrPNH5R2quei965zWviHC1/HZxxj7Du8uULxhfUe461r2mg3X9rRXEtxHLZoQ6kHl/TivFxWDq4ezqKyex+j8PZvluOVTlmnKnv5+hF4itbzT9PF6QjLwHA6pnpUvghLe9sbme4jjlYv5eGGQBgH+tWfiFceV4Rv36nao/NhXKfCLUmkn1CzY5GxZR9c4P9K57e6fUwdTEZTUrbOL6dtP8AM7jTtJsNOuJJ7WNg78ZZs7R6CrjyAAkkADqTTF3yHCAmoNVgJ0e937yTbvypx/CelEVzNI+aq1Z1HzTd2fP3xK8SXPibX55oSx0+0YxQf3QM4LfUn+ldN8DtVt9J1sWUk/mW+oKMlgVCSj7vB9en5VwuoQSW9i0eSEJDJzhWHXgVy9xqWtSTNY6I0NtO/wA7SF8yRgegHOa+9xFOgsN9WXbp+b+Z8zXx8MNL2tV2PYv2kPEnh8TWdjaTC81q0kJ8qMbkVSOVcj3A4HPWvJtU1HW/EF6dR1y5N1MUVtpOBFgfdXHAA9KjS3ETxxCT96f9e+wlmI6kev1NZV9q0IWSOwaVpo3EX7pAdrE+hwCa8zB5bQwnvpe+92fLZvxLjs4hDDptUoXsuiu936seII5LsXMCtDMv3WToR6H1q1pt9NMzwlRvB24wyl1z1Gc/nk1Lpy3MVoFnxBLjMjRqCuB3wRx9auW+nLCpll1d7iW4wYwEVQgJ6gjv6givQjZSukfOVKkGnGTvbb+v+CURCZJ3ltkWQTPkR7wCMcH5s4/lVS8XUpJ5irSopPyJvBGB6H+laWlWci2048wkmVlWREKg4OCSp6/hVHUJb5hEtn5aq5/eELhV5659D+dbxkm+g6c37RqFvmQW8dxHeea07SpsKESyE5yO/wDdNaduLWLazFVkAzuz90+xrPimgtkmt7uAEzZ3NNcsyn0IULxzVmWznMERhmW5D4yVTYAcdPSorRe/QuvFSs72LbmG4eOKQJchsFFZMlR61jazbyW8dwLGMzAt86A7AVPYEfrUl9E8+y1s7xEVh++PViR2U+n86t+bbs7WbymOdowqIrcqMAc/hWMrciV9wpXoWcXfujMtft1rbbr2zc20YyIlbzevXBz0rRuY2bSDaxM0UaMGGzA4PQAnkfyqrcmO1SSxhuZGCLmRZJSfm+vX8KS1tLxZLeZbkTFxjyhhsL1J65GB61UKPL1NpScvfTt9+pUmtWht7aRTNLL5mHXacbf8ati1IaWKOaRQB8rHJwCeeBW1Mq3Fm8YI8sKQJWGCnvg4FZOlWDXF9JIk9zcYkIjRgwHlrj53x0BzwB1rZtyXvaNEU68qkW9rFW63WpZZPMl3rtJbGenByfTmqN/Ct8yM8isvnGRGZhgseuDgYA9/wrWl3SRzyW7C6jVy8jtwoB4UqDnjpVN7qzgspftMjXDJHuCJGGVjnB9KxlRSadjso1J/MfpssO5Id1wbfzRvnTLHAI/NeT610U7QTx+XbNayRAZG1hw30P8AhXLwRIbBpJmljtMZMdyu3ryOAc9vT/Gq2iX+k6TOTb21yrSoGLzfKg7Hbx+prOUVB6MivhvbJyje6+79DpisKyL5c8LTL8xiUgFT9OuPenwzQvG7Rmcup2kiMqoP/A/vfUVl6lrdmdSF5qFnCsNqpMeDvnwRkZB+UZJHuBWbJq3ijxIpbS7O7iCtwY1CxAe7N1P40k2ZQwc5JSkrLq21Zf5naqsiLtAZo92V7jNYxtvFFvcSXA1Gx5PEBQgLk+g5zV2PVrZ4PM+0+W7DcLdgd3H4VM91bzwC6ndYoXjDSMzY2KfU5z+VbTag7M8qnGtSdnFa91cnB8i0ja5ni37fnIcAZ78H/GqTajatBIy3BCcqfRvcY/L3qmv9nwWOGQz28r7gzc5/HrWPeyR/Z7qG3t8RSMGj2gEqPY9Qa6FGNro2oYSM5O99/Q07yK1vbRT5comxlfLICY9AP61FaW97Hcr5aqybPLCMvOMdSemal8PG68sQbAGZTtDDlm9BnsKoXV9cTXcax3PzjCMGOdxzyfxrRXvtex1xU7ypq1kSXsU0MKwu0MQDf6pDz7cnOaz3lMKvG8qFBkDYec98tjFXEjt5rh1uFlj6IXUfKhNXtTsYBozfZo2lQjEjKpO4Dvyfl/DrRVc5LlehrGrGDUZdTFsrtjDOYtRQ3GF2KBuRcdixqceIdS09ExdC5AGZTM4C5J5AUcn6/pVOx8uK68uOO2trXh1l3ZyR2KHqashvMYNBBHdI/Clgd31xj1rjlyqDj9o6qlOHN70br5fmdX4cmhuC2o32pR3+U/cW7xBFUnjoeuP6Vp3Rgmhka6WERsRuDKGJPsO5xXnWn2DyN5kbM0ay7pEL9D6AZ5PtV+91Z7cZjVXuoyWXJJAYep/zzWcJvsebXy9zqLkltstFb7jp4IL62kiks4WtpYm3wBflz6bj685+gxXfad8RtR+xRabqVlvbcIvORAN3HPynivMNP1r7ZaLPdyTRuSg2M+7ew75Hboa2Iria7ZIlCiWMDdLuGAp7fXpUVsNTr6VEVh8yx2Xzbpuz69mWPEMdtda5PfaPOLVZVVyMfu9/QggdDkc/jTfD2qyPPcWVygWbaD8rfKwz1FVFtltJXk87a55ERYgccAEfiefU1DPb+Vq8WoqdrTJtKDooA7e1eNj8t5aT5dj9QynxDhi6EcHXXLJ6J20dvm9flY9At7pY7Zf7xqbwx4n1i2kOnCxkldmwrqeCPeuJ1rWDDZQmE9F+asRPHWoWqGONmBHRh1r5aeGlJWgj6yhjqcPeqM9YnOv6ZPL/AGlrEP2SRyxCj5gD/CK5VVsxr6vZX80Vrv3GNpMgV53qnizWL0bRJIwY4GeeaveGbDWLiZZ/NEfPLNwB+Jralk9WavdI5MRxZh4T5Ypt+SPQPEuuW9v4p025UrkIV3HuM16ho+tLNbI4kHI7V5jB4P026tJJb3XEN2UOCI9+D7HIrmtI8YXGms1nIrSeWxXIb0rPEZc6MVyS5n1tfQ1wOeLFOSrU3BdL21+Sbse/XmorsJDg8etVLPUllJ2NnB9a8zs/FU1+VSNGGa29PivpH3GXy1PPvXnuDW56iqJ7HbXWqCKNtzfN7VieFvFejw+J2ivd4Uf6ybGURj0B/rVHUZPJiSFW3yyEKDnnJra1L4f6bNpKf2XKltqOMv8ANlJnPXPofevWyejh51W8S2l+p89xPiMfTwq/s9Jzvdp9V2XqeoxTxSRLLDIskbjKspyCPUVxXxS0W2uNDuNUtY1ivLddzugxvTuD6+tefeH/ABbqXgq8Om6jGz22f3kLuMr7of8AINa3in4p6RfaLc2OnW9zJNcRmMl1wEBHJ4619HSy7E4bExlR96N91tbzPh8TnuX5jl9Snilyzs7xa1Uulvn/AME4Npt42scHsf6V774SupJvC2mSSZ3m2Tdn6V4HoejarrN1FFbWUyROwBndSEUeua9ygvLXQ9Nt4p5LdYIY1jQyOEBAGO9dvEVWE4wpxd3c8ngPCVaEqteatFpK76/8MauoWceqWM1jPEZIZlKuOn61Q8KeG9E8PrKtvI/my/feVskgds+lYPiH4reFtLix9vNxOzCNYLQbvmPYt0FeX+OPHnifVJ7iG12afp1vjmCcMZSe5YgHHTgV4eHy6vW2Vl5n3WN4noYCjKl7W6f2U92e8+IPEWj6DbSTXV0mI13FIzubGeyjmvKPF/xfvr4Gz8L2UkUbL8080W5sdyFzgAe/NeM6lrt1BDJEjXM8ksh3Ng5wvPzD098GqllqJlmEbfaYfkE0RZgfMBOAR6Y9MV6tDK6VN++7s+QxnEmMr070Y8i+9/18jY1eS8xHcXl7HMAwACp1542gccdaimit7JTdWKlrjBZJHYuQSORj3p7l5ZhiHPnfMcnHIHJx6n2prSRwxbISBKuDEmM5PPGT7CvVjCKVkj5OeJrVpc1STk+voU7HWNVvFS41ezdoXB8qaGIZz6HB46VraVYSRWfn3MNtFczSFmAAztxwDnnd7/hVALI91KIpSt6tuwCvkxrnuR6+9Up765017exurFrkSNtaWEucAfexnkkc8cdKnWPx7DlTda8aKSb6f8P/AEzpp7jyY4YYYYpWLgHLDCqT8xz646Umpm0mI8uK4RoS3Bk+Vgegxjr3rJ/c21pcXCxvEsbAqkmQXHY+vtyKuQXmm3kvnmAQzbV3eYpXB9s1qk5rmRxOk6autfP+mRnU7aGRLee6aIsw6L/T096sz2P2wW7T3S+bG26F1T5gmc4IPXrTJEha7Yq0LAHGRGAcepbpipLG6a5D3aJiTaVTzELNt7H8apd0rA24q9PT/P7ia7s1vDMx3POkeI8KpLEDHGRWNqEGpx2gmuLq5MKYE8UUeHY9CoAPH+9ita/1KbS7O2uLeNJZ2J81kk2lSAORkgiqWsalIkha50u4hudm8oxBaTPO7IPP1obko7I2wsq0ErK/3enyOWe21Oeyln0czW9qx/1l1cDcmByGHUe3FJ4Vj+zK11d6q0kw42h2wufQHr9adLrn9p3dpEsEiW0+d3mzBVJHooySeeM1O1lPdamtvGzC0iGZZbg7Tkfwgcdu9ZtQk+aR7c5T9m41Fy3187euptR2e6zJtRDIsjB/mOPx6fNUttazbmOmC3hmAKyTklGx6Db0qON0mZFtFQ28SgeYqgIeeeaSS4BBe32SKp52MQpUdec4ppy2PFbnzW/r5lr7ATLBLdXUbvCCeWYj6nP9aie9WRSs2sXjLErLl5MBQeo56j2qpp3iKO6uhB5LxJ0GSMCuJ12e41bWLtW1qO3t48oY5oynl/n34zms6s509WdmDwdapNxqPlsr/wBWudZPDM0SvaXIjVDkq6jbwcjOPzxWGLl1UrH9ljwxBLofmY9CAPfpW34VguotE+x6hIt2kjfuJxLv3p9Qf5iuY8cW8ljKUtyCoIdnAKlM9B6H8DWsK/PS13O7CJOu6DdzqfC08lxay6bcyFJlfMcscWEY9SCe59u/rWVaW9rLrQ06TVfneZ/MPk4hGD0GOSateCIppLywln1a8ksInBkHlBSuTkheeTVfxbpcfhnxZO6bp7KWQmJmTG8HDAH0PI5FTTj7yT3HGEfbVIxlq+i7/NGrqgknmt7a10wiaKVkR/J+YgcMemccdTnFbdnb6m0KeQ0+1QdsLXShc/3uw9vwpunb4rBX33alwrmSU4xuGQAF42844p2qmGS5K3GvXlqrxKEtrcEk88tuVS3aoqRb948qdZ1JqjHp6s5aO6+3XjSXkMcqRIFd+evZR3NWbGyRjK32fZbbAqAMGb72T8vY5q9DZ3t0hjuIpIbdGMZm8/y23D0UdevWgR2FisFn5YgJ5Dfekf1c+3vW1S7bujSeIS92G/Za/wBfcVdXvjqNwLSNWeWP5iQB/wDq4rV0/TYbJGcMszlAzDkPn27UWzW0a7oRCq7d7MSAxB7mrVtdW8kLSQzxuuOqkNgfWh6LlTscNetPl5YppdShqdibmaG4hdrdoyWJ9z+PFZWrRRzSxCJo5LwELIqN8zHt1PWr/iHUpVeKzshDJcy8hjgYHrz+lU5rePTbZ2hZ5bq4O3duBwfWuqnOUUrv0OnCucVFyfov8/Ioy3UGnylZI45ZlyTBIQxUnruOeKgl1rzJW06JZbOApklMrvY9sjrUd5askf2dka4nclnwD8qjsfWpIZ7dtZiuIop7iG1j2uZY9sZkI6Afy71z1ZSvyrqetGnTa57X/rT8RJWs/sMIigdFdiGdyN7Y9Aev0qglxqSXLrYw7IYn/wBfKx4Bx2zxWtb2sFzfCa+tXmh5VAFyIhnnJHGfaq+t+IHW9jtVtES2KlFBjCs46ZIP9a55O+5dFvm5Yx5vV/1coxTLZwnzn+dXyhi5jXPGfc+v4VoWiq0V3aw+V5NwgJVlDZYfxexNJZaHJcQxR23lSLDlpdn7xR6LknGc+lZF9YeIGla32xQNjOxMpkexNHNCzi43NOanVk0ppPrf8NDsPs9tKgjt7N0bzR5QTokeBlPxPf3qtPrEdrf77myuLZolKFfKKo6f4571R0bRtYSNWtt00zYIDT5XcO4PanfatftpmtdYsoZhKx/eSkO0Y9MntUOTdtDz/ZQcmuZS+dn5m3a+I9IvpfOmkliduEE5A2eq59+OfatGNbaaSL7LceayA5B6rXH3DM7R5kWFS20iSPO70wa6DSLn7PcozRquBt35+96A1hilJYedux15dhqMcdRk20rrr/wCPUvORSFwwHBU1kfZZ5zjYEA5OBXQX1zBLMz7Npzyp71Hd3Nv5TXP7tWZseSgxgev0r4z2slsfsH1SD+J6FDwxdHRfENnqjWv2oWjGXyi4XOAecnjivTI/iz4N1uKGO4EtpLIchriFTEPqVz+teNXkc15eLOrxBRnarc5qO/S4WeOOVIRgcYXCj2NfU4TKo1qEXUdpfkfEYvOVRxUoYezj/lufSzHwPeWUcv2rTo2cZ8yC7VVP64rwy301/7au7RHS4C3LqkkbblYbjyDWCul2V7axRSQRRzEnDwct+I6V6B8DdMVbi7tbiF8RnMZkA3bT34rgzHAVMFSlJu6OzK8zp5jjIU2rNXOx8H+H0tYlknwD7966V0LOFh7e1atrpkSoMdvWrX2AEfKBmvkpSuz9AjBRRyV7HG2owxz3KQY+YuWAxgcde9dDo19osFtHPcapbhz3uLhCh/WvHv2qrO7XwhBDp8ZlY3CtMVPO327nnHSvnOwG2UBmaN1+Vlbggjrx2Nevg6EvZKT2Z4WZYmEajs7tdPx17H3nf6p4Bjj87UtS0CRIgF3STRtg/n1rgtf+KPws0q6DaXYDUp1PP2W2VU/NsZ/CvmKyaw3P9ruLoTlvkZiPLI7ZPUVagbWLHc62YlRhuDGHcNv19K9mnhpQgpJtry6ep40ofWZvSCts5dfS57fq3x48UaygtfD+gW+k2Odv2mRDK6j1A4X9DXnWtfEOa+1P7NqJur2cFojcTycM2f4QvTPoK5gX/iTVIpSt9KpjQ7YLeE7Qv4VJ4Mt5tD1i21TXtkK2oaW1hkiLtJLg7WK+gJzz6V104+yajSjr3a6foeXiKUa1OcsXNSS2jGTvf7ld+isdh5gjs1byI45GICIlwC+Qe+RwPerdi95FGsMcoaIMfMhlIJGTnaOOcEmkmu5tUC3F9HbM+1WEaQbBjHHPU+9W18kotsJFE0S8uXyV9N39K9mUVFpRZ8LXruaamrtvXr+f5ivbX091iGHOFVW35Hlocd+vpxQ8SpJ5k10LeYEjc0AYjnqB0NPe+eHcqNKGA2bmOCPWmTzQLEDLdB5W5XIGSKqOr97Y4ry0VguzdwvHImpzToBlmeBdzfgBwPapr2w0vU7QG83l0YvG+Sm0cHG0fTGT2qgXmSF9j53D92pOAffPpUFuJppY0Y7V3kgKMqT3qHy7FKEviUrNdVoXdW1K3tbK4gtrdFnjhEkZMWR8vO0nvxmqHh7W0uoZI9TkjiuRnZuhfkkcMe2Oa2IUj84zXLBH8nb8q4BI4pxTYGMbZDcnb/U1Mk5aExqUoU3Bx1736/cR6JHdXNm9vcSI80MpTeqHZIvBDc9eT+GKhks9RjluWvLXdbwN8nPD5PXJOSfQYq8rNGTdOrZiAXIXcceg9a0I5kkgHyM0sjHjqFHYn39u1aUnyKz1MJ15KTlGKs/60OVZr1JzG2JA6fPbFssiHuSf4v5VtWdzY3cC2Wj3zRMI9rllyyj146gVd1S10qeMST2cbORtLjIJHp/9eqlja2NnGRa20cZIySpIJ9verlUTj5lzxNOcE7NS+Vv+CYutaTqoT9zqkjT4xlkPzDPXGaz7u2lsxYXGtXAlaE7FuVZkZM9iQea6VxLbyma9mWNXfZEM4HsOepqvqdrHsuoTJMtwY8iPefmPbBPyg1m05PmOihi56Qlt3St5b+Vyv8AbNNvIl+x3KsSwQyiNjgjv05NUorZre+u5LlXvN/ylwFB2/Tt+dc34a0PUYfEai6tZvLibzn3MMMe23FdpLugYyXECGVjnl+FH0rKLbfvI68RGGFlyUpc115XK13DZjQRDF51vEFxh5Np25wQOuT/ADqrYRaeba7sxdXT2bMGTbbgBAOoGPw6isnUfEsjaxbCMsbVHKyl14ZSegHTHvXXeHprO5tr2XFukVs7eZsk+4Oxx3Bo9tSTu9+hVWjWo0uZp66+mvp/VylHpAuoiunz+SWTmKSHkr2I9P8A69TPosaxn7Xa212zKocMoLSED8+lS2bTw3cxmkLQqxWMc5bv+VTWFpZeSZrrxIkE8bZeLbguD6Ht/OuiV7Wepwyq1bu0tvv+9f1ci05o7a0NutsVWPOwFQhx7CsfxLO0trHaG3OWYOVVN23nj5u5/CrF+6XN6lxo9x5UschVsgZIx94ZBz+lW/O1CK3CyyIz7fmbbjLeuKmD5Z2lE0glTmqvV9HdNMp6QLyG2e0mgkVmyYzkfIT6jqKdrcOpLaiaCFLuJHR2tXOVLj+LnpVC7ttYmQtHIz72+8p27T/hVz7Rd2OkvHdP9olJ2ljwm38ufyreor6qzubWkpqcGm29g0/xzN/arWl9ojsjRlDFCxkkQ/3sHhhnn0rQh1XTNZvxbvYTKsOVSO43CPGM7sA8nPH/AOqsGO4j8p3sFiM4wiKRhQD14xz+NZer3U1ptf7VaR3W35fNBRVGeQFC8/WuOdJptts6lhKNVqNOHK/V/wBWO7u7m+vViuGWMtkARohCouOvvVKRpfPCtpw+Y7A0jlWb6VcttSj+0PHMkluMYDPt+c9Pl5ojluiXS+kjSRGPlDeCrKD1K9a6qU4rpdniR5ovWK+//I5PVbiF/FL289xIls8qJKu45IGBjp+FdbJaeHtOdPstktvcMhBYSFjjvjNYN1Z2EmuSXeoyTq4bdGBFtTI7nua09XihuFRJUV0TBQjioUJL40duJqKapxi2lbXz/wAxptYbmQTGONsd2A4qm1vaLdSyJGc267iV5XJ6VFb28VtMszSSxRmQLtLnBFW7K1W41HVbQSMYJky7Meigc496cptK9wpwlzWi2/8Ah0ZhsbyTTXYyJ50r53jggdgP8asWtj9mg243RDK7mfHGPmfP949q17e1jXTIvKiaC3cFLcSNl3wOtIYnET28y/IYucjipi7q5VbEuEnB7HIpqduL1IIobu3QKzKgkGxOeC3cn3rKv7Rbm+ea4uWEjH5pc71//VW14gZdJs5HVYDERiMEAszZ5BPXFUpra6aFHs4YLgkB5F8zAA/uj3rSmqbUlLU9mjUWlSOl9L/8ObXhHT7zS7k7rqR45VyogOEbPQknpV7VNSvm3NayW0aZwryHcM9zyOfwrh31DxQ8jvE93HEx2YxkKPTpnFXPDcmoSzH7dcSNGu5FiYdcd65FJq6SMK+Ak5OvUcWzsPDniLy0IulaedeTIEEYHpgf1qeS+k1DUj9ntN0j8tyMkd854rCmWGJHkfIPoCBn25rnLLVGW4mktLW8nuyfnO37g7AYNJytZdTkhl0K0pVKat+X6aHpiCzhs5EktfPDdVji6H2boaZexLcacGis0tYg4Xa4+Zh7nt9a5zwr4m1hLeSKS3ZFJO9piCT7eorRvdevSgcyoVYfcMXFUnpc8+eCr0qvL1v3K82n60bgrJ5Plgny5eSWXtnHpUlpofmqZLm9XYpy5J2oB6e9Z91fT3BWZmb5f+ebFAB9BTbia4uEVZrglEH3WbpXNHB4ePvRjqe5VzHMqtNU51mkSa0unQ3RNtcxyRFs52sAB6DPWqM19OySQh1hD8RyP94D6daj1S7ezhH2OEz8Z3EfKP8AGoNOtdX1cK8rEBzgBI8PgentXZBaXYUaPuKU3p57/cXtMspFnhm/tJpTtwUjbZgf1r0D4dXkljrsA3FlZSrFup/GuJ0/TINMv41kwsjrz5jHcSewFb+nTGxu0uCrqYXw4YY4PFcWZU/a4epFdtDoy7FewzOhUk/dTWtrb6fqfR9jcQywq4xnFSSTDGFOM9eK4Tw5rkUlumyXIx61r3mrxRwMzSEcc81+au6Z+6xhF6o5T4ut9qNtErHOH3BT82OPwrxLxR4PivLkzWyw257LDgY+vqfxrvPFGqNrmsSfZ7h0jg+VdjYJ9c/57Vyl7JqIuJDp90LgRlfNhZBwO+D3r9GyqjKng4U6sbp9H56n4hnePqPOq1XDTtZ2+5JHAXGhaxb3v2cQNKkXzB8gbfds1u2GtaykTSahd2jwR/KFhiDSOfTPQfWtyHxNpt0ES4D29y52+U65HHviqwttPs79tUZITbsQYWjQ4BPc10QoUozc6ba8r/8AACeZ1KtP2eJoq620vr1t0TfdD9Pje4lWazvbfS7WeMRtFbEl2H8QOe/rQ2lWMiNAlss91HJuQEnc/wDstzyPcVctrHTzdT3UMrFj8wZnJO0n9PpUrXsMdzE8Pmsc4bZ8gGf5muiNPyPIniJuX7tv8vv7k9jDLaon2mEq+48g/c4ztUZzird5PbyWzFQYwQS2xNuffNZOvQTzS27/AG64QOSwPmYQ4qfUbWa8iKmQsqEZde5FVolscTpxm4zk9yrNaRyLHMqXaiPGCJDkD0IPWql1cX93IZLGzltZXby2d4c5Tpu9verSSzw3Cxm0xFlmYux544+YnANW7K/jZFuriVIIXfywC4fP0I4qGlsdXtJx963N2/4bqPsLGdr2F79hCdm0Dja2DwfpWhe3VrHapcyGUR+d5T7Y/utnFc/axH+0Lt2WWBdhxK8m6M88ED19q1X08aroNwkV06S3E6y72PCsoHK46ZxSTfQ468I88ZVJaabef3/0iR52E6FEnZQGYBeYyoOD+PTjmra3DXUPySI6n5sKw3D61l2nhfyyrXdxc3rmQMJWcrtPXg9frXTQ6bHb2u60hQvM52CA45B5LHv9KOaS+IyqRoydqbvbqZnnJubAcDbzv9+uKu20lpaWkcckjRp1eSU5Ygmq99C0M6SXH2ZoVDDcDk7u4HtUIufNiPl7lDKNg21fZnPKPMtNhtrf+G7d7u6ieG4CrtIe7ZAxz1+bP6Csm08VwtMNljdBckB1XKfge4o8TaLcarGz2cNupT94AOGbA5BA4PNRrHYx6abjVLOQuAN0ZiOBjjgZxWcY2Z6UKeHlTTd5PtfVFqT+wJ4BJcPCFL7lVpWyW9VA/pW090t5aj5lniRRhQM9uK5ezj8M3g+3iOSBBwJHlwyEHgIoORXVy/ZYUExliZDHvDbwQR/eYjv9aSqa6s5sXBRsveun16HP/b1trkJLqFvDcucursuIx/CmPyzWfq0Gt3dsLeG8sLm4clnKuEyp6Ko7+5q/4m8PaFqsP2iZ0t5jhxPHjLj6dDmuTj0HTYrrIa/dFPBACH8xVyhOo/dR6eD9jKKknaS6ON9fvR1On2eoppi2d62nwucO2E83Cj1961pbWx3SQvFvkeJY5Ase1WXqMsKpWE8nmo8KhVMe0mR+Fx0A9TVuXzLzVonWVVhRTgmXGW9l7/U0lRVPSxwVqk3O7dt3p/X6kHm+Zdm2umWFosMfm5Ge2Pf1q1cWDTSG3RY5N53EMOg9QKr6bBaLdTMkm7L7p2BLSSMOi59K3bZVDLPJGFd/ljBALY961TaOXEVuSS5Sha2cFkWtx5cbMQS24jBPqaiNs32tceVKM8sHJq/CIptRmlIymMdM89M1UvtKurhZLu2tCGRSsbqc5PY4/wD11PNZ3kyKcnUnZvUdqf2iO2NwiyLHGrfN2B9a5YTy61PFZvNKIeWJz3GevpWh4Vt9SsbS++2wSXNs5dFEjMEBIwX+p5p6XlloU6KJraKRlCZlPylevJUevc06VRKMpSevSx6cKcKDcKfvS6Myr22Sx2j7UbKLj/lkGVie5zzU32PTbrWftk8/2iRIwsMZOUXj5jgZq7aalJq+qSx6j9kSEp+6aOUNuPTGM8gj2om8PLeFFsroWsGOFEeAfc9PypQSqXcmae3dN2qS5XbdefmtTOu0STXZYLq1LTK3ySC4weOnXg/pW1bztLGwTJvEwQsiFCw9T6/hUGmWr63pq2uvaCkdxHt8u6SXy5So/hYDr9SM1rzQw2EcNvYoywICNrOWP1J60RT3OXF1YK1NO8l933369idf3kMaTxwh3XJVxnGOoFV9dt/3PmWQUOp4UjAIrO1jWNKs5NpvGLqBkL8xJ70/TrqXVoTNbRzLEjBdzkKOfr3puok7nLSwla6mo6GZFDJfTxxXErwxFws+V4icdD9DXQR20azXEIt4rPICws7BXMo7lu4P9akOp2Vq8sE0yrGP3YtcgtIW7sfWq/iCO38tLJ42lUIrxMWw8PquamdXnex7cJxhHX+v6+/YLq/M8It5rfy762kw0ZOcL1BU9vpUMuob4ZmuJE2FdsmT0rnb/wC0o0ctq/l3ETbt5GdyjsarzXb39vFdWqecsjkSInG71JHpVJ/ZMJ4RVpe06P8AD/hw1rTra/hK20zLDt3kp8wyPrTLbTYBKlxbK7O6gOQ5AJ+nSrscMUSx3k1vMgVSiAN8nPapor+OJCq27KPZga0dOd3KRv7eqockG2v6+85rWre4tNUikhNxPHL8oQykfN+HQU+xt38z7V9lS2YoyMHmYnpycY61sQ+XNIxikKlyGBZeBVPVLZbv50uI2kQEFVBz+VZxhfSTOuGIbShLTu9fyJrmOQaMbeN1WZFUB26ZHfmoIbJmaG9uJlEiYEhibCyketQ/PNbLYzQSDjgpzuHoadZTWlveMvn3OSMbZvuoR7UpUNbrUSjKMWk9fQ1GMcU/mRxIGPJwetOd8qpnQyAD5Rj7tM8zeuSF2n+Je9IWh2EEPu7MGpOTOK3cRJIQx2Fwx4CleKrSKEunnlQmR+CQev4VatT+8KsxAH0/nT7qa3L/ACtnA4KjGTWS1ZalyyskVFt7nUrqKK3hJmUYwByR9ewFXV1BVeTTrFc7eLm5B/1hH8I9v50+41B7DToIbRXRrqMPJKOrc42/QVr+C7JZIGufJR5S+1SVzt9/rzT9ouV3VzsUXbkt/wAA526WZbMxW9zNbvyVAbrnt7VL4e1u4kiOn65vkXGIbvqQf7rZ6j37V1fiyyElvNGY1N0kRkjY8EkZ4/SvNrRpb4xtGqnygVmjcH5Se4qoPnhrobKnJ0+Wo+aP5HVQSeJNInYWFzbzxk/caTDL7ehrQv8AV/EV7dwwTXUK2uF3+XkEnHKjPv3rNiFvbaAlxPFulA2qGb955Y+8QfQGqVzewvaNaxyteWXD+bu2yxD69/rXnf2bhpT9o46m8s7zKFP6vCo+Xa9tbff/AMOPv49Rt9UlFhatJ5xG+RPuoO4JyDmtjT5o7SMrNh5geq/MM479x+NVNGubSGy8u0aW5YfMiSyfPjucnrinyNZ6pOr2cgLrw8sOUZT6E967k3d66nzlZufuTjouvX5le602K+MVxeBXMMg8nAK5J9cVr/6Db+XZ32nyI+cb9gdVz69xWTdLb3CCw+3zGVfmV14bnpkDg1ftdP8AEMMUk2oCG5gJGPK4lA75FOKd72IrO8EpztbZar7h19p9iyedDFHAkYZwU6Pnodp61kWVmbrUIo7Z5hcRqJFDN8keeoPbmlub9pL4KUkhlCYeJkw0nHC5PGKu2EktvMqmEJdTY37eRgf1qm7suKq0abu9baf11RLq5lgPnX0Di3i2+YVIIHvx29qmcwyDzFkV02hU8tsoF65x2NVfEd3Na2jPKsk43gCMcl/cY/rWRq9hrE1/9s0qeK2d4ow8WQrAgevSirOSasr2FQoqpBc8lHfXp0/q5eu9Is7i48y7uPNjYbT8vI+lW3SCGGGKGBYbWP7q5GAfUe9YukSeJ5bhl1CWQRQIWCCFCZD/AHcgfrWm8OuToBqNsJ7ZcN5bBcD6YrWMfaXnsaVoTi1GdRNLz/LbU27dI3JRo1zjK5XJVccU/Tpp4FaOVo3TcdoVcbR9PWsjSJtSsJzMqE2pbcoePcR2x9K3mkXT0huvscktwQMhsFI3Pcge3TNTOSg7J3OCWGlJuO6NO3WKOBrjb5zJgeSwJ25/i296nu5I7J7jy1AtSg+0rCRujc9xjmqFgszWLg3z3moRkyG7f5U68Aj0xWZqLaedRE0kv2aSQ5VBL8ruBzx0xmuezmzTlp0Pdi7+nUnjmW0aZVWeSKU4VnQYwegx29awb24ihvWjtIIpJVI+YElQAecnn+lbov18n5JY3kBGeQR71TuYbma7DWV+bQEFn3RghvbrXWrW2OahLlm3NW++34IXTLz7cWmCpbPsOwA7u3f0rI8Tq0724hkCZ3ZULy8ijIAUZqZ96zSLdXxkwv7uKE48xj04HNXdKm3xeQmmzQyR8v8ALxnucmpm4yeh0L9xP2kVt/W7OT0qWea9E2pWbfZTHukEcAHIJwCNtdTo1rYalI1vaRSXcjw+UsU0fzKMfw8dqsQvqQvJIWtVkjCl8mQZ2n+RqpNq2r2mpQrFYhlOArpKRtA7kgdamMFCOi1Nq1eWIl7itp0krFfUoNG08zQ312hcLiOMYyhHTAHTNZ3h17W5eVzdR4PIgDcg54ye38zXT32n6ZqEokmgsZbl8M8jHBHrk1TOk6ey/Z44f3ecqqPtBNbOrO3Le3yJo4un7Jqd7v009DMuboLMyok0oztO1Ttx6A9h/OqkcxaVVura4Y88+XhVX2INaRMlk3krAojGQFJOQPfI61kPOy3m2SS4CXGUjhKjAPrkVLqK9tkddFKSdkLJI8s6i2SVAzfu2H3hjqDW3b6vcRXA+3iSeFPl3x4A5PQH0rPihlhvIo8MskY3OXXOfbFa9lax399FbTL8inLcgDgE/ia2rVYctuhFXkm1FrQ1rHVtEDonn+VESQAf42A+7n/Cqt/qb6leO0NxDFLa4VVjJj2AdMVUENtLqPnMkUe8gK4XGwegFdPPbW+n2Uy2sIiQqZGlMYZmPqR6n9K82U3F3lr+hNDCUpy5aN15vqzmItT8TxX+27uVljB3DHKtn+lT31tZ38X2hbRJEGRLDtBMee4/2f5U37THIIru6gn8o7hJLGBjIxjA9eatWM94btJNMhRdwKrvA6H2rT2kZrntYWJhUo1XTmtuqOWg0BbLW/t1psSJ4yqlxkqe+Aen1rXEdpdzF9SkuokJzm2l2qfw6Vf1GyF9O62M++KNtrRqRznrjPbOayPEGlLGyrcrDMuBgiYoE9B6E+uKFUVP3loT7WVWolOXvL77L1OiuLiQ3bJHbnzPM+Vk5EmfU1S1O5WVWt32rJypC9x3/Gr0X3P+2grMX/Wn6tW8ux5VFRve2xlW2l2sirutFwG/eEJ2rq4NN2z2iLck6VuyEGNqt6MOx96rWn/IOX/roauad/yBtR+i1jJ6Heq85SabMXxXa2djqMd1eKDqJkLqseCEXoCff0qCCzQE3CyyPuBd/MOSfcmq/jT/AJDUP0H86tt/x7XH/XMV0ezjGnGXVmlapN0oK+5TurXz5PJVTGrry3c59KtaRbppFlKluUFx/CeMH/PcVYuf+Pi2/wBxf5VXuP8Aj4/GpTsc6qynFQ6HP39xq0imyurhlhUl9sSDk/hWNpFtdSz+e00rRscKrDBUZ/Sui1P/AI/X/CiLp+DUpyc3c9iliOWlaMVqVppbewc5uEUdcE9Kpzyxwq0829SzFo8chh6jFc94t/5DcP8AwGtfxF/yB7P6CuaWIlDmt0O2OGUVTbfxlmzu/wC0oJGf7TDEBlSFA3kfypbKPSbq3e62OIojhyykEn09zVfwl/qrn6it+b/kEL/vtW9KrKUOY58RJUqjhHTVdSlbXtjdIIbdZolQdCuenc4qrPqWmwymNLgXEwYL5S8ZPse9RaZ/x7ar/wBe0n8jXF23/H2n++P51GLm4TUY9jtw2AhVcnd2R6LHt3t5sbIvZT3+lQwtdbm3LGkXbIy1Pl/1cX0/rS/xH/dqXG9tTzUzSlsF/sWy3yg5Z3zj7p4+X+tXvDOrPpc0kQVZIDyVzglvUVTtv+QHc/76VTH+rf61MUndBVctHfdG3r15Pr4ls7MfZucvMxzsB6gY9abqBtPDuiQXKJ/pH3dq8+af7zf40nhX/kHy/wDXX+grO8T/APHzN/1yT+dRf3uXoj1I1JUqMZbnHXd5cajf3FzJdiOUHHkMcKV9Fq7p1sDpr3VraS+TEwdifmCc8A49+Oao3H/H9H9G/rWp4T/5A179U/nRzuOx0Sj7SO/n+D/yIrZme9W7sjHGFGHVV+ZD6itOz1CX7Z9jeFpmkYEiJcPyOCaoaJ/x7yf76/yNbGnf8hNP93+lEZOUUzy8XyxlKMleyNKGz0xbsMC0t7w5SNyrIR03Y60y/wBQvdFgYrM17G53MS/zoSemPWqPgv8A5CF//vNUniD/AFjf9dErpi3bQ8v2f+0eyqPmWm/9aGlp80F1Hc3l4u7y8BIM5wSOc1ktfNLepdQR+aFO09QM+nHK1Db9Lv6j+dSR/wDIXvv+vhf5Csq0nGah3NIUYwcn/XT/ADNWG1u79ljCqkOwh28zmPPXbxzWjc2ENuWSCdbkIBGGV8c468+lZ3hf/kNXX+8adrf/ACGZv+uR/lWvKnaTOKal7X2adklcyVm1WKRxE0ix52lyBnHvVuWDWFtFuIVu5owcys7KY9v06/lWV/ywb6118f8AyBbP/eSu2uuWCR1V5+zcbRWrtsUNNjvJpgwa3hkBUxCRsAt6EZrSRtRWwlbCRGS5zfSkhpEUdODx1qgn/HzP/v8A9a29f+7dfSP+defKVryt5mlKadouK7feVIrxIJGsdzT25zKzsAjIOwbHU/yqs9ra32oR6kYY5YvJxBBJ0GepNZ991v8A/cX+Va1h/wAecH/XAVu4pwTPOrXh76er0/ApzsY7yCzOkQGBk/ePGpKjPpgdQcVEskZ1D7NCIo4oVzKCuWPsBW1ZVz9n/wAjlqv/AFzH86yvyptBRmpqWnwr9f8AglzR7HT9LvPt8PnopBIld+Q3OML361ZfxHo3mJF9sUTZ+YSfKM+5NZmkf6+L/rq38jXPar/yMM3/AAGoUNW1udMMKsVUaqybsjtrTW9Jnhkf7XCwRsBgcAk9yT1qjrNxZ/Z5jbXzxswPMIBZm/HtWDrn/HtZf9dT/Sqjf8fc3+/XVQp+0dmXRy+C/eRb9PQsvdhoo47xfLkiX5ZCMNIPQ1IJbe3tzeXCQwrxtaeQqTn0x2qpq/8AyFIf91a2PGH/ACLn/bMVtWn7OPuo6nbmpxt8TFtb5rq2k8m8R4kHmFVud6nHt1qgk3mSJuVgN2QEHX2zWV4b/wCPSX6f1rr9L/494v8AeasadRSipNE4iEcLKSWpl3nmfbJDvukdVGMeh6c+taFo3kXdtGbgQhpUWTd94EH9DWjf/fsv+uormb3/AFrf9fUn86yhBVZcr8zHDzVVxuti7q97PJcyyJH5RWZiB756Y7VuQ64Ws0E6Ge5YfeDZUjHIx2rnPE3/ACGpf9xP5Va0r79r/u/1rWtTj7FaHXUbw79w7e0gmn0y2+02u2FMyIgjCj/9X16mqVzrVvcB7e1uYQiHZMF4Zj/dB9PpW7qn/IvXn/Xo/wDI1474R/5Csv8AumvLcuWLn2FOnz0pu9nv6nWpf31pL/o8aRoyn5Qv3hTl1qxa3DO1qJGbKZb7vrgVPrf/ACBrP/rxH9a82i6J9D/OvVw1GNeKk9LnFh8HCvzX05Wf/9k="/>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6392" name="AutoShape 8" descr="data:image/jpg;base64,%20/9j/4AAQSkZJRgABAQEAYABgAAD/2wBDAAUDBAQEAwUEBAQFBQUGBwwIBwcHBw8LCwkMEQ8SEhEPERETFhwXExQaFRERGCEYGh0dHx8fExciJCIeJBweHx7/2wBDAQUFBQcGBw4ICA4eFBEUHh4eHh4eHh4eHh4eHh4eHh4eHh4eHh4eHh4eHh4eHh4eHh4eHh4eHh4eHh4eHh4eHh7/wAARCAFaAp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CvqdzJIhCsayrK1kafezHrXQwaRNs+cE05tNkjHC1+fKPKZxbuQm+W2i21nHV2afC+taJ0mS4B4NVRozQTjKmqUIrVnUtje0ST7QVMgrq7dY44wR6Vz+hWpwuFxXSrDiPBNZrV6GbfNuUb3VPJOwVBHNLcc80XlrH525mFWoJ7WGLGRTsr6i57OyCFZEXJzSpOWkwTVG/1iFflUiq0M8kvzLmtXqiowb3Nqd12cHms55JlfIzioS9xnoa0bCMyAb15rHk5mYzfKyFZJZFwVNX7OJlGWFTlYYU3NgCsbVPEun2SsGkXI961pLWxK5mbF3qws4TjrXIan4l8yY+ZKAPTNcd4w8eQybo7Vt7ei157f6zdTEvcXAhT0B5r0qOXVKmstEbxhY9euvGOm2i5aVC31ya5XXfH11cZWzQhf7zV5dd65bxsRArSv/eY5rKutSu7j78pRfQV6NHLaNPfU0VM7HU/Ejz7mu75yf7qnisCfXVZj5EW4+rVz8siYPJY1FbySNKFQEsewr0YU0l7qsHuxZtT6ley/fm2r6Cqcsq53NIWPeqrs+4qytuHUVJBZ3t0wS3tpJCegVSafs31ZbrJbIh+0fvQRxg8VZnu3lcu75Y9TW1oXgbX7vWtNtZrGW3F9crDG0i4BJNeqH9n3WpNbu7a6nhs0t2CsW78dQKqUYL3mZxqy+FPc8LaUn1qAq0koVQSWOAK+lrb4E+GrBQ2reIFbHUJgVX1vwT8O7G3WOwuI/tKyqwleTpg1yyx+Gp6OaOmngMXW+Gm/uPCNS0bULCSOG4hkRmUNhlIOKrR6ZfSPtSCRi3T5TX3L8XNH8JaRpuk+LrzTIJrWS0SNmAyA2AQfx/pXiviT4geE/3f9l6fB15AhHGDmoxGPhQqez5W35I0weXVcTT9pdJebPFbDwfrdxfW0cunzxxSzLGZGQgDJxXeeO/gt4j0LxAul2tm85MKyhguAQe9dFq/xcS+VIV09FiVlYgADoa+iPi7q8918JNO8daGVaUWqNnbnKkZI/MGlHGzqUpSjB3XR9R1cAqNaEZVFZ9VrY+QYfhF4vk/5h+36mr1n8HPEaXkMl1EscKsC5AJ4+lXrj4veKHJ/wBJVfoKz5/if4nm4a+bBri+vY9vSml8/wDgHf8A2bg0veqv7j0X4v8AwFNjp2h6loTKUvYh5q4+6+0H9a81k+EPiBWx8n4CvrDwjqrfED9m5LuOQf2hZQspI6rJH/8AWNfKUPizxde6zHpVo0s15JL5KRLyWbOMV143EYim+amly2vr0OLAYbDzi41ZO6dtBtp8JdZkvI4ppBGhcBmC5IGeuK9l+I/wQ0s/Bix1nRU/4mNmdtw2zaZF3bckev8AjXqXwp8DSaHosF5rkou9UkXdI5GQp9F9h+td/DHb6ppuoaC3l7ZYGwhPPPcD0zivAyjip43GfVnDR3s+7Wv3Bj8FRp+9Sk3bc/PCfwJrEZP7kH8DVR/COqJ9626V2PjvxNrnhbxhqOjydbaYque69v0rKj+J2p42vHG31WvovbYhP4AWGw0ldVPwPS/h58Ao/Enws1XUpiqazGnnWu185GCQpHTnBrwa+0m6tpXikglBRircdxX09+yX8T/t3jo+Hb1VjS+gYRY6F15A/nWB+0Fb2Pgvxxc2N5pqvbXLtNbyLwdrHOPwzXZ7VumpOJwewSquClfzPm+SF0Y7lYD3FbPgvwrrni3VW03QbT7TdCMybc44FdrBqngu7BE6z27HvgMK9U/Z31jwl4b8XwTWl7aSPdSCMsybXUHjA/OohXi3ZoqphqkYto+aLyC+0y5nsb2B4Z4mKyIwwVI7Gqm7J5719SftT/C1T8QZNZsWEcOpxecVyAPMHDAfofxrwO/8E38Dn5iuP7y8fnWql/NozKz6HMGNu1SfZZCOoxW/pPhjWri+htLez+0vK4RFTkkmvU/jj8CbrwF4M07xNZ6jNeRSKovY5IwphcjPGO3aqSvqQ6lnY8ZjtXjgy2AKa/lkAqxRx/EpqnJeOTtYnFNEme9Fh7nV+HfGvirw/IG03V5vLB+453KfwNeo+Gv2gr2MLDr2lrIOhlgOD+VeDJI+4Yq4EfglRz2rnnhqU90TKnGW59f+EPiZoWuxo8VwYGc4VZsDP0ruoL2OVAVYEHoRXwYsj7FUTPGV+7g4xXW+FPiF4u8Nuq21+bq3HWKY7hj615WJydvWmzGVG59hzzENwaktbo7hk1474N+M2j6u0dvq0JsLgkAtnKZ+vavU7ea3urdZ7S4jmjYZDIwNeV/Z1Sm3zqxzzTgdE1ynlVntMhenWVtJIg64ou7TyhWFehK2jHSqXHo67eKgkkw9QwMScVYeMbdxrmhRa1OpMUOuzJqqZF3024k4wtU9zZJrRS5WmU2T37Bk+WssyFOtLdTuGxVd5C4xWVeupzvY1ppE/wBoBWqlzcdackTUPCp64rH2/vaGysctrZknfaM4qvZWHl/MetdJe2keMqBmsmVJQ/tXTGXMjkmvesQ3LGNazrm53DbWjdI7riqsWnszbiKpJIJ6LQXTIUPzMK0129FFRQW+3CgVp21oANxoi+Z3MnJswdXTahbbWNbvI0uNnFdzcafHMvzVXXS7eE52jNbGibS0KOmRqcbxiujtFhCDGKy3two+TipIPNXjmudt3LjUT0NC4kRR2qO3PnNxUHkSSnnNaen2whGWqlJN6m1tBGtRtzimCEKelXbi4jReorOkvEZsLzU1JpbGctSxxinwwq7VSaRzyBVmyaQsOtOE31M+VXLM1grJwKgjtCrVrxN8nzVBK6g1pUknawrK461txsopsdxtHFFWq8UthOKOWkdFX7oAqnLdW7fLxmr+rrDHbthhnFef3lxIt4djHGa5acm9zTlO+06OFhnjFSXOnxyNuC1zujXkoQbs11FpcBosk81rNtmkZWViWyt44U6Cs3XdQe3UhKddXr+ZtXNZmqRySJuYGs4xadyGZjahcTvjJqyttcSR53E1VihkL/Ktb+nq0cXzitWytDmmsbj7UNwJGa67SreOO3XcOcVBLcWyn5gM0xtRhjTLuFUVm3J6ItyZuJHC3YVHd31jp8ZaR1GO2a898UePrXTUaOKQF/QHmvL9f8YX2oh5J7jyLf0zya9LCZdUnrLRGfLzPVHpPjf4g26h7ezbe/oteS61rFxPI0l9dFVP8CtXMajr/LLa55/iPWsWS5kmfdI5JPvX0GHwNOlqlqXojcvNdIylqm0f3j1rGurqaYlpJCx+tQM/FS2lnd3kqx2sDysx4CjNdqiJzVrIbC7s+xAST2FDFy5Xad3piu58A/D3V7/xxpGjXkD2730oUA9VGOM+le02/wAPvh74Ou7ubxbIWv4ZSPs7cDHY+9TOpCnHnk9AhGpUl7OCbZ84aP4c1zWJRHp+nzzEn+FCa7rwN8LdVk+IWi6Jq0flteyYZA2CowSM+lej698aNA0u3ax8L6TDCi8BkQA/nXHeD/iVfH4i6RqVwsaIL6JpWIyxXcM81zrFSnNRhHTu9P8AgnU8FyU5SqzSdtEtXf8AI9Ci+GPgHw9fXUnia4JuYZmVoGbGAOn1qS6+IPw38ORmHRdLtS443KgY1s/t0aOFj0jxFbIdkgMcrqeG9M/pXye0ma56lPEOTi6ll5L/AIc6aDwigpezu/N6fcrHtw+K9nf+LdLu5LAlYLqNkLHAT5hyBXsn7XtxqOm+H9P8S6JcvCtwFWVk/iGOD+RFfF0UjBgQcGvtpgPiP+ybbzHEt1b2e0nqd8Xyn+QrSnhoewnCWvXXUzrYqSr06kEo200Vv66nx9f+JdZu2P2jUbh89fnxVS0v2S9hmuAbhEkVnjdjhwDyPxqjMCkjK3UEg00GsoYenD4VY6amLq1Pik2foP4Q1/w98Svhnb3H9lRHQ9nkXcDgfuMDBAHoPUVw/ib9mLwPq1o1x4Z1m+0yUjKb3E8R/A84/Guc/YY1lbuy8S+EbhhtljFxGpPYgq38xXAeKfG/jj4W/ELU9J0vVZRZrMXW1n/eR4PYZ5HfpWdTDSp2dPW/c5ac1JuN7WMvxl8DPiF4bvWji0WfWbXkpdaehkUgeo6g19Afs5TTeKfgRq3hHU4ZVubAyW/lTIVYKRuUYPvmuZ+GP7UNvl7PxlYG1DEeXc2ql1H+8vUfhmvbvh34w8I+JIZNQ0TU7O6uHJWYqwDnnuvWopYv2UlComm1r/WzKr0Zyi2tUux+e3iXT5NJ1y906VSHt5mTn2NZmea+x/jF+zivizW7rxB4c1yO1vLj5ntrmP8AdM3sy8j8jXzn44+Efj/weXfVvDty1sn/AC9Wo86HHruXp+OK6Kc4yQe0TPZf2G/EAa713wfdSfurmHz4kJ7/AHWx+Br0X4c/CXSPDPivVvENxGst5LcP5RYZECZ6L7nqT+FeRfsdeBtTvPEEnjJ5Jra0tg0FvtOPOcj5j/ugfr9K+or+ZVHlRfcHUn+dfDcWZypweFpvROzfR/3fl1+42o05Qm2t3+BU1zVIrO2edjwBhFHc+lcp4f8AEMdlrB1S8RPNZdnmqPm2f3fpWX4o1gz3LK7AIhIQdq4XXtYMzLZQvmSTgBCc/pXyOT1q6xKq09H0PrMPlVOOGaqrc3/H3wd8M/ErWbnW49QmivpVyZIWHzfVMdq8m1H9mXxErSf2dq1vONx8sSRlcqO5NeyfDnRrq1mjkh+2CQn/AFjuQpz0H1616rHapJcpnfmONs/Nwe3PrX6PRx2JSTU2zwMRhqEJWtp/XY+HNO8J+Mvhr4x0vWprMubOdZ2e3JcBQec/hX0D+2RoEPif4b6X4ysEDmFFkLKP+WbDP9f0ru9dt7OCEteFGwQCGAPHtmmaUq+I/CmseFrhRJYSWzG1ZsBQ3OVFellWcTxNR0Kkde62+fY48flsYU/rFJ6Lo/0Pz1cENwTVnTbq4tbuKeKRleNwykHoQc1a8VaXNoviK/0uYYa2naPnuAeD+VZqtivfseXc+7PG6t8UP2bLLX7H5tSt7YSqythlkX5XGffFfG8Pi7V7Vykk7Ng4Ibmvpn9hrxOmpaDrXge+cMqgzwKf7rDDgfoa+evjn4Wk8J/EbVNLMeyPzTJFx/Cx/wAaJwjLVk0qkoPlRZ8P/EJrO/iu3t086JgyuowQRX1v4C8SWXxm+DGtafejzJ41aORerA43Kf0r4D6V7x+xj4z/AOEd+JyaTcy7bPWE+zsCeBJ1U/0qIwcfhZVWSktUc9qvgfQrpmWznVZFJV0LYYEVzl54AuocyWl0pI/gkH9a9G/a00P/AIRP4kM+l6bJY21yDN5oYlZixzx2GORxXmdh4uurPaJyZj1welRGVRLXU0dOlLZ2PSfgB8Crjx1qGo/8JEbvTrG3i/dTwbSHlPQc9hXmvxB8OX3gfxdfaDqDF5LaQoGxgMM8EfUV678IvjldaHq1tBMwjsXkRZYxwNuef0r0P9rDwNpesaxpHiwqXtL2EQySR+oGUb8Qf0reE1KPocs6UqctXe58fGbzDlWqWGVweprrtY+Gt3HI8mkXaTIOQshwcfWuUv8ATtU0mbytQs5YT2Yjg/jT32C9tydLgqRJsyR97HcV6B8OL/xC9yB4f1YQbRuaOWT5fpiuG0qyvLq0lu4rO4ltYMedKkRZI/qRwKSS9treTdYvLE38RDYzScbqzRL5WfUvhz4vDTmXT/FNi1rOp2maLDI3v6ivStM1aw161WfTrqK4iYZBRs18P6b4l2gxX0ZnVuAzHkV1XhbXNU0e6Go+FdUZJBy1ux4YehHQ15mJyuNV3g7eRk6aWx9dS2hg+aq00xxXl/hX41Qao8Gn+ILQ6fd5CtIPuE/j0r0sSQXNus0EqSIwyGU5BrxMRg50pNMUW4rUilOVzVdZF5zUspCoRms13O44zXlVbrYt2SJp/LY9qakSN0qqWYt3qGe7aHgVEIaXkVGTZeuGSNa5rW9RkiyY81pzSSTx5qnJaK6nfzThThzXN2pWuyjpGoTXDYkBrXaEOM4rOgijt5flFaKzcCtuazsjm5hq2ak80k8KIny9alLMRxSBWYfNWjs9zOTtoV4EAO5qS51GOI7FxUl2u2M7awJoJDLubNSoamjjaJuW900w4NTOMLuZsVnaazfdC1JqK3DL8ua1WxlzOw9rhd20GtCzVWGSK56GGRW3PW5p8y7Quay9m7jjJI0wAgzUEt3jK5p7tuQ7eapJayNNk1coqx0KTK94ZpDxmpNKtmaQeZWolplcYp6W5iOcVztFXLsdnF5Q6VGsSo/FQyXTIMc1El0SanUTmjRkbanWqMkuWps05YVEnXJp3sSk3sTo1FIpGKKr5BY8mm1i8unCZbBrX0vR2mUSSVEmmbXDBa6TScrGFNCqK2iNErajbawjjXaBV63t2HA6U/Cg9alMm1fl5olzNFzkpbCpaRKd74rI12+giXy1xmr0rTyKQM1lSaLJczbpCetWlyx94i4zSnWQbgtasatIdpGBVix0+G0h5xxXMeNPFdno8DlJFDAdjVU4yqStBXGk2L4kmtdPBkllGfrXlXjDxc0pMNjLn1bpiud8XeKrzWJmeSVo7cHgZ61xOo6ozAxw8L619Jg8uUFzVFqVe2xparqwjcszGaY9yeBWBdXc1y+6Ryfaq675ZNqgux9KmtrS6uLgW8MLvITjaBzmvYjFIhy7EB5rT8L6bPqutW9jBbtO8z7VQDqa9G8LfCG6/s3+2fE9yunWKjdtY/Ow9AK6H4Ty+Hbf4x+G44I0jgS/jSFe5ycZb60e0jzKHcFCUoSmtkhPBfwL/tKWbUtYvo9P0yNz/rDhjjqK6e+1/wCHXw+ga10G1gurtRjz3G459qrftix6n4Z8cG20+4lg0y9XzhEjEKGPWvnWSaSRyzsWPqTWEvaTbV7L8TopwoxSlJcz/D/gntHgX4j+Z8WdF1J4QFe/i82WTk7S2OPQc16F+3hobQ6zpOvwgiO4j8qTHQkdP5V8uadcNBdRTIxDxuGU+4Nfb/x8to/HX7N+neIYV8yRbSO5BHrt5/UGrjSjGk0ujJqV5Trpvtb7v+HPh4tzU9rK0cqupwVIIqs33jSq3NSolcx9y+P41+In7K1jqi4luI7FJCR1DoMH9RXw6ThttfZ/7HepL4g+C2t+GZWDyWczhUP9x1yP1Br5G8b6Y2j+K9T01hg29y6j6Z4/StatnP1MKF1G3Ypafa3V9dxWlnbzXNxK22OKJCzufQAcmvsn9j4ata+Fdf8AAviHTbzT7hM3EMN3C0bMkgwSAw5GQK+YPgj4yt/AnxI0vxLdWpube2ZlmRQC2xlKkrnuM5r7y+HPxI8DfEG+abQ9Sinv7ZcrFIpSVEYc8HqPXr0rJS5ZJdy6icl6HwF8StLfR/HGrae8Zj8u6fAIxgE5rnK+t/2o/gZr2taxc+MvCyx3wKZubFRibjJ3J2b6dfrXybPbywStFNG8bqcMrKQQfcGskmtHudCkpao9O/Zc8Sf8I38YtHmdwsF25s5c9MPwP1xXoX7bXh37P4zsdWt42ZrxdhCrncT0+pzmvnTTJprW/guIM+bFIrpjruByK/ROG20/xTpfhzWtV0xhfWtukqpcJzHIVHOD3Bzj0zXm5rmtHL8O51Hr0XfyKhTfPzdOp4h8EPgLYW+kf2x44sVury5j/d2Mn3bdCOrer4/75+tcT8Qfh9qnwi8bWHinQpZ5tBW7RklJy0Bz/q5PUY6Hv9a+uZ5NoKisTxNp1hrmhXmkaxCp0+7iMcpchQB/eyehHUH2r8ywXEeMeP55NyUt4rZLy7W7/eelCHMrWMv41eOdZ8G+GNN8YaLb297Zyxo1xC2QrKwBypHTrVX4SfHnw549vF0gWd1Z6o0bOYHTehAHOGHGPrim3Xhv7T8HJPAd/qkWoN5Zjs7vZlRH/ATg8kD0rmv2fvhivw/l1S8vLyDUb+fZGjwoVCRDnHPPJ6/QV93mecUaWHlWw7vPsu/mvLc5YYOVmprRdT2hRbabYv8AZ7eK388ltkaBQoJ54HrXG+IdSeCNreHO6TJdmPQe1bOp6kskn7xjzx0x07V5J4t8RX09zN9mhDAEkHPQAda/LsRWnj66gtl8ut2/WT1Z7+UYBybnNaLV3F1uRZbtIIVBkdsAjt71c0Tw/bxn7YY/MO4hgq/MWB6479uaq+ArOK8vY4brUopXkjZxKZAp39QD7dq9RsIoriBr26tYolhUCRVHXH/1/wA6+kwmDUab5Wrvr6bno47Fum1DoippUeMNCMbW/iyASO+Kta1rcFtuhVwoThjuxtx3J7isqbUVnv7mPhU3BVKL93/PFcX4suxq2sWPhiLBaVm+0FchvLHO7Pp2/GvTwsa1e1KHXqec6MXPmqdOh01ir+KrhZUKyWakhCOjkHrW/L5don9m6Wo85Rtlk6hPYe/8qh8tPDnhqGLT4kSWTbBbxjop9foBzVnTxDpWmNdXC5wOMnl29PqTX3eEwsMLSUI/N92eTiq/tG39lbI8z+Lvwn0XxdbWFuXj0/U2lLJdJGC7D+IMP4gR09CK+RviB4dn8I+L9S8PXEyzvZy7BIowHUgEHH0Ir6/8ceKhZ69pM9zcJHNPdlSd2AqeW36Divnjx9oz+MviHqerfaWSzmdRBKo3B1VQpI/KqlioUruo7JHNQy+ti5KNGN2zP/Z48Wnwf8UtI1R3ZbZ5hBcAHrG/Br3T9ujwmk1tp3i20jUjASZlHVTjB/l+deVaT4D8NWsB82O7ubj+GRpym0+uFr1nxd8QrHxP8NR4N1vSZ2uI4fKS7WYEcDCkgjOen5VhDN8LPTm+87K3CmaU/eVO/o0fILDBrQ8P302m6ta6hbsUmt5VkQjsQc1cu/CWvQ3Zgj0+a4zna8K7gwq9Y+APF85Ux6JcLnoXwK9CM4yjzReh4lalOlJwqKzXRn158e7Sy+JP7Plh4ptwGuEgW4jYDOGA+YH05BH418OXDM0h3cEcV90/sweHdbPwn1Twj4qjgFtMzC2USh2VGHzAjtg818/+JfgXrknjDUrfT2WOySYiIspJx6fgc1Tk767HPBxijxa3dkcEE19wfBm/g+K37Os/h29mLahpieRuB+cbRmNvyyPwrxLS/wBnq/Y7r7UZlGeRHDjj8a9r/Z/8M+Hfhnrpt31y8F7qhEAt5ipjkxyDx0INOMkKcr6I+XZPFGqaHqVxp1385glaNgwxnBxXceEPEWg+IkOn6lLbws4+UXAypP1PSvVPit8HPC9z8QdT1XVbqG0hudsqiWTYpz6flXMw+EPg/orhrjXtH3Jz9/eaxcOV+6zf6wpr343PbPglo3g2LwNc+GtPt7ctdhzeIAGEmeM578V8U/GDwZfeE/HuraZHbSGCGZmQqpICE8fhX0bo3xY8EeGLuyh0a+tZ40nTzGSMqdh4IH510f7SGmxWtzp/jazjimtriIRXGR8sikZU/iDW6n7upyqD5lyo+H4TG3yv1qzZtNayiSGZ19MGvYNd8CeGvGK/avD0semahty0B4Vj9K8t8Q+Htc8MXpttUtHQA8OBlW+ho3V4suMlF8slqbmn+IYJoxBq8HmDos68Mtdd4W8S+LPDjrPos76zpbv/AMe4+YqPp1BryuCVJMdjW7oN5rWizf2hpM7wOvvwfwrCdpLlqK6NnQjNXgz6U8IeOtN8TRlFJtLxeHt5D8wPt611cMaMM180aU+l63Gk2myHTteXlo92BcN6qezGvQ/D/jjUtIuf7J8TQSxyIAPNYfMB6n1HuK8DHZTKP7yjqjmas+VnqEwjVsDFV5reOTmq1jdR30SzwyrJG3KspyDVoq2a8VvW1hwi2xohVUwtVLiFx06Vc+YGlkIK/NWkqHKrjqzaVjM+yg/M1K6bQAtTO25sCnqq/wAXJrKcWraHNFXGQOqr89VdQv0hHykU/Uo5NhMdcrfvM0wjfPWumlT5o+8KT5WdBbXJuhntUghVmwaraTH5cI9aug/NmiULaFuTZZtLeKPnvVp4kkXoKzRK27Aq/CzBK1w9BvUylKxTu7X5TtqvY20ol5zitX7zc1PGqLjpmiquXQ0p2Y+GIKgzTsqvapkj3Co5ozmojFNamjnbYsWrK3pSXciqKhg/d9abdqZBxWHJe43MYFWXpUgtVUZxUdqjR9athy3FRFMbcSq8a5pUtsmpJI2zmrFsygYauyhQjJ3kKpJ8uhALfiirUjLmiul+zTtY5vf7nIvarngU2TFuhbpT0uEjO12qlrNxG0RVXGa8alJXO5XkilJqZM+A2ea17G6VlBciuWgspHkLA5q5JHdRqFXNbzbitBcp18dxDtxxUNzdRxKWLBQK523mnt4zJNkKOprgvH/jmK33W0EhLnjANVRpVcTLlSGtzovHfj6206BoIpA0h4AB5rwrxP4gmvLpri7kJyflTNWxZXuuu9xazxzXROBC7YOewyeK4jUorxL2SO8jeOZGKsjjBBHavqcFhadBcqevU2kmkm1oJf30lyx5IX0qnzVm2tJ7qYQwRtJIxwFUZNe0/Db4J63e2K6xd6VNc8ZihyEDH3ZiBiuuviaOGhz1ZKK7t2IUZTdktTh/gx4Sk8TfEPRtGufMgivpSgbGD0JH6ivYNak8JfCm+v4LzThca/HKyqrL8oHZq1PAXgHx34d+I2ka9caVYxWkF5G02y7jJjjB5wPp6VW/bm8PGbxNZ+JNMha4gkiCTyQoWCkdCxHT8a46Oa4PFxXsa0W720aNvqlSnP3otq3y6nifjf4ha54oume6uGSEH5Ik4VR9KyfCWpy6b4m07Ug53W11HLnPowNYiLzmpYDhx25r0acVB3RFSTqLllsfZ37bmjJq/gHSfFEKhjGqNuH91gD/AFFfGDCvuK6kHjb9kTT52dnmisTA3f5kBX/2Va+HpFw59aclackZ0pc1NMWI4avub9nC7i8W/sy3GizNveyE1sw7gfeX9DXwuvWvqz9gbWgdS8ReGZpPkubdbhE9SDtb9CKa2ce4qujjLsz5k1+zbT9Yu7JxhoJ3jP4HFUhnNei/tEaG+i/FfWLcL8sknmrgevX9RXnywSsobY2CeCRxWUHeKZs9z6G/YZ8Q/wBnfEu60WSQCLU7QqAe7pyP0zXN/tb6CmjfFm6eOPal0gk47kHGfyxXK/BHWB4c+KGgas020Q3iBwozlWO0j8jXvX7degPJLpevQwh1P7sso5wR3/Kio2lF262Jppc8l5XPk4cGt3wTrNxoPifTtWtpZIntrhJCUYgkBhkfQiqdvoms3ODb6TfSgngrbsR/Ktex8D+MJzmPw9f4/wBqPb/Ogd1ax99+PfiAnhXQdL8WfYzeaJcqhuWjb54kbHzgd8Z6e1VPFnhf4c/GLQ/I8yxuXeISwX1mU+0RZ6EHrj1B4rB0jw/q2sfsuRaHr9oYL6PTyiqWDEqPunI9v5V5F+yz4H8W6X41fWJrwWNgkJWdEYF5uflQ8cDIyfpiuDMcTDA051Z/Ctbd/JfMdCPtIp9Tv/h7+zxoPgzxpNrFzqJ1pIMGwSaIL5Ld2bszDt+fWvYHYKOKkkb3+prmdXlujPzMyjkqFAxX49jcRVzbFyqS/wCGXRI9fDUXUtG5q3PmeUzL1xncOcCsywW4u7aQ3CD7OfuNv3eZ9RT0unl0orvBkaLbuAxz64qxoMYOlRwbkLgYYAYOa9bC4CjTlCNK+z+fqdtnSpu+9yjHZyrG6LJwPuJt28/Wl0/7ZE/lyiNFOScnkfSta6jit4zKzKp45LV57498WLYxiCzja5v59yW0MTYd2x+g9T6Cuz2XsZpXdzSnUdaLb279jY8R65Da/wCt2N8wUAKScnsMck1xGpXgjuE1GGOC3jkka0cNtOSR83H6Y9yazb3UtQktkv8AVyqTAjzrWJPMKuTtALgYwQT0zjvVK/ezuZisN7C8u0yPCGbaGwGJ2r1ycEtjp9a1hg4c7nu+/Q+SzHPKlSPsaD5Y9bdfX/I6b/hHfEOqWJutEs7GG2gl3/aWYI0nTPHcY9cc1HP4pvdHmksNQXDbA/yv8jDJyQfw6Vj+EfG/iK9nuNPksN72/wDroFk8tp1PACE8qc56jGBjI4rP8Ralr017AtzZmC1t0M06RIr4O7oxOdxC47dajE4e8e1l33/4c9Hh7Mqv1iOHl7ym9b+nRm/f+L7CWNrqG6VXGWfB5NZXwGvW8S+Ktf8AFN8SQJFtbdR0VR8xx+YryfU9Tku9XAiCRqm5XiRAAx59Onr3rY+C2sXujaDfLDsdBLKWUHBDLgnJOAeCOma9nLmsDB1pav8AzPra1P203Rjp5n0Br+uLdeJ2j3qLexQRI3ZpTguR9BgfnVAeJU1a8ka4mH9n2mUiKnG7H3nP49PYV5xqeqND4GWZiVurpztmyPvSEkn3xmuY1fWJ7fw5Jp1gGM1ynkQoOpzx+FezSzRVldd2efisuVKny26HL+OfE0ni3xu80YIsYpWW2VSeUBwGPucCu+1fwzqmiaPp9xq2LWW9j86K3BBITsX9M+lebeH4I9Pt7uOKdTdQshmYoCpP/PNT7dSfp6V0+p6/qOtXX2/Ubx7iQgDJ7AdgOwrizKspRcV8j6HhbC1Y0o1LJJt37tLZLy3L8MjZHf2zU5mTyZo5LeJy6bVYg5Q56j34/WsWC6+b71WzI7QmZcbQwUn614dKnJO591OrBpJmt4MtNQm1+3Fk251bJBGeO/6V63J5gd40Mdtx8rm3BAPvzXKfBW1gaW/1KVssiiGMngZPJ/pXpNtZQywN9nVZi7EFicc1k8zxNOo6WHlZdfU+H4gp4XEYn99C/Lpf8Tn/AAvp3iTSPG1p4jbXhfW0SmOW1jtxGpjbr0PX61mftOap4gitI9a8BXt2+XH2uK3hJbBHXGM8EfrXSXuiXihja3TR3TOM7XICj2q/b3k1mka3SLNIOCzLyw98da76HEdejG1bVen+R8ziMlw9Szov7v8AgnxNqnxA8b3ErR3eu6irDhlMjKR+FZth4l1qHVYNROoXDzwyLIjtISQQc19seI9G8F+JYzHrfh+1kY/xGMA5/wB4c15z4l+BXgLUBI2k3dzpM5+6FfegP+639DXtYfiPC1Vrp+J5lXJ60djuvilHb/Fz9nu08SWD5u47ffIIxlllUcqfT5h+Rr4bmMiuVZmBHUV91/s4aJdeDNK1PwXq2q211ZXbGS0nTKFWIwykHoehHPavkn44eG/+EX+I+raZt2x+cXQbdoAPJA+hr3KGIp14KdN3PLnRnRm4yVjionYMOTX3F8BNWh+KPwAufDWoss19p6G2YMeSuPkP5ZGa+GvukV7f+x94z/4Rj4p29jcS7bHVl+yy5OAGPKH8/wCdbbMiaujhtTvNW8H+J7zR7pmZ7Kdo85weDwQfpivSPC3jrTPEOmnSdeijvI3GNzgeYn+NWP20PBf9ieN0120szFZ3ygO6r8pfkj8eo/CvAIZJIZBJE7I46EHGK5pQcW3TdvyOuFSNWCjXXN59V8/0Z9U/Cz4EeDvEXiSe8u7559KWPclukm0licYyOeK8W+P3gu9+H3j680WGadrAnzLRmPJjPTPqRVz4b/FDUNCvoPtU0gVWU+ap9D3Hevon9pTw/YfET4baH4009lbaqeZInOEbr+RzW9Cs6ialGzRy4nDKg1KErp/f80fFlpfXsMiyQyOsiHKuvVT6ivWvBnxA0nxDYR+HfiCrEji11VBiSE9sn0/T1rjfFPgzWvCt3m6tGMDcpMBlHH1qla29rfxEABH9K0vybGbSqqzZ7XZza78Pb+FZiuo6LdHME8RzHIvsf4W9q9P0PWrDWbQXFnKHXuvRlPoRXzd4O8Z6j4VibR9XtzqugTfLJbScmMeqHsa7Ox26KyeIfDGpS3um3L8F2z5f/TOQdj6NXm4zLaWJ9+GkiE503aR7ZIyhSayb66dQcA4rP8N+I4NbQqqtDcJxLC33lP8AhWvfrGtsxI5xXjSpte5LSxjUbkzItL8tcbfet+CMSAMa5iwhZrstt4zXRCRkQDBrkdS+g+VxWhenSIRdq5m8s4pLrcMda1Z7g+UeayI/NkuOM4rdVYqNjFx965pWsCKoFR33yL8lTRgqoycVIEWTrzXMnzPU2UTNslkZ8kGtiNTtpFhVB0p2/HFaqc0rIhqI1sqDiq5uHEnetCKPzBzTxZxlskVUotoIktjKzIKthd1FpBGoFWWRV6Vly6GltbszpUO6p4rc7MkU+XCnNSx3KCPFEIJ6MTu9ihcFUODTIZV3cUzUMySZWmwptHPWphStLcafkX2ljK84qq8g3fKabJEzD5aqTK8XJzV1ZtK0SrWWpobt3eisxb1V4Jorkc5lqnFnmt1qk1y+6Fj+FZz3WoSzBfmxWt4P0iSTmUHHvXTy6fa2/JQZ+lHNCLshRehg6Q92hXepxXQxSbyCy4A6k1PZpb46AVgfEfXodF0KaSArv2+taU4SqyUY7mtN6WOf+KnjSz0+zNlaspnYYwK8E1K8ZXa5uGLTOcgHtUuqahNcTyajetudySoNc9I015cgKrSSOwVFUZJJ6AD1r6zCYWOHhbr1Kuei/AXT7rVvFl9ceWJ4razZ3icfLISQFGe3PIPtX0ppXhLRbsRatqHhO3vp2C/JMqs4B77jjIHPX0rH/Z4+HuoeCfC5m8QWI+06i63MkGMMi7cKjHqCMk49TXsb6vpUHkIEC/LyCcgfWvksfnODr4mUadRe7Zf13PUwuExEoaxumc5c+FfCenwi/wBN0Kzs5mG1yYdrAE5wD+GKuRa4Y4ljYKFjXAVegqr4o1a1uYJXVxI4bK7eFH4Vh2Ks0QnOVUjgGvgc/r/WKylzXS27H1eX5bCNC81rc1NV1Bros0mcN/D2qOG8EsZjY5GMYPes28nQKQWrK+3eXN97FePCg5o9qlglKFkjC+Jvwr8P+KYGls4bfS9SXJjuIIgqyE9pFHX69RXjsHwS8YeaRPLpcAB4L3H3h6jA6V9ORyNNp8c3mRMrZAUONykeo61Sv9JuNU0eYwy/ZGbcsVwQGKOMdAeo5GRX2eQcTYnLpexxN5U/xiu/p5fceBmWS08RFyg1Ga/H/gm78CPCd1pfwP1Lwzf6jY37rJJKgt3J8rIzg5HHIP518zf8Ke87Ubw3us/ZF81/KVYd24Z4717Z+y3qus6Z8Tde8GeJWc3M9r5qZA2SBT95PUFTXkX7R15qXh/4lXtjHPcJDtDIqykAdQcflX6z7b2tOFanqpI+HhRVOcqU3az/AK/MdZfBvw3sVrnXtQdv4tkaKP1zXqHwE0X4f+BPHlrNDeag2o3QNrCzzqVy3YqB3r5Xl8QahKfmml/4FKx/rVvw74gu9P1yy1CNl8y2nSVTjn5WBp03V5lcqrTpcj1dz60/aE8IeGpvHqaxr0cHktGMebKY1Ynnt15zXnk0fwqt0VDFow2EkctJ+le4/HHwVcfFDwroK6ReQWk94EkW4lBKKu3dzj2Jr5J+M/wt8SfDXUYINTvre/trjPlXNsx27h1VgeVP8655xnCo4c1tdDWjKjOCk4tux6TZeN/AmgXMd3pFtp73ELBo9liMEj6ivdPHl5ZeMfhBpvixrYSx+SJ2RMcccgfitfA1ukmfm3HPvX2b+ypqI174G6p4duB5smnyuqqeSUYbh/WuiNKXs5Rk7mFWpTVSMoRseS3Xxc06JfLtrSfA6b5VFZU/xhlLFY7WD2LyM38q828X6S+l+I9R09kI+z3LoB7AnH6YrJW3ldgFQ1ySwcJK8pP72d0MY07QgvuufaX7KPjyTxeuvaDfXSSFY1miiUEBEPykDP4V6B4DtZrCxvI7oq0gu5EXCBcKvA+vevkz9ljVLjwz8ZNIabItr8NaSsPu/OOM/iBX2LrLDTtXuIyMJI/nD/gXX9c181xlTayyNSnqotX9P6sLDucq06bVubWw6+u1hUsxwOmfc9KSeBW2nbuyv3sVzfim+aGxWdWBUTpu9xmurSRZIBLj5NoP4Yr5HhKEayqze90erUoujTjPvf8ACxmGxy3lrG23HUdBVSbTLiMDy7lwP7o4zW6jBow6kMhwVI9MUNiVMouWPY8Yr6url9GotVqRHFTizzLxnrVzoljcTXMzSLCu4Kx614t4O1DUNT8UalrOuec9xdq39mQuOFiChi2B8ygggDGMjdzXof7UDm18OzbHPzlVOD1HevMtDGk2OkWeo6hqUlu00eAJE3I4bICAE5G0EZPQY6GubL8L7CNSdru9lfovI5OI8ZL6tTpwVubexvPpl5HfWt39sgtLOdHt5Yy+JEbcZFAUnksMA4yRyPesrxk0+meINL1hpZ7hpnaGSDIQlQCuVPAHfGagv9ZmGiQeTrEaQrNL5ZihP7rcTuO4g43Bh6nBzUXg63bULSLUbKW+nimmNrKjr5sYC84B5JUkjJwBXXGLiuaR8OovdmXY+NdQsLxtTtTax3iTG3dtoaSVO27uwGAM+2OK39C8W654q1b99dfZvkKSTLN5bRryDsB9cAY560TW+meGdNSzJgF2ZJod0cKCWDeCQN2CSPfqBxS+H7nweLWSR5lS8BxlCcMAAFODjBx1wOtav2c4NqH3nXQvJ+6ibT/h1J/bK3EOpW8ys+4iZSG/Tg1nP4J8X+E9cZ30tZNLuJPM82JhKkZPG44+775GOK2o9e0eBwYNQETA8q2V/pWjrnjr+zvC95qUEkc7QRbkBOVYkgAe/JrhqVK2sVG/NpY+mwed4mNSCnZ2fbW3XYo+KNKvo/BcWnxW5ZrGYMPL5ygH3sdume9cjqN5eWdu19HskuYuX89AwYn1Hr+R4zXrrWum69oFrqkcrYuLRT5mcEKQCCfXBOCDXjOsyvd3MtqZo5ZXPz+WMLnPp0715eS4iVXno1Fqm7/Pc/TZ06dWHtIGRqt9Peam9zcOgkkwTsXAHHYVFBdGNWXPFT+K9Ol0vWZ7KQEPCxQ8g9PccGssvtQr1ye4r6KNNcqR6XPy/Dsa9pdo00e/JXI3BTyfaun8Q3UenaFbQq5DMw/lk15/HcmGRXBAKkEVffULnxBq1jYvhlacfKoxgHGf0FaxhGMGefXq1HUi76I+g/hx5Nr4U023lZVuplN2y55IY8fkMV3VpdquyGFAqDGDnOTnJ/nXm0Efn38FzDGqtbp5ZYAY2Y6fStW01wreLYW8LErHuQ7cKMHAAPrXydCk3erbWWp5ONftKj1ud7DfQS3EqKrM0Jxu6ZPoPpSzXkbRsWVywJByuK57TNRKrKZYXGDw3Td61zPgLW9W1TVdQuNd0d9JR5P3duZmcMQMFvmJ69cDAroS5oN3V10POcLStZ2Om1G886J/JUIu7B5zmmI8Vhoz3l1II440MjseoAGa0JdJ+26tDptiDFvAZ325CDGSSPyH41d8UeBIdY8L3ulDUXhuHCRtLtzt55AXvkVOHw1GNVup/TODMc4jRiqUHrucb4c8T2uoXS3O0BIZUYKx+WRsggD27Vl/tL+CY/iSlt4k8Kra/aoYS1yJJCGkYL/q04+ZuKi8Y+E7jwxph0q4uLafBzFJFwzAHILDoDg9s1zvh7WtQ025gk8m4udMtWLzoh6AjB5PTNetgsZVwjkqaVn+h8fiMZXrTvN3Pm6WJoZmhlRo5EJDIwwVI6givor4ffs46pd+DbbxReeIl0zVJdlzZQxx+YqrjcvmHIIY8Hjp717D4P0Pw149ikutT8HQfYkwxnvY0O7vwRyfzrc8WeII45Bpun7IoIiETbwAAP5DFd+Oz6UaSdNWb/H/AIApVW7WM34x+HLnx38Eoo9QaJdWskHmmNsq0ijGR7E4P4mvgyaN4pnjkUq6MVYHsR1FfcdrrMt9dJa7WupHOFQjkj1NcH4k/Z1sdW8TXusza8dOtromT7PHBu8uQjk7iemecY/GujB8QUcRFupo16ndhKVSp8KPluLtX19+yDr1v4o+Hus/DvU3DmJGa3DH/lm3XH0ODXJz/s9eHbW3MDa7qMtx2mQJgeg2Y/rWT8LPDfi74a/Eqz1qGBb7TIpPLuJYHwWiY4OUOGz3wAa7sLmdCpP3ZHbiMDU9nqjtIL+x0fV7r4ceOLcXNvFjyXkHzqhHysp7j/CvPfit8Gbzw/EfEHhmR7/SZPmVk5Kj0Nenfts+GGn03SvHWlkh4MRSyJ1KNyp/A/8AoVec/BP40XGj3C6Pr6rdWMvySRyfccf0Nek5OlK0tY/ijzlSVeHPT0mt10f+T/pdjy+zvo5v9FvFw/TJHerlhdap4auGuNPbzLOUfv7duUkX3Fe8/Fn4P6D4ntIPFXgjULWCO7ceZE7YKE9eBXmnivwff+DFja6uV1LR5mEYuAm1o2I+6684zzg5INc1XHYaniI4fnXPLVI3o0K1Sg6koPlWjLOneJo001NZ09yjxfdLDLIf+eb+3oa9S8P+JtL8QWSNDMonCjzYjwyt7ivnrULe50VjqGnky2so+dByrD3Fdr4CuIdcitjpLpbatahmVnOBcL2hb3B6Gtq1CNePmefVpuOx7fa28SLkKKlki3DgVieF9bTULcrKhguYjsnhfhkYdQa2nvoIh8zCvla0XCbg1ZkRcmVJrVjwafBaLEhbHNRy6jHK+Izmp5ZHNsSPSsqcHIicWmU5SWkx2q3btGi/MaxWun80rg5zV23VplGeKdrGkX7ppm4hIxuFIoSQ/Kc1k3lrJkeWxrU0i3dIg0h/OlJsWhpWlvkVYa3K1UF6sLhcitO0uI5cbiK6aUtCG09ii/mr93NTW7Pn5q1PKhZSRisnUWMJ+WsqnkS+ZssXCoV5YVSKqAdprOubi4k+7mks5JgcSZqI05p3ZopaWLjdaeig1FI2elLGx6UOLuXGWli3vRV7VQu2V8io9Qdo4yw61kwSzzORzVNJIlzd9SG+G2XhsUVNc2bMQWNFZOmX7RFLSbiKNdkSityOzFxHvkFcvoLwwuWkYcVqXfiOGJCqMOBWMIcolLuil4hlTT1Y7gMD16V4D8Q/EbavqDxLKTZwHk54Y11/xa8Vu9v9htpAZ7gfNg8ov/168V1q52KLaM9OWPqa+oy3BqjHnl8TN4rQp6ldNczE5wo4Ar3r9nCHwHL450LxHqNklp5EH2dYycw/bgAA7Z+6SMkHpkjpivDvCWmtrGuQ2XlPKHPzKg5x3NfVPwL8AWFx8Odd0W+ZUNxcCWFsfPDIoIV/pwQfxrDiOfssBKV2lpe3Zuz9d9jowqU6qTZ7H4juGmukYM6CPcAobjn1ridZbb8ryKrMTtDNjJ9qyPBHia9tdUm8KeJ8R39o2yCRmyJU/hGe/HQ966G50/TZL9r6S0jkuD0kcbiuPTPT8K/EsRSqYWvy1XdbprZrpby/LY/QMrqxUNFt+ZgQJslw5YAnlW71uXMmIlCnjaKz9ShTcWHB7EVUa9f7OVPLL+tVKLrJNHvOmqlpIL2YDPNY9xKN3WqmoapyeaoC5kmYbQWJzwOTXp0cLJI9OEFTR1mkXxjcZ5ArubVraawUwyAk8lD1Bx3rznQlmndYc7C3TJOG/Kuw0wNZ3YjlkilTHzFDkCuPFUFyvT5nkZjTjN3i9VqbVtY6Xb+N9C1dLhTdWblFmCbf3b8PGfUc59jXjX7cuieR4usNUjX5Z0ZSffg/4167cW8j4uI8/Lgqw9etcx+0tpU3iL4a2+qLum+xPGSTyyjODn8W/LFfa8GZ4oxeBraa3j5X6el9vN+Z8JnOBV1Xhq7Wf6HxqYm54qW3jIceta11Z+VIR271Rxi44r9NPmWz7p+EOtXutfs4adeWE23UtLQxI+N214yQMjuMEVU+Dvj/AMMfF7Rb7wj400fTV1hHcyWjrlbhe7xk8hhzwDkdRXOfsUXr3HhHxH4dnJ5InhUnsylT+oFeHeMtPuvDfxPvhp80ltcwXhmgljbayEncCD+NRXhFzUn2/wCHJw/Ny8ke/wDwx2Px5+CMvgW8OraG8l3oEr4+fmS1Y9FY919G/A11f7G1/wD2f4vv9IkOI7+1JCnuyHP8ia7L4G/GK38WRXHhnxylkLt1xC7J+7uxjlGB43eg6GrWq/C/UfDvxJ0vxt4Ts7aPTIp1a8sIXO5EJwxQYwRg5IB7cVnRquElCf8Aw3r/AJl1YKUW1uvxPGvj5o+k6H8Rr1rqzLS3LCROeG7Yx+FcFe6F4guSbiw8L3/kYBBSyfH4cV9e/ELw9YT/ABBt/EjrFLNb2zRwAgHazYy3sQBx/vGmWVwGl2uuT7c818LnvFX1DFPC04qVt23+B9JgMLz0VVZ8k+F9TvNJ1M/2pp81vJG6PEzxlHiKnOQDX1j8cddv7b4Zab4+0FkkktlinkRl3JLC2N6t7YJ+hANLqbWFxGY57SOZDwVdQw/WoL64guvCs3hiQBdKlhaEwKowqEYwvHFedhuM8JKFSnWp/F81f0dtzpr4CpXdOSesb+tn6dh/if7Ld2lhtwlrcmORQpyMFc4zXY2U0ZjVEYEBePoBXmL6JcQ+HbHSdP1EziyCrA875YhRgAkD04zim2Hie+0i5Sy1mEwSH7jlgVk9waw4bq0qTqLT3nc6MVhpzoQUXe1z1mNcqVKhR/CB1ApHhCkYJUdwO9c9oPiFbuJZMj5gDg9R7GtdNStZrj7MzYZ17HGPxr7BOMkeHKMos8R/aeO/SjCeqkEH8K+c/DVyt3qF1Nq8b37OpCJ5gUhh169Ov3vY+tfRH7T7oIoxGuFwQR74r508ILBH4nRpZESTpGGICsTxg57d/wAKzwatSqX7sjNqXPQi12Oxtb7ww/g6K3zdrfRM0cTR/NuYuMgjGDxgFvStDRteZ9K1m3t1EUHmJseLKxnCAN8xI5PHy8jqa5LUFtvsgtFYJd3konaMKY7eOPkcNnrjHGOp61i6xfNFqNyqtsQSDykVtzIcfeA6HgDNbKhGqfJex5nYs6jrF22ovcRXss75YNtm+XgbSeAM5U4zx1Na/wAMvCtx42142JSWC2iUSTXKj7g/u+5Pb8TXC6da3moapDomnx+dfXUwjUg/KR6n9c+wr6y8D2On+BfCcekafH9qv5lLtI45eXHLnHRRwAPTAr1HQUY3PocswLmnK2iMu/8Ah74XtYfsjWq5VCqGSQlvqTnNcO/w7utdhuNF0e4M0RZWKxnI4PqegzW+ltPrviV0mmN/JARJdHfwq55UdgfavXPC6W+nxpBptusMO0dRsCcZxjpmvAzDM4YWcYJXb/A96llinBzl0OGt/h3dWHh6y0C9vr2/a0iUPHZkxI65OFcnrjOOOoFaUHgPwjDCkzeG3t3jQqzxNIcAck7e5rt5NWWW9WwicbJP9fLC/OB2+vakntY3v1uLSeQhFKl1k5JB78dsV4iquU5Pmu29bd/Q9ZVqkIxi9LLQ8t8Q/CrS/EMP9qaDrYBDCMx+UCu4cYI4YE+p968y8U/D3xPorzNdaTK0ER+aeH94mP72R0H1r6bvbeFrKST95JuVmR48lwc56ii3iZ4YklnLLtGwpglhj+IEcV0U8TOmkraHbRzWtD4nzLz/AMz4zls2bIxnPQ1seBtNX+0JbxpFEluAVjPVhnkj6f1r6E8dfDvR9bV5NJsRZ6gmXEsahUkbHSTtye4rxvxh4H8RaBFNJJprymNPO8+2lV0Cg8kYO7jPpmu723t4OEXa56cMbgaseeT5X2f/AADtdG1NJE2uyRLj05JzUl9q8lnGZZPJUwjco6ZrxdPGkcEsP2q0uLlUGHcSbWzjg+/PrWtbeLILqCa6tQ0pDBHMkeGUHoD9cVCy6vRS54aHhVq2Eq1GqFVP+vxPZfC/iCLWo/NidjbSLwWUqT+Haty5ghuDASxRkOUYMQSf8K8f8JeKrfTFk3WrIC+4hBngenbFbGofEOFr2OK3BhdmWNDMdqoWI5Oeg9646+Dk6nuoycnCPM9ke3+GbyWMX99cXjrBA0MMigfeJyf0/rW2+ozbjbiaeX5sZbj5fX3x615rZL9kt5JNJ1x7yG8uBcSqGLRqVjUrkkkYOO2OPWtqDWUmsBdXF5EkzkbYS2SRkjPsB0z3rzWpKqvvZ+eYjGQxGIc1omYniHw5Ne37XEk06yYKb3+cdeo5zTNF8A6PG5uNUv5rpDjdBGvlq+ORu5Oa7xLW1n0dpIY2mvFbKqjFuO4JzgcZNedeMfEs+jSLFLZzxI+dsjgBWx1we9d1VSUP3fUylbds7fUPEX2WwFla4gtolwsacKBXm+t607yy3EvmeSvK87cn1PqKwk1+/wBcmKWuUgTqR3Ncr411a+nm+w2pknKYVgnJLHtXNQwdSpLmmzahT53ZK57H8AJn1a/1bXrtcQQbbeEk9+rfptrr/EWotI7N5hVQcg+1YXhGx/4RHwDp+jsq/aWQS3LD/nqxyfrjgfhWrm3k0vEi7nOTwOaxqcspOENl+J93l+E+rUoykv66mDpOsXD35iI2Z+627JJzydv/ANeukkgWWzcXCJwBuPPzg9qxNPt7eHVRdqwEgAQBjlQOckenWt/7USBGUjKu2cgdD7e1ZxjCPr/X6noYifPL3VoZmvaRZ3+if2bcRy3FmynFs7krt+hPAz7ivFvF/wADrY3e7QtTEQYcIysVVvbuBXt99dxpB5m19wJVyHzgdgR+VVY7hFtxeSKXWNS5AGTx/Ou+nmeJw8lGnK/qcqwFKtG8onBfBnR/FnhtdS0vxCivaIq/ZZhICGbPIx1HGK7XxDotrq+jXulX0YeG7iKcc4JHB+oOD+Fc9JqdxqPinbbEiADBz256n3rsdy4VV/gGTXzuY4qdXGfWZWUla1vL+rnryy/6rSjSbumtf+CfKOlX1zo2oSaPrETBFYoyuOlWNWs7rQLlNb0d2NuSG3L/AAmvpT41fCjTvGng+LxP4Zjj/tGKBfORRyxUcj618z+G9Ym0+4m0HWIzs3GN0kHKmv2yDUoRnHqrn5ZK8Zypy3TPU/DGtxeL7AaxpjqmuWkQW7tlODcx/wB4f7Q7flXR2W6/slmWQncK8GddS8DeJ7bWtJmJty+6Nh0Yd1Ne4JqcFxptp4v0qMHTLpgl/Ap/49Zj1OPQn9frXLj8IsRDmj8S/E5JRcZabGpaQ/Z85yTWxZySyxEFcCm2sUdwqyphlIyDVq5mS3i2gDNfKU+eMnoauStqZz2aLMWOM1chTC/LVOO4DyEua0rMxn0rfZeZg2Ohh+bc9TTTBF2rTbnft+SqkUcrMd2axlBp3Yk76FLUpGALZ5qTRrqdhyTVTWhMrAIpNTaUzRRjcvNXzqK1L0sdNbXUqjkmormcTPg1BbzNIuNtDwvncKuFSKJZct7dGHOKW5to1TjrVKK5ZX25rTgZJF+dhWksXKUeWwo09bmdGwDbTVtI0K5zzTL1YUJIIqidRhQ7fMFYe0aNIb6lm4tjKcdqalpHApOBTBqtsF++PzpJLhbhPlbrWM1zas2t2M7U7lfMCqRxRVTULNjJuVutFXG1tyfZMyb7Q2hiOyQ1xniS9i0OMzXR3KuWZSeo9K9TuNNm+ztNLKdqjJr5r+K97LqXiUWq7ljUZIPp2NduAoc9XmlsjV01O1jm9d1WS+urnVrjhpWIjX0HYCuQmdpJCzckmtTXLlWk8lB8qcCp/BGitrWsJGwIgT55W7BRX1ENuZlT/lR6h+yJpSN8adHjvog0V1bXClGHVTGRXqvg+W58M/tPXfhSWVlsNXtXijVm4V1yykZ91YfjXlvwR1yCx+PHh+aIhIXvlgX2Q5Ufzr0D9r57jwv8XdB8U2m9JIZRKGQ4JwVYjPvkissXRhiaChUV1K8X80KknTnNReuj+5/8A9A+K/gVdciLwstvrNmc28+cbsc7W9j29K4fw54yuYc6T4ogms72FvL82RCFbHcn+vQ17tNZ2+p+F9P8QaPJNPa3dslwolbc+xwGH5Z5Fcd4l0G01jSC1xBHLsOCCMMv0PWvxbGUnl9SWAxUOaC1i+qXl+q+Z9tgK0a3LXpSs3o+z9V+RyepX3yBo2VgRkEHINVNPmttRkEDTCGbPy56E1g6l4d1HSmb+yL3EPOYJeR/h/KoNHFrqGoR2zi6guGGWjYqpU9+mTj3ArXC5fGsv3Mr/n80fVyx0KNF+3i4NdVqvv8A87HS614RmnglurRwtzGMvAf4x6qfWsXw1ov9oXrRv5ysGwFRCc8cgntXQ3Piq18O2m/Vrzz3kwbGO3YNK4AxhVyWIPdiK17XVpb1bXVIvCniG3eMBhP9kHIGDztPoa76GFxNF8tWGny+fXoeQ89g4Nc2vo9PuRoeFdFNuqWccX2S+M4ghuy+4TA8kOMnYQCBlRXSzQaHpgnt5Q13dZw8oOEB9Atc3pPiRrV/tFv4f1ieSIEDdCyLknPJz/OsG88Utd6otjHp2y9upQkcc0vRmPoP8a3nh3NxtGN/v09Nr+a1Pmc0zGvUdqUml1eq/PW3kdhpOvWP2xtLvWSJXyYnxwrehrc0dbHULefSbmCEW0oYzl327lOBtPtzXIa/4Z0/SNKh1DWNYha/nYkw267FjXtjPJ6dT1pPDeoWd5dpHb3n2jaDkNkbsDgHHPOMdO9cONyyeFqxnCOq39Ha3e1vLUrL6zr05Qqy16PzX6mZ4v8A2evDmtsZvDU99pEzc7ZMTwH6ZO4fma45v2aNXswx+3W17cYyApKKPzr3m38QSppUV1FarHDLcGFI8lghxnBP071vWN99q/1wQEdNtfcYLOnUhHld79/6ucWIy5xbbR4x8A/BvjHwN8SYm1LSpF0y6heB5opFkQHqucHjkd64P9qzTF0X4iG5jj4ukJB9wf8AAivrIyxgBQctWb4i0Dw/4itBDr+jWWoqOnnwhiufQ9R+FepHM27c62OD6tyttdT4NsbwtZN+8KNnII65r6Z/Z7+OGkjSNN8K+MNWVL7ebe2uJEIUIMBFkc8ZPQH6ZpPFP7Pvgq8Dy6Leaho7k5MaN58eP91uR+deF6l8J9esvF9jYCS21LS7m/S1N5bN9wE5O9DyvyhvUcdauWaUFq5WN4YCpUWiPrLxfdQT63ctblfKj+UEHhiBya5+GdllLhsH1pJjHb2vlIu0ABVA6KB2/LFQ6RYzavqEWnwybHlcZb+6o6n8q/CMROpmWNlNL3py0Xqz7XD0IUaFpPRLf06l37JdXls8ljDLdzBwiwwruYk9yeAo9yaq3tjcaWR/bGIsgZEbbipPbjPNezaXp1ppdjFZ2sISNRyccsfUnuar6naWl/pzmSBGR8jGwcjP/wBavv1wXQo4a0neaV3/AMD7zwIcQP2llH3L/M8YsdR0ma9NsmovbSDBUTrs3Z9CcZ/DNdNF4X8LeKbIw6zdZmtHO0wSdOM84z7cVheM/Dut6chutCiS6VSW8qXkqB2GeuaztE8SeKToDTNolsZ43O9ThC6g9SMcHFcWUxo4Cupypq601d7+dj2sVReLo89Cpp62aL3hnwTczT3B0nWJ7DylDJb30TYfPTDdQPzrl7b4gaeviB9P1GMxalaOUbauScHnBHUcGuutPF+uG1842EK7SRNAkm8keqse/tXj3i9H0z4gWfxC0gC6hs7wSX9oBtkhG7LAjupBbntnpXswxcqspRSSaTatdXfRWd/vX3HAqM1JupqtP6v/AJk3xp1weJp7ay0tHuriWTGyMbmY9sAcmoL/AODtj4M+G03jLxZqSQaz/wAu2lkA7iSNoJBzuxyR2r6Km1bw/FbJqOmaZbCeZAyXEcCg4Ydd2Mmvl39pjxHealrNvpk90z+QN556E9B+VcmR508XjVhacE4tNyeun4L0+ZFdSdF1UuRR77vyXb8znp9bsbiwjuLqxtBJcKYAjgvIMY3AE8IDweP0xXJeONT0PUbWw/sDS/sU1uux3DktIQSd59+34Comj+2aUbdXXfCGkG7qx4Bx+lRWqQ3MsV5BAgkTBk3AsJH75GQADX2dLDqlNuJ8rPBpNSh1PRf2c/D8EVlqnjTVvlZCYbUtwOBudv5D866rT9evNUu5mz5DXrbFZTkxwjgkH1OfzJ9K5S71BtL+HtlocUnE0uWUHnb945P41Y8H30I1GW4RvlwIlz2Vep/PJruqSvE+nlF4WjGgvV/1/XQ9I0TSfsEUrWc6whWHTGWO08Gq95rWtQ3U8mRcWm0RmNX2gY5B/Oui0S1muNH8wsqyXLFowwI2pgD5iPzqC90JodKuhGkTSsBk4PX0r84zGLliJytoz6DL8RCFKMJ2v/wSz4e8aWn2ZI90NtKrfvkK/Mw9Oevrn2rqxKl3p8ps9kayqSDOpKg46gDrXk+jaXbXkizSKpkAMTA9Ae/Br0GOIyWS2NtL5cSx7Y2XK7Rjn2P0rho1OSStqi8dh6Sl7mjLtm+oQ6ckTp58hG11EYGGHI46VfLtZhJJ5Gm2AHdKf+Wh4wB2zmob82NhJarZ3UqJbfPjP3s84xkY+tYWr+LjZK9y9qSJ5NgZ14Hpgn0/rXaqtpOK6djz40ZVmuWO/wAjT1Ca6t7CO8vbmW3hSQbY4lDO2Wxnj/PFc14z1KNrULaRCAIcow67j398nmsDXPGjzbmMzkA7V3NnHOeK52+vNY1Z4/L32tntJadhh3bphVPT/eP4URjVqyu9I+Z6NPBThZKPNLsv6/M8VudPkn825uGWCHzCvmMMbzk52r1P4cD1FLpt3p1qZrCG1mRbiMg3EjZZ3GCg2jhRke55613dz4A8+ANPrC+f/E7RM2R6D5uBWDqngfV7b99ZmG/RDuXyzhuP9k4r7uGZYasuSUrfgj5epw7meFkq3snZdrP8jD8SzTy6Fp+qwSNG9uTazbW5IOWjJH/fQ/AVzq6zqFw8cU83mqWH3lBP511s1iGNxps8bA31sWhXG3ZN95QR/vAr+NefrkMOoINdlCMJw95XaPKxsqlKq+VtJ6/fue+2fiy3ju8XkVxfXAQxLJLMAEAwAF/hPBwOe3QVaPiKa5064FupWSOBUimZ+Ssbc4GeBkheOtcdoGpaOPB0U8wSOaEeRbmUs5LkZbA3AKozjPTnjJ6cYb5oblJJMuFY/MrEA9eleHLLYVJPTY+blhlzO2h78nxbvbiyt7TT/MiCAmWEjcVIXli/Uk8/Sszx34kv/E1ro3hiz3XVzPMHZ0XPlDp2/H8q8v8ADLDUNQDTOY0Yf6uNiCc8Y/zmvXvA91BBKYhGsQhYKei716Z6duO1ebicNTwkuaKuyZN03bc6bVNGt/CHhhrdWQmFGDTAY3N0J/DGK8J8K65qkfxAsMWhujNfxlIfUM3H5Dn8K9t8dw3Gv+FtT0u3Q/aRGsih2+YqxwCT07H8jVf4WXFpZpOy2trHDYkQwqsK5eUIA8u7rnt+J9azoYhU8PKpUjdvSx7uVUqtSvGNPRnd30lw1wI5MysgPyr1z7f/AF6sufO05njzFMUxtY4IJFcj/akFxqjTFpUZXBba33hXWWySvpkd7nzFcEoudpPpnvXz8IOMb2P0GqrNJs4+x0W60c32paveLeszoYII2IGMDJI7HOceuK7iymkuGE00ccSEb0XPOD14rKS4DFZZVDsN3BT5Qc44qe2ummuGWa43RBAFj2c7jyOeoFaV6/tbXVrB7KVtdf66E00VmljNHbwi2WVtzKeWLHj+X9K5G/vLwb9JgkVo1P7yZVJ3N3HU9OlbnieSa1sYQF3TONqKP4mPAqPSvDctrbxxTy+ZIeTj3NcVfETV+56eCp0qEFUm/Rf12MfTIHt8Imck5J9TW5LfJFb+XG25sfM2etQa0Y7JTBGR5nR2B/QVhNccbc15Dg6rueoqf1q02tC14R+K0ngX4n/2LqjltH1KCKUg/wDLMtlcj8qsftQfCSDVLUeOfCcaOJFEkqwjhxjORXgfxtufP8fv5bc29rBEPYhc/wBa99/ZL+KMWqWDeBPEcokV1K27SH1/h/Gv3DKvcwlKL25V+R+NZxHmxlVrdSf5ngegatb6ho82harHluRGzcFDWp8IfFZ8HeKpdD1pfO0TUP3F3E3Ta3AcfSuo/aX+GMvgzxK2s6TCw0+ZtxIHCk9/89687ntW8SaN9qtI0W8s0ywzguB1rvaszzE1NH0Xp8zeH9bfw9cS+dEyiaxuO08LfdOfXsfcVpXUEksnmNwteb/CnVX8c+AG0bczeJfDubnTyT808A+/F+XT3Aru9I1mPWdIiuIOuMN9a8LNaDh+9js9/UxUEnqV542abbHnNaemWN0uGZiasadbLneyjNaqttHy4xXjxg+XmYc0W7FddycNVu0jWV+lJGizZzU8cZhYFea6lNSp7GcYO9x1zpaOu7aDVJ7FUP3K02upNn3arw3W+ba6Vwzj7SSsjqi4qOpFHDsT5VpQjOOlaVz5YgBEe01FARjkYronThRtGRPtFP4TKNmS+7FRTq6ZKsQRWzJtJwvWoJrMyDJq+aioWWrMEqlzIaN5o+Saxr7SQWz5pB+tdd9kaOI8VzuqWt1MxEZIo9lyrVjuZ8eh7gG85jV6G0kt1xuJAqXSLO8jcLMxxXSpb2/lfPgmsZU/M6Iu6OUkWSTpn8aK3bmGJW+TGKKy9mU+Y4vxd4qgj0XyEY5kBLleqxgZY/l/OvmTW7uWRrrVJc7rmQ7PYdhXrnxUuobPRbp7VcSXk62EbZ6IBvkI9f4RXh/iidRsiXoB0/lX0WCpctOMXu9X+h00U4xlN9NDBkLTThRyWNeoRQR+Efhz58i7b/VPlX1WMdT/AErmPhR4dfxD4qtrcr+63bnbsFHU1b+MeuR6p4qltbRv9Dsv3EIHTavH/wBeu2rLmqKkvV+hVGPLB1pei9f+AZXhLUpbHxPYamrYeC6jlB9NrA19aftxaaupeCtF8RwrlV2ksP7rD/64r4ztGKyAivt34gFvF/7IGnakuHkh09C/1j4P/oNb4h8tBvs1/wAExw6viUv5k1/kbH7H/iiPxD8HbfTWmJutDdrWcOcnYSWjP02nH4V0PiaKO3vMRr5fmkqQOATmvlz9kW5vLjxXrnhq2uhAdQ08zJufapeJgRn8GavZPFfiRtCi+w3Ou6NIynLJGGmZT9RgfrXx3E2Vxxi5Xu9V6+R6+T1adG7lLboaOr2atISyBCDyvqK8z8eadp1mY7nUpnTa4kgSB8Tu46KmOcn1/rVvXvGPiXVbFfssUenwdGv7pdhkHqo5zx6Z+tYXh60nN09xpFpJqd++Q2q36kRxZ67FOcn8zXyWAyurgb1K01ZPv+b/AE1Z9I84daHsKcW7q235L9XZE99q6roemweJdFW71SWUtcqH2yQQ7hsnDDGx8E8/xbQT3rv9FlbwjDDbN4iN7aXIwEugUz6DePl3Y7Ec9c1zjeFZLO1a5kjlvLtgWe6kY5JJBJPqMDAB6V11xp76lo+n3SIry/Y1kUMMpI6Haysp4PG3n1NexSxsMfTdOFml5flf+tTyMVgpYJRqydru2/z/AA/Q6A6nYR2/l3zS25dgVmIxs+h5Vv51h6fo9lpPii+1twLiJIgLSRiGD7jyc8YIAwRgHmq+k+IGu7Z4pkLqoC5f5pFPTbg/fA9OoA6ml1yKzutMM+m2q2l84/dz27kQ3A5ypQ/Jn2IzxXnU/ZYZKXLZLqum6tJPVet2vM65061aHstG5d/k7p7P0tfujgfiLq9/fXhXJ2bgMH0/wpujXyafqdrHDJsCEeYwPLe1cn4g1i4XUJLee0MUqna6hSpBHsScfyqbT4p5plfBOQMDbk5NepUcVh3BvR9e5pg8tqyrR5o2SPoTxRqVtofgjSNSWe5ktr243vEib8MARkAc9j+lavhHxZb6lp0U9pptyWdQyLINm4Hoc815B/aF5/ZMWnyylkhfcFyTtOOldN4I1ho5hFK3K9D6isMBVhCK5Y2Wnnskvxep24zANRabvq/x2/A9ii1G4cFVtVE2CxXeDtHbPIrLvn8YSO7QXGmwQAfKJIsk/wDj1a2gGOeITbAoYBic9TXG/Gzx1b+FdFkihxNezkRxID0ZiAD+Zr2ZTSin1ex4NKnz1vZxS879Dnvil48fRNMTTU1O2lvXTE86fIFOOVA9a4b4Ga4Ne1q8lt4ZEtLCD5i+MGVzgY/AOfxrivFen68+oxfbbYX0kl4Yo7Yrly/dzjkjP4Yr2L4caK+k6XO1zZJZ311IGuY0XaMgYGB6Yr5jOMfCjhpN6zlotdu+m/8AwT6n6uqVLlg9Oum9+ptarMcheMgDpXY/CbTm3y6rKuN4MUZJ/hHXH1OPyrhL990zP712vw08R2i6Mun3jKnlts80LjnJ6+nBryuEadL64pz3S09TmzeFRYBqmt7X9D0XUDNJAyW5QEjq54Fc7ql9LZut3HdSxQRkwrbNjbMT/EO4rRN5C0UvkyAA8By2cj1/CvGPjZ4nayCPbypsVgkW7ufUe9feZtXqyXNB6vs/u+Xl1PlsrwntanJLReZ1114mFzcGNZFUq3ORXJyaxcJ4juWM26NgCEx/n0NeWx+MtQiky2WYj58DLHJqePxtHaXsaSgvKhQyjGT8x6D3Cgk46EgV81DB4itPzPro4elhYvRWeh6hpctreSXKqpWWGQbgAehGRWV4j0D7Rfw6nBIYLhOJXRRiVP7rDuK563+IttKf9CiWPefvMeT9a63ws2o+ICjWlttt8kPPI+EHr9fTgV1Qi4yVLluzCpRnC9W9kZ03izS/DHh+aC8PkRWo/wBH+Xgj+4Pcdh6V85ePtah1rxDe3qIz+c4aNpeCBjpX0T8R/CGlazLNoEmsxKXhEjZjJcMCMMoHoex618weLLU6bNLCGjnkWZ4vlPI2tjOO3SvUyDKKWBxFSrJNTl91nrocOZSnKguWPuvVsqaXPImoqy4JAKHuvIxzVnTI/sepXVhcyrngll+bHc4I4qppreSCwBUN1rp7vw7JN4SHiyzy6QXn2S7C9FDKCp4/Gvq5L3kz56MrKzfUfrZcXkazOhht7TzIynOQc4Jz3OBWdo95NFBB5WdxYAbep5q1/adrePdyXUaxpFAIVV3zu69KPA9orarYtITsHJPQelc+IqqMGme0/wB9V9pF3R7h4c8QvZaQi3EZeTaAxYcY68fnWkdeZ4VWO7WN5SUjEnKFs9M9f/1Vimz8mISrcJchIwct8pAHrng9MV594kabUfEdpG8kirEu5UQ/IrZ46d6+TqUFOau+56VC0k3Y9j8OrYwyNNJZ7VEpRSzYD9gw9R/UV0aRF4vLt1ldinyPwAGx0HNec+G7rUbp0t/NCyR4y7c8Y5GOmcGuztL5RMUinTd0BJIAP4VwRw6W6Lr1JOV7kmppLCBLdMokdBnJ3YJGOa8l8W3Go32tLpOmubiRcZbPyoPXPpXfeK9cjaze4jjMk7ERRIpPBHGfbqTWBpdhFa2x8hDK8p/euf7x7ZqZThh1pG+uh7mUUZTTqT9Cbwr4F1E6ZNqypDIlscPc3Eyogb0TcRWZqc10t2YrjKttBAyCCPYjjFdzN4hvV0aOz/s61aGyRzCSrPsY4G4hSORyckHrXBas1use1Jg7ZySB3rvnVp8sHG7b3/4Y93K/ayqS9pFJX0t283f+tulyHzYgw3HI71evtS0j+z0jt7LFyAP3hY43dziuf8zeMD7w9+tJ5cjjIBrsoppNW3PUxNOno5N6eZkeMdMl1KAagipHdW/KyJxuHuPWvOtC8Ial4t8Trpej24+03EjM27hIhnJJPYCvWryXyrbysbi/y49c16p8MvCWn+DtGmvVjJ1O/AM0rdh2UegH6mitnMcpoS6u2i8z8/4hyiniJQqrS7t6nn0/wH0q18MRWK6vcnWREyyXCn9w5JyFKHnaPUEHv7V4F4j02/0nVbjSdUieO7tW2sG/mD3B6g+lfZt1ct5hfcRj0rx39oLw6NT0+DxDahRdWpEVwf70THgn/dJ/ImvI4a4hxNTE+zxcrqb08m+no9jxc1yKH1b2tKNnFa+a/wCAeF6HdeReq26QLn5tpwcV6LourJ5kN7Zr500bhniE7MxRsgjHXIIzxXnNxB5EoZplaNSVZk6Zq5ptyyS+YkhWRQdrq2D0xmvvMXho1Vc+ErUb2bPfk8YxXyI1lbslu+IcsBuYKDuBHsM/rXLaX4iaHVbnTbd0ktUcvGQc7lI45HFecW2qXCpNbqVSKUDeevOc8emarXd4/wBue4hmkiPC/KcH6cdq8yGVr3ovqdWX4qWFrKo9T6G0aa3uHiZndmkcZUY5P0r0O4v4mWEDGFwgU/dH/wBavk/wz42vNJv42uImuo0IIIcggA17B4d+ImiancpGLjaSfuy/Ka8fH5TiILRXR9thsyw2JaaevbY9Cu7onbFMIhEAeGOBnPT9aZolvcTzSFY1WORwofsecYXPpxmsm51qzmgEoYk7gcg4AI9a0/CerJNZPZlI90c7ThsfMwYAYz3UEcf/AF6+ZxcHQpOo9/6/r7j26Tk4PlR1raZbw30d1JMZpI12xAjhfU/Wq2q3cNqjup/ekdfSqV3q23dlh7muV1vVPM3KrZrwJTqYmporI2wmAq1prnZS1bUEa4zI2FLcn2q8+lWUqia1uWDYHB5FchqEgkfDHIrnPE/jK40KKOKxlVrpiMK/Khe5I/Svp8swCrSVJRu2evm9R4HDe2jPlUd/Mw/HngrxR/wkV7qn2UXsU8rMrW7bmCjgZXr09M1yemXV9oWsQ3kHmwXEDhsEFWBHqK9HsfilCoQ6pZvFuPLxHev5HkfrXXaTrHgvxTCI7yGxvw398fvF/P5hX6FSxNfCwVOrT0Wl0fk+Iw9HFTlVpVPebvZ+Z7X4K1bS/jV8JGtLzy31CKLy5Qeucdfx/nivkXxDpd98P/HM2nXSMoglIOR99M8Gvor4VaFo/g3xIureFtSuIreXi4sp33xuO+09QfrmrH7XfgW31/wunjDSVWS4thmXYMlk75r1cLi6WJTUXqvvPGxOGqYaSlJaM+fYb6bwJ430nxnojsLKeQSYU8A/xofwr2W7Nro/jG3vdNYHQfEcX22zI+7G7ffj/BifzrwbwpcRa1oN54YupMyY820du0g6fn0r0D4ZXlz4q+FmpeGjI39s+G3Ooach6lR/rE9emePpV1aSqwcH1/pHNUWlz2+GD91uFOjTA+fisHwNry6poUFwzAttAb61vPMkg64r4+cpRbi+hDpk8GwZKmnG7SN/nxiqS5UHaaqXKPKD1qOe0bXBb6mnLfRsflIqbTfLkl3N3rAjspVX5WOav2H2iEinRq8jQcrkbmqRsqgISQKpxSYT5s1BfalcLFt2022Z5Yck1riJKtNNBTpuC1LSzqpySKlbUYVj5YVzOtvPFExjJFYFtNeXWVZmrlful+8zv11a0bK7hn61UlvIGl4xisPSNF3ybnkY5963X0uGOP7wqlXlawvZPcR7tGHyDmqVxdSBuWIFWI4UTIzVa6g8xsCqh+8fvMq7jshovPVs0VGticdcUVt7FdGR7efY8U+LgF1qmg6DbxCO4isRdSRM33ZZ8vtz67cCvCdbkaW+Ze5bGPSvUfi7qhvPiH4p1KMssa3TQ25HGFQBFx+VeX6ZFJf62igFmZ/zJNfUwSc3JbHe04Uowe/U9c8AxL4R+FWreJpNqXF0ptbYnryMEivFZZGmmaRzlmOSa9b+Otx/Y+haH4SikOIIBLMoP8bV5AOtZYL31Kt/M/wWxti/3ajR7fmy1AcMK+4v2bJP+Ej/AGZdQ0eX995DTQhc4+U84zj618NRda+s/wBiUW+veHPE/hO7uLuKNglxi3naJmBG3GV5x/jXbOPPSnDujiUuSpCfZnCaAw0vUktU8NJoGm7zFc3M1wIZ5lBwSuVaR+nptr1Kw8MXuthJfA3hF9Os2AxrGsYaRh/ejDDav1VSfcV82/FuG70fx9rOli4nWGG5ZUUuSdnUZPU8V9T/ALL3xJ0/UvhBZaHdyXMupaK5tpVRDIwhJJjc+gxlf+A14WIw/NQ9t6fj3O2KcK3s7dbEtv8AC2zsz9q1q+uNbvW5ZnY+WG+h5P4n8KlKrZMsX2dGWMBVUj7ort59VvLyErB4bvyTwGdkBx646Gufgsbi51Ob7Xp7xq8BxFvV2jfPQsOORivksfhJ12lPVH1WAqwpReliGG8gZUw/zfxI5HX+tXtQ8xPDU81mqxXFkzyxEAcKwIbgeoLfjiuCuZ9ejuXtLfw0kCEk/vZxyfw496t6Bda1DqaRXqxwWVwjQuFlDAZ4BA6/rXl4DLJYTE+0py91ppq/f/g2N8xpKth31a19bf8AAuZ9o6x+JTclfs8N0x3BMHa4H3se45/CuqeFYbU7GtpN77m2RFRj6dCc9+1cnaebK3ks8bNBIyA8g4U4/Hit7TNYigP2S7tpnZgdjgZGB2PvUV6uOpRvCKcuvW/n+lrbG3sqM4qy9x2aXby7+afe5R1TQrPWr37ReRBpWASNwoVsdQp9cevpUU+l6b4btJL4xb5grLArdd5GM4rTv9ZsbcF4obqNx/dHNcb4sv7vxI0SSSSwwxEnlQHk/wB41yUKVXGSXtE4rr2+XrtY9Ck6lJcr1j+Po/8AMp2m+4QsUkG47jlSKu2sjW9ykmw7c/MD6Vjtp85tnge7uMv/ABB9pH5VsaDCY1EP7xwAM+YxIUDua+l9lBK0TKdWTu5HsGieIIrDw/5zD5sfuw3fNeC/tI6rocl1pC2uu2uo6zFf+bdeRKGEQ2j5eOgBA/WrHxb8awaT4ZuE0e6Wa7SQRFlfPlt0yQf0FfNtnJLcauksr5kll+ZvcmvRy/AVMZXjXU2o03ou7t+X5nhY+rDBRUWvenq/Tp/w33n0x47+LepeAfFlrJbaLpt9aahp8d1BJIpEiuchvm9MrXXfDHxldeNPCR1++8tbySeRJlTopB4A/wCAkV59+1t4KXQ9L8JzQF5IoUNqsjdSjKHUH8Q9ZHwJ1WTw+brQtRZIo70ia2y3/LQDkfiMflXDxJw7h54SpiKFO1RO789df8/kZZVjpzxMac3pJJLb5antdxIrbhntWFNqjaFP9rtZCJGOGjblHHuKqya2FuDj5h0xWN4p0zUNS8J6r4ntruIQ6XLFA9rhvMdpCApHbHI7+tfJ5RluIqVf3XTV+R+gTVDCRSxTtGWlu77HsMWrW+teG01zQWeVIysV5a5w8L45J7FfTHavIviXDqeoy29xbPvjUbXjJ+6N2cj3P+Ne8fCbw1L4T+HtlaXUarfXMAub4ryDM2Pl+gGB+HvXG+O7PTdskrJ5bdGWIAb8n8q/QauEqWjU0utz4GljMOq84U0+W+l97HiqQtIIWuNiv5hC4x1759QAKi8PaWt7PM7SZiE8hadumAAP8fauj1zwxe3dqup2V4DF80bAsA0ZPYr9OlULlm0zRWsWgzAyFXCpy3v+tc6tHTueopc6utTHeLQ7t5V026kHlNjcE+Q/T1r1nX9SuPCPhfR9NhnNtKkO6XnByR3/ADz+NedfBXw5LrnjGylkhMOi2s/nyswx5m3kJ+YFejeL/AeueOdYF1d6iunQMcsvl75MZ4GOAO1dUFQwslVqS+XU6MLiacqr9q/dj37/ANfoeVXXjOVPEB1D7UzXMbYL9Sy4x+eBVXR9Js7qazvrXSrrV0EjC6WKLzN4boTjuMmvdPD/AMHfAum4jOnjU7v/AJaTXrlj9dvCj8q7eLSbWzTfbwRW6qu0eVGB07YFcmZY/wCt2dK6SvfoFbNKLfw37XPA/HHwjh1j994bsWt5UjBIzsjPsQeQfpVDwF4Q8XDwr4q8A2tkq6pfRxXUEMgBSdEJEgVs4zhlIORyK+i2uFjcKkyspjy/P9P61lTXx0zWLe8tceeHLRBFyWHQg+x/rXPlmMrYRRhUm5QWjvqzyMXTp4pO0EpdPl3PhrUdNu9Pnms76OaK6tyUljcchhwRWlol+kVuLe6lImZgVL/d28cbux/SvXP2htOsYvHdxeWds8Z1LE6owHDDh1+ucdK8R1nKyvGvA68mvoHWWIk6b27mFOj9Wpxrx69D2DWNcnxZLp+8u0mVhEuRjb/F07VWhb7PJNcXKsP3hblwdoPOBjpivINO1y8smCbvPhB/1chJx9D2/lXX2PieG6sFiuE8lZOBv6HtgGvLxGX1qW2q7no4XHYesuW/K+3/AAT1PwpqkMtlM1xJG0TbdqoxV1AOT/Tv2qxca5beZJJaylMfeKtlgD/9evO7Py3gcRzeVHgA7XwcdzUOs3U0cQe1jVVYEZGOQOlc3sPaSSN2owbbO4tNRS+1nJk329vHvAHUuxx1796660SznSV5ZpoEbHlKB7YyWAPcjjv6ivHvhvqCsuotK+GVl2qT+n8zXe2Xig6WFeOFXLxFXz1AJ/LtXFVoqOKcai0PscFQc8DCVLd/5lXWpl+1yLD53l7jtD43Ee+Kxp7tkyobAIJINLq+prPeXE8KGJZZGcJuJwCeASetY1xdBzuI5z+dOlQ18j3VX5KaVje0IMzC4BwdxUcVvzSQpA0suMDkk1y2hXSx2rMzYAlOPyrQ0Gx1Dxnrw0fT93krhpnHRVzzXs80aNHmkfP4mv7So3J2it2bvwz8PyeJ/EP9q3C7NOsm3AEcORXqOsXKyOVjAVAMAegqz9lsPD+jxaPpqqkMK4ZgMbj71x+s6o4uI7OzTzbmeQRxqP4mJwBX57jsRLMcRy/ZR5kZSx9bnirRW3p3ZLf3AVTzWPPAmr2lzZTRmW3liaOYAZAVhg5/OvZfD3wq0y3SKfXp5NSu2UNJFvKQxnuABy34mt6+sdNsbc2Wn2NtbQkBWYRgAD6dzX0MOG6is5y5bfeeXW4mwkb0qMXPz2X+f4I/OiHwzqi39xo89pNG7SGNWZDtDA4Bz6H1rCv7a70u7m069iaG4t3MciMMEEGvvbx54T8MajaFprOWGTOWuohhs9c4HUcV89/tG+DV1Gez8V6TayRtJGkGpArgeYoCrN/usMZ9D9a+/wAPjITlyy0Z8JXoSUVKKujwxJmJUqqgYAJIp5mTBBJI5wT2reufBniCysVuG026kQjJKQOQB65xjFZr6VqUaNu028AHJJgbgflW/PSvv+Jj9SqPXlf3B4fEdw91p80QLzQbrVsciRfmAH+8Mj8RTIgO3emReZEySqSk1u4YcYIH/wCurl2YZLh5bddqOdwXPTPJH4HNbxktjKUHE09D13XLZDFHeymIH5Y3bcoH0NdDZ/EDVNKvoL5oQ/l/KwVsBkPUGuOtn529DU08fmRFG5yK5cTl+HxMXGpBO52YXNMVhmuSb/P8z3GHxUuqWS3MT5RgGGD2NV59R3A/NXlnhLV2stJmjkkUiN9jR/xBT/EPYEfrVi98WoqlIEZ29TwK+JqcNThV5aMbo/TcHxXhPq/PVai+3+R1+s61aWMay3MhCswXC/eOT2qT4u2ug67pUGteGoAkWnbYJwByUYAgn1IbPPvXlV5e3F+xmuH3HoPQewrtPhRqcP8Aacmh6iw+x6lCbWTPQZ+6fwOK+py3LY5fC73e58Pnecyzmq4rSMb8q7vz87aI4S7+b73GOAKq2xmifKFlIOVZTgitXxBp9zpGr3emXXEtvKY2z3wev5VlujBuDnFe3Y+XT6nTaL448TaTKht9SkZY8fLL8wPtzzX1F+zX4iX4jaBf6Xq1+8d/CPmgABjlQ9yp5/WvjlMn6V3vwH8ZTeC/iLp2pK5W3eQRXAzwUPBrnlhaLfNyq5usTVty82hc+MGiWfgf4gPY6dpd3YyRymQySXO+N1z0RdoKjPqTVvwVrX/CKfE/SPE0PFhqBBnX+Eg/LIp/nXs37avhWLUvD9h4w09Q20As6/xIQOf5frXzXp942oeDbmyZsz2L/aYT3x0Yfkc/hXTypLQ5VJu9z3vSrceHviFq3hxH/wBFaXz7Q54MTjcuPwOPwrtbgmKE45NeRf23NqXh/wAIeLCxaaJf7Nun905TP4Zr1VS9xbxzKcq6g187mtPkrc6XxGfLp6E9tcHywJCB+NPlv4IfQmsm7s55WGJCo9qrXrRWsf7xtxArxuXmeoXu9DpobxZFyAMGpFuih4Xiuf0TUI7gBVXAFbMsoUL8vek+XmtFmiulcuTJ5sW7HNRQPKiYxipFuU8jaSKsKiGAtkdK6JRVtHqOMrvUwr5LidyvAWn2OniIU64uQslPF4vArk9o072Ekrkm4wsdrVXuprlvuscVHerJKMo2PpVZbh7ddsg3H1pJOTu2acmgov2jO2Q81YjneTnFc1rNxcb/ADI4S3PYVd0jVZmiAlhZOO4rop01uYtvmsdHFllzRWU+pxRAZlAJ7UVqpDdNnyd4qumls5Z2J3TSF2J7k5b+tO+CmnrqHjWyEi5QSh2+i81D4+ja2hWMqyfOy7SMEYCiuh+BCi2uL3UW4FtZSSZ98Gvpa8nChNrzPRpRVStCL8jnPjHqx1jx/qVwGyiSeWn0XiuPxxVm+ka51CeZvmZ3ZifxqHFdFGCp04xXQxrzdSpKXdixdRX0H+xDq50/4wR2bPhL60kiI9SOR/KvnxAQa9N/Zu1Iab8ZPDNyzbVN6sZOcfe+X+tdNL4kc1b4G+2v3G5+17pI034w37ouFuEWTp35H9KX9kDxbp/hf4tRw6tL5djq9u1i7NIFjVywZGbPB5GP+BV3f7emkGHxXpeqqvyzRNGx9xg/418xozRyB1OGByCOxrhw8U6XI9ldfoduK96XMuqT/L9T9P2tDBdzs3AwRnvjtiqTWsdx8q+Z05XPSqvh7XLPWPA/h3xB9ttXmvrCIyukoKu4Qbhn1DZGPXNVZfGXh2JjGfEOnRvu27UnXcW9OtfK4igqVV07Xsz08NUnVpqoupl+ItNeCXdHFg4OGPauEvoWTUAp3gk8Hrg+teg6r4r0JoN1xrNrgcHJyT+ArGYaBqILQ3COQQclGBI/KvOqYd810e5QrtR95HA2s6x+IdRTa3lC5LAheBlAcfTmuptfLvIf3exkUfeU9/8AGk1q10uyvo4FtLl3k/eNJHbkoOcbmbp2/lUF+Rp8bwWVtdNJIfOkdYsDH5elRUi3dtGuHXs6cYIgvo9rHADcY+lYtxZchgMknArRF5NdgqthJHj++OamhspLqLzN6qw/hBzmpp0ZXOqVdRRix6eyhEZTIdyqAW9TjqaxfiPJcaV4Zvnjv7CzimQ2+2RC5l3cbQcjBxk5wcCuqvjbWtpNqOoXMVhYWiklpQfl5+83+10AAzjPrXzv8dr/AFLUPEVnJKZhp72cc9pFnhFbPJHTce5/CvUwWDlWqJbLucOJxqpQct32MLXrq7m0hrERxlYyHlkDElyO+e9c5aSCOZJO6sG/Ktyy1LTf7Blt7tpZLkIVjHQDNc5Gfmr6TARdNSg42s/vPAzWcarhUUr3X3eR9zftEW8Hiv8AZw0rxDBhjHZ292rKuT8qjdz9C1fJDlYVtrqJp5CjjPODnqMY6V9ZfA6c+MP2Ujp7BZnsDLaOjN1X09vlevlG3a2tbaSOVA7W7Hf13bwcCuiStVmraOz+88+k70YO+quvuOkuPEutRwJJdCOSDv5Mm2RiegJ9u+Pxr6Y/ZW0WLxDoV/4g1KETWb3MaLBImUeaHBDjPUKSAPfPpXxvDfJJOZJpdqfeBKkn8PevuT9nPxt4MuPhtY+HdD1G1t7/AE+ILdW7NljI2XZlz9/OTyMgHisadKhhYvlikn2RvisVicW06k3Jruz0PxnqMWn2Dksu4jCqffNeH+IrmO73bhkf55rqviBrP9oag0KuTHHxgnP415z4mu1tLdY0YDzTgEdu5rx8TiPaNqOx6mAwvIk3ucx4i8QQ6df280tol5ZWsm+WFxlZyOifmetdX4cbWvENvfaz4x0W30fRvMEtlG8hEyoDwrDABU8dQD2ArmvDOs+GbfxBdTahIskOnxhggG9pJieFUdyBnntmn6t4o1jx94jttKtIWtrTf8kQP+rQdXY9zj9eBWuHpRcP3islrc9BUJ1Z88ZWitG/09T1XwIFn02fUYrYW1iGIt4wMfKOrHHc/wBK6Sfy3gYeYw3rt3hsEcdqr6fYLZ6Jb6bZkRLFGIwXzj8SB+tTXC2s9sI4wPlG8KPpXw+LxksRWlW6dPT/AIY1SinZbE+n+W5XE3muAFOTyffPeoPEmq25tPIu7p7OOJlkEsZ28g8A+oPTBqvp9s0dkbstIC7jZxxtwfmJ+tVL5mmilhlMbDaVIAzXRRxcpQS2bE8PD2je6Rz/AI98UafpunWJkN5HPEgmlaNAGlXOOD0PB6Z9KTU9W8K6r4XF+LqMLbIrvIJP3uMA5weec4+vBrh/F/h3UNJn+1Lbme0uGZoYly4VD22noO9QxatYLZPa3vhVPJYKLtvLZJGjBz8xGAeTwOf0r0oxpyp81m35Wv8AidP1dqScJaf8H1Op8V+ENF+JHhRJre7mV7bD20kThwhxwCB256A189+J/D+raXera3+kxy+S7BZCCFk9t3+cV7dcrP4e1GOXwjffY7S5QPJZlCU6DI2k8fXPFZPjixuPFWnGC8+zwTCXzI5ULZAxypHfPrWeGxsKc4rn93rfdX9Ds/svEypylGF77bL77ng8ejW1xGTPeWtk+/gKxkPPt6Cuhm8JeT4faOzujfzrLvXZCVOCvOB3HyjH1p83w/1nT7pri2W21GNW3eWGIJ/A9a3PDk81jrNjIu4MeXWZNjRqrAkdfUcV9fSrUK8f3U7nyOJwmMwc74iny38tPvWh5fI17bO8sD3CRk87c7R7GrI11pCsM6yP8vGwdT9K9d+Nfhq88BeL0utKwNH1tEu4Ds3LyMlce2TXE2lzFHri6vZxW63YP3ZYsqCe4xxVVqX7tvlu18vxM8NiP3qXPyxfz/AzPBOoQvd6hDvSErb+ZErEgysGAIHuAxOPY11X2zzphHAfMXcRGc4yMZ7+1cv4h0u4kuJtbWNIZll3boThQfp70+W4+0afaT29v9nlVNkq+rAnnHuCOfavIqQp1/firPquzPuMsx9fCQdCo72u0+6Z0Mlz5h3GTknmq0s67TnH1rFE91ggxlmAPTqR34qpJevM+3BVByc96yhhHfQ9WWapr3jprO7WdEtFnWIu2NznC5PGSewr6P8Ah1Y6f4X8Lx2tmyS3EwEkt0F/1rEe/IA6AV8ix3GZMBuK9Q+C+t662pJpOHfSzG7FivMeBkYPpnt715vEGFqzwr9nK1t/M5JJYmPLfTc9o1+/3IzbsDHrSfBDRk1/xvc6peKHtNNi4B5zI/C/kNx/KsTXJP8AQn7YxXp/7M9iIvCF/qTYJvLxgP8AdQAD9Sa+e4Zwaq4hJ9BZtV+o5PVlDRytFfPf8LnpNrbQ2Fn5Mc0srJk5kbLHJJGT/npWFrBLyB5miCL82QDzWlqtxco0UccaPBhvN2j5s8Yx7daxbW1m+1yMzO8EvzBMZAP4nIr7evNOXLBWR+cYeL1qSe5yXiHUmjeVuTGBzjtXI3V1b3F39mukB37Xwydu/I6V2WuafNFOVCna7E7cdB0rz7WbZv8AhIbcOWNtuPyKwPIBwce54zXNOraLb3PewOHVWoo9GbloxRGKKIogNqrnIUYwMUT3ESQu8sIbZEe5GT61HFubC+X8zDG3j8qo+I5vs+kzlsKSu1QO31r5/BQVSq5PqfV06SnUUV1OZvdUsZWLXOlWE7EFS0kQJI9MmucvtI8I37t5nhqxjJGN0BaIj3G0iq93Od55qCObBzmvoY01T+DT0Pr3keFqw9+CfqULz4f+G3bfaz31o3p5okH6jP61zPirQ4dG8lY7z7QJMjmPaRjHufWu0luz/erhPG180uqRRZyscefxJ/8ArCvTwFevKsouTa8z43i7IMtwGXTrxppTukrXWt+221zBtlWPU9hz5c67Wz61Vu4jDO0J6qSDV9184DGAynI9jV3xZp8lvJDdSIVM8YLDH8WP617SfLUt3Py6S9pQ5usfyf8AwfzMiNR9lU4wd1T20ptZoblTh1cHNVrMblOegqxet8qLtwAO1ayipJpnNTqOnJTW6O4+KcEerabpfiy2UFp4hbXZUcCVR8p/Ff5V54Ey2zHWvRPh3cx614c1PwtcHP2qPNuSR8kq8oefcYrg5beS3maNwVkQkMp7EdRU0pOUdd1ozTFU1CpePwvVej/yehnnK5HSkgZlcNzkdKfcfK2V/Goo2wwbrWpzH2j8Ltet/iV+zpf6Let5l/pUPlSA8kqB8rfln8q+R7Bm0XxRLZ3AwodoZFPdTxXov7LHjaLwv8QfsWoybdN1aJrW4z0G77p/OuI+NFqun/EC+8pso8hZSO/NNO65RNNSv3Ov+HUxuvh/4o0EndJYyJfwev7tsNj/AIDXo/hvxU40a2jPJCgE15F8F9Qi/wCEva1ZctqEDwlt395DxjvzjrXcfDqyfUrJ4DxJGSCPQivNzWmp0b9mTyc0mj0C11o3kojjb61q/wBlRXGHmO6s7S9AFmqvn5u9Xb2/+xxHJzivkanMpWLU4x2NCztbO0HyKoqS5vIAmOK42bV5pGypO3NFxf7oxhjn2qIxlqbQXMtTfvNUiiw3NRf2/uQRhs596wNTuVksdsakyEVgw3E9n89x8o96qKbQ6kY02d/JPuUMWoiBm5WTFcOdflu8Q26tj1rVsZr5E3bjk1Dg76smMovobGoak2nEbm3A+9Z0HiuzlmKSDkGnrpM+oN5l05xTl8L6fHJv4zXQqUOXzJdfokaVrqljcMFUAk1pzCH7OfLQA49Kx7bTbW3O5cZFaMN1AR5ZYGrjUUdATVr2MqbTvtDFpeOeKK6GC0ScFlIxRTvVeqRpzR6o+QfinLazSQzWbAwySTFMY+7vwOgA7V03wwX7N4A8U3m3GzT2Cn3OB/WuP8dwpHYWKxcINwA9Pm/+vXd+GlMXwF8Q3CjssLHHQl1P8hX1NdN0ref6m+HaVZPy/Q8gtWCXG5lDgg8E1E33qt3VnLarE0isBIuQSOD9PWq1dSZg1YVeVHrW54PvG07xBp99G21re5jlB9NrA1isOmKs2jbWBq4uzuTKHMmmfZ37bViuqfDnSNcj+YKY33D0Yf8A2Qr4t2s0gVQSTX2940nh8Yfsl2N3Gxkli05FkwMkOqgn/wBBr5L8MaeznzBYLcsGGQck89BXJKoqU6lu/wCZ10KMq9OnfTT8v+HPon9kTTNF8U+DL7wxrVnJNcaLO13bMZDs2zgBhj2ZP/Hq9N1Pwj4cGYptDs3QALhkJ4HQda5f4CeHj4Nvl1jUI2jur2ILIqHASNjxkdwDg/hXuN7p8NwRNtU7/myK+dzGssTUaw8/ej8VujO7D82Edqq917HC6Xovh2K2ONDskJ42iEcjGOc1qwWulxAGKwtogowCIl4/Spp9Pgs9VjuWuACAcxcnf+vFMk8tpMc7SehryZVqkLKUrs77xm7xvYmgs1jlllVyVl/gJG1fcDtmsnxLp6tAAuWPTrXRRNGrLHvVGP3VJ5PsPWs7WHjjDCSQMw52A5J9MCt6sOaGpNGo1UR5tNYOrORCVcHjiqOuXVp4R0W58Qax+4aJQY4gcE56cepPT0613XiHVNO8E6FLruvyRiZAXEXXZxkKPVv618ffFfx7f+Ptaady0NlFIWgtj2z1ZvVv5dq0wGXyrTstlv8A5ev5G+Jxypwv93n/AMD8znvHHjjX/FV3M2pXJSz37obRDiKP0wO59zmuj+I9vLeeA/CuswK4MSSWc23nphlJx7E1xh06SVGPlKD0AUEmvX4tKmj+B1teHfLHOEuU/h2tGxjkUH6H9K+omo0uXlWiPCpt1ebmerPHbS2jmRTNAJhk7iFwwqW60CHyUltyxD9MGtnRbqJtWVPsrzwOwQIi+YcngAA9Sa9+8BfDPStGuEv7yM3F0wDxwyfMlvnngdC3v09PWuHNc3pZbTU6m72S3f8AXc3wWBlinZbLqS/siyap4U8Ia/Ya1p06WmoSK9r5nyEnbhmIPIGMc45rC8RfA/RtUutWl0jVr5dSnle5iDKrWpYknY3AZR155x6V6zLLbC6jjmkd0kjy2PlKt3HPWmafqdqNTisYJngVWDMygnGP4sCvg63FePrYhO9l2Xbzb0/Gx9JRyShTpSSi311Ph/VIrjT72exuojHdQO0ckZ6qwODTdM1C6sLuC8t5nhmhferxthgfrX2v8QfCOheKoZrXXLG3mknAEV4sYSSJsHDAjB6kEg9a+LNc0m40bW7zS71SlxaTvDICMcqcZ/HrX2uTZ9QzVSjFWlHdHzmNwEsMlOLumfX1jqOknQ9Hv7y/FmdWs0ltZp2AheTHzRs3RTnOK8J+NPi43fif+x9OvMWlqhE8kLA75CPu5HYdPxNdlprP4n/ZTFssZnuNIuHRjtLbIgVIOeijOBz1zXzzIjRuVwVIOMV10cPS9vJrp06BKvVVBXe/X0/zL6X84Ty4ZPKQNuAzzn619B/spot5purXEm97gXCo8jnJ2BQwA/HNfNpcHjH4ivrf9mLTU034VwXT4E97PJcfLySmdoz+C/rXHxHivq+BlbeWn37/AIFZZByreS1/yPWLMtFO6zR+ZEicyJ1JbuAeuPSqmg2s00Ime5EkEhKCRV2fMDznPQ8dKcLm4i3RAqrE/wAS5GPw6VCftBtJYdKu1W4JDvCxzG5ByAR26da+BwtWlNKnNd/+An/nufQTU4xbj1t/w/8AWhv38SRaf5JIWMKPr9K4W9vkhv1i+UjOTzjj0Nbza7FJBFDqcCWqyZXd5mVDL1Bz0P8APtXC/E28tdOtHnWRTtGVxjk9q0xMJ068eVeRtlkIzTU+pnfEz4hJBb20VrqQt7o3SmfylBbyUYbwP0/DNb6rp3jXXLawsJrW3t5ZMvKxztHtnv6e9eB+E9J/4SbxKdW1HLWNo+1EHSRycn8BXsyCPTZ3MMKpJyu4AOuR29D+FelisRTw8oUm721l/lc9LA5b8VbZvSG332/I7rxv4A8O+G/DNxqEOp3Mt0kR2GR1JkbcOe1eN3F9hjyDmrXifWru7iMc9w7ksGOW44GOnSuTa6/eFckissROjjKqnRp8i7H0+T4KthqD+tVOeV9/0N+PUV2lZLeKVfQjB/Mc1ga5pkGoWwlufNWWN8pPGfmWpIZDIy5bAJGDW3DbGGGS3lOd+cNjtXoYeE6VpReqOnEPD1IulVimpbo9A8T2tt47/ZshuIH+06p4cxltvzjZ6jnquP1r5st2QTXDqxjyMlWXFesfDjxW3hHxXJDdEvpGor9lv07BG43geq5z9MivNvG9nLofiTVdHYBpLedkQseq5yuD6bcV9dg8WsVSU+vU/Ic8yh5XiXTj8D1j6dvkZdysl9ZCNGUYI2nGCfr61kJBeSrcyG5/1AXameR2PFTLq4tYysioM9GX+H8qZYybAJ1m3ueD8oxjOcVpVocy5orU4MPi/Zvlk3y/1b8Runy3lwps/JeSVM7gUBZV7nkcAdara3DFa5zfLK5GQq8jH1r2b4z+FVtfC/h74i6KdtpqdkLe+MQ+62MZ49QB+VeA6iwa57lcct7VuqEH0M3j66d1Jl7S4ftV9FbqDIzkfKpwSO9fRulTWenxolgqRIYVRsf3R2/SvmO3ujaSrNGzCWMho2xzntXr+maneLBEblVScoC6IcgHGa+V4mwUpqHK9NT7PhPGuu6kamrVvQ7bxbrEdrpUjNIheTG0K2cDGf617X+y1qIv/hPBzl47u4VvY78/1FfJninUGmwC3AHrXrH7IvjKG0n1XwtPdGN3IvIBntwr/wDsv51yZPglh4OSWrOniqrGphlRT2afzPp2eT5HI2iTPG7JBrNOvQWs0STRszSMyhQuGTH86qa1rNvbuUjuI9zjIPUZrk9WnSQjyZN+DnLds56GtpVJRlpufH0cPGS94t+KfFljNKRbMHhAO9uhOOoGa8zs75tQ8YTvC+YYotx+mRiqfi+4lhnhSORBtyJQejZ7jjr0pvw8siLu+nZnJ2ouR35P/wBauHE1rxd2fZZVgY0qcqvZHaldrqAnzEEgdD+Fcn4+vPLs47ccE9Tnk11lyfLyynOAMFu4rzHxZfJfaqys7Ko+UYGeanAU7anvZNQ9rXUnstTmLuXnFVfOwetSaui2908PmK+w4JHrWe7soBKkA9CRwa9dH28sRGKVixJLkHmuA1e4F1ey3Cnhm4+g4Fd//Yusap4f1a/062eSGxg8yeUDhQTjH1PP5GvMZmYfL6V7WVUbc1R+h+ReIea+2qU8JF6R1fr0/D8wSYq+ASM9TX0TB4Rs/H/7Pttrdhk6rpQaCdVGdxXlc/UcflXzrBGOGbqT0r6P/Y58SQWfiO+8IXzD7Hq8J2A9PNA/qK9aUU2mfnEJtJpHz8sPlcMNpHXNJdMPKbnPtXonx58HyeE/H19arGRazSGWE4wMHqPz/mK82uWHCqMDvVW1Mr6F3wfeS2OsRTKSo3Dp2Oa6b4oaekerQ6xCrJDqkfmMAOFlHDr+fP41xtszIPMXAIIxXs2uaUuv/CW21i1BcKPN/wByZBh1/wCBLz+BrFpxq36P80dTkqmH5XvF/g9/xPDrmM/MMDOappw+DWjcjLepqhtCy/NXQjlLkEogliljIyjA5981q/ElWkSyumYuSpG4nJIPI/nWDIdqhfeut8aWcj+BNL1Hb8rqMH3GVP8ASs3pUTN460WuzRl/C2WOHxhpk0khG2ZdoHc7hxXs3gPUV0bxVrcLIGRLqRcenzGvDfB8bfb7S4STa4uVXp075r2nTCo8faqmFcSSbt3rlQc1GKSdKVzBaSR6QmqSXa/6ODgjIqvdWN1cLiTkGuZTWn0642CMkA/hW2viSa4gAhQFz6V8W4LdleysWTpccMP7xwPamW9rbklVwT2qnDaavqMokmfZHnpXUaZbWtmgErKW9al03LY2jUtuUbPRW3+ZgY9DVDxPokV5sUkJjr712bXNuIT5eOled+KNTvZL9ktwcA44o9i1K6ZVSspqzRPZWNhYKFXaz1u2FvGyeZIBXLaFpepT3AuLhjs61o+INU+xRrbxsATWkKFnzSOWpU0LOqai0ZaO3PT0rIXVLhptsjkms3+1oUjb94Ce5NZMWpGe5Zlf5c9aai2TFJndxX0KQFZJBuPvWXLdMs2+OQkZ6CqNh5MrgyNk11OixWLsAQhxRKKRstLFrw/qkiwFfLZvqKK24vscSABVH0FFSqtSKsmN8rPjnxmpOi2pI5ilMbexwP8A69df4cud3wO8S2OxmJnhkyOgAbFVfjBpDafqvizS3BaTTtWZs/7BZgD+qVofDkrc/CLxVZn77RiRffbg19fNt0m/67m8Uo1or5foeaavqM13p9hZygYtFZVYDrls1lGr1zHzVNhg4qqbViqkXcVeTU0PBqJexqxByCDV3M+U+1f2e5YNe/ZbvdK4MlrJPG49icg/kcVxvwr8O6X4a1KG41IxzyTBGGcYAJ4wPX1Na/7DUxuPCni7SWAYHy3Ud8FWB/lWFbWd/J4lvUS4cfZLh4sMPuqGyAPwxXz/ABJiVhsPKWzkrLyff+up73DOF+tVnT5rKN2++v8AX3Hq3iy9uLPVrq+sZAC8IRTjgZ44q/53jvX/AArYW/hjVYLCS1BS9kCK78dOXz1HoOuab4is3bQtMvhEojaFVbB59eal+F2pva+I1s8OYbvKSADgMBlT/P8AOvzHhbGeyxsadV/Ho35va/z/ADPbxdONXAc8Ipyh+mn5GNZ+G/G8dw0mp+OL245yAETn2+5W/pWi60Zop5tYlmVTkq6qAR78V1M+iMty6eYqwhsge3pWrBY/IoA2gdFr7ujSqSk3OKR4NTGQUFyswtO0y5uLqOS/YXcsD7o5tgj8vt0HWp/Et3o/hzT5NVvWhSdVPlyuoYgAZ71b8Sa/pXh3S5bq/uIYY0GSXYKv4k18XfHf40TeLNQfS9CuJFs8lJpyMBx02qD0Hv3rdQnUl7Ogrye76Lzfn26mdN837ys7QXTq/Jfr0IP2i/FWsa7caTez3Jk0y4Mrw4wQ7KQMnHoDxXmMU0akNCpJIydwr0Tx5oWpN8DvDur3EO2IXBkt3LZzG42nPp8yGvMoBKVwyBeOoPWvdy+iqNBU+q/Hqc2Y1faVudbPbyS0/Q6LT1tvlaYlpAdwbGT9K+ivh5ZQeJv2bNQsGLMdNurhNxG3Mcq5yPxP6V81aKTHODv2O5xuJAx+dfTf7J8sF/pXjHw5wXmt1mG7kEgFTgZ9xXRVg5RlFdv+Cc1OahKMn0a/yPEvg9plxH8S9NjWP/RVeSTn/YQlTz0+YCvp2OUyQbWTMigKpB7eleDeBZP7B+N76VJI2XuJ4X/u7XU7OT77a98hDQ3W5dhZDuHAYEj2PBr8s42rT+uUtfdcV+b/ABPrMnjGNGceqZw+p6g0fiWVLhpDFC23YrbT9M9qoPdkXkc0chRg4wc8im+LuNdlkPyu7kuPfP8A9eq1jZyXMyxlJHBzxGu457Y/HAryaVNOEWj9Jo0qaoxm9ND1m5fzLOFi24lBk18o/tIWccXxSu5Y1C/abeGZ8d227Sfx219UyoYraKFuGjjVW5zzgV82/tK2s/8AwsKOQwOFNhCAxXr1/wAa6OC5ypZlJN9Hf7z89x9H2mGajr1/E7z9iS4tb+LxX4NvtrRahbLIqMMg/wALDH5V4L8SNDfQfF+oaW3SCQqvGDgHAz74Fd9+zTqzeHvi7o1yWKxTubeXqMq4/wAcV0H7Y/hz+z/iONRi5hvYg4b1Prmv1iVRNqa9H+a/U+YjQlFypvrqvyZ8+qua+iPgN8RbOLRbfw5d74Z7OPCEgYZAe2Mc89Mfia8AMJBPFS2lxNa3MdxbuYpkOUcdQa4s0wMMxw7pSdnun5nVga/1SrzNXT0fofa8WtTOsU8Vv9ognKkMjZ2E9yPStsbI1DWuEIzuKj37+1eF/C3xZd6nEbgxyObVQt4UQlFQk4J9B7/h6V7NFcfbLNnt3Eb7QFPXA/rX5jiMPVwdR06qsz66rClUjGpRd4v+tTM+JOhrfWLX9jP9kv8AZ5SvgFZAeisO49D2r5b8f+IvFEsj6dqszhrclCGHPp1719beILpUshJHuZUXk55HvXyp8TphfeJmmlAEckoD+wzX0vD+IdWs4TinFary9DycXQlTw/tYScZfn6/5ntvwcj8F6b4e0jUdWill064sd0URPzGfjdvAPruwfpW18QzpOk3qpp8zPbXFt5zLgHymP8Kt0Pbp7ivKfDt7CvhDTreGNh5MW0En0J5x9Kg1DULmVf3kjyALhdxJ2j0+lLEezqc9LkW7afXfW76n2mCy6o40sQ6j+FXXTbSy6Emq3TT7mUnrzzWSkjNOqL1ZgoP1qKeZmXBaul8FeCdT8SxC6WVbW1DELIwyWI9BVUqcKELy2PUr4iEI3k7Fq2sIrcQJNKGO8EAdzWjr0uNOZkGTH81dzpPw1tDKstxezSz4wSigY/nit+H4f6Pllkt5bhCMFZXJU10/X6MotQTfyPlKmZU4VFKUr2PnHUriO4mVgwO5ecDoa0fjj4buJrfwt4nVXaLUdMEd06gjDx/Lub04FfQuk/D3w1a6ib2HSLaK56KwUkL7gE4rol0GyVCswEkePukAiujAYyeGbcYXT87Hk5/jqGZRhBXXL+vQ+D7rTbUARpkBIxndwJCepFVra28tREqnA5HYV9x674X0PUbN7e402CRWHIaMHIr518e/DSPTdZFtpd4wikG8xy8mGMdST/KvZwucQqy5Jrlf3nymLwsaFP2vNp9x6h8BY4fH37O2teCbr57mwaSOMNycEbkI/Mj8K+QNYgfTtRuLG4Vlmt5GjcHswOK+kfgrrn/Cvtdu7qxjuLtbuErLDN8ihVPBwMnP+NeW/tC6S8njK58S6PZS/wBmakguJFC5NvIRyrY6V6VDF0qnuqWp5CxNKcrRZ51odxbw67BLeRxyw7sMG5AyMA/gcGvSJJvs5EzMpUHJLHAP19q8iYcg1el1a8mjit57hzDHjCn0/rXPj8ueKnGSdrbn0eT53HAUpwlG99v+D5HT67qTS6lIPs/loHOY1zgewz2qx4a1K40fXodYsZHjmhcMsmeOmCpHoRxis69ZLy0tdSifcJE8uQ9MSLxz9flP41SS5niiMe8lTyE96vC04xg6djHMq86tSNaTumfRlv8AElby2jukX5mwCM8Bh1+laEvjpJGj8two/jB5zx1r5us9clsH8xcFG+9GT1/+vW9pvimznZUEixhiMLIcFa8zE5dKLbjsdWDxdGbSluezi6/4SPWIbWPIyfnYDovqa9V07TdN0/S1it4SgVDtHVnb1z3Nc/4Q8N6bo2hwz2hNx9oUSNdnH7xTzxjt0q9qWprFEzglUUYHPavkcS71eRK59e3KtCNKnsjD8W332DTpGU4L5VceteTX9wdxfcc54re8Y6419clQ+YkyF9z61xF/dFmPNethqXJBRR97lmHWDw/NP4mQX11tkBIL88jPWux8J3umNZ/ZpIvPgcHfbzNnBPf6jsa8/mkDNToJ9sqbLiO3JIAkkbCqfeu/2PtEorc8TOKqlTlVnPlUdT6X+EM/hnTNJ1jQ57gpaaqgyJRny3AIHT+HmvnXx14IuNN1y5t7FPNXezpGByEzxg9CK67Sbu7htHma6NyIpNnmLFsB9T1rr777da6dFH4g025jt7uLdBMV+8p6Mjjj06V2wxOIwdo1I3iuqPzHFUKGZSlVhP33rZ/1/mfNbxvHIUkRkKnkMMEVueEtan0fXbLU7Rik9rMsqn3Bro/HXhC40izW6hZ9QsHJb7Wq5KE5+V/Q9OelcDDlJzuHfivcpVoV4c0HdHzNWlOjPlmrM+vf2i9KtfHPws0vx1psSvIsSySFfTHzD/P92vki4j/fYUV9Ufsp69B4l8Faz8PtQkDsI2mtQx/hPUfgcV8++PNBm8O+Kb7S5kKmCRtuR/Dnj/PtW3QxtZnNRw4GG6V7t+ytfQ6v/bPgS8ZCLuL7TZhzwJV7fiMg+xNeHp830rc8C69ceFfGmma5akhrWdXYA9Vz8w/KpaKj27kHxK8Oy+GPGN9pbRlY1cvFn+4eg/DkfhXI3kYYK6/j9a+rP2tvC0Gr6Dp/j3SVEkEyLK5QdUcDOfocH8TXy23ygqw4zmquQtNDNmbMfPBr17ULH7Z+zfY3hXJiu5EB/EGvKzbo8F1NKzIiIdhXu/YV7TpqvJ+zBGrEhPtj7ePYVL+JF6qD+X5njvhEP9th254mRuvTrXtfh9RL8S75fUj/ANAFeR+A4Fkvk/eHJlxgDuD0PFey+ArSXUfiXdRQzJG/mnDt04GP6VNbWEiUveRX8RmT7VLbqMEOeadob3UTBVyTXYahHpd9qFzHeCKK+tJCkhU8OPWqMM2nwX6xQ4Y57V8hiabpy5WU6z6G9o9xN5AEqhSfWk1CaFcGRsn61PJ5Xk7yQgxXL6/erGNyj5R09TWS1VjPnbZeOuw2chR2wvvWbd6tBNdBowvJrk7pr3UrjekbLGKbLpuoHDROyAdSa2VHzBzS3Z302vtb2m1FXOK4+/urm+uTjLufSn2FrcTII7hz+fJrp9FsLOwCySKpPU5NaRVtwfK2clB4U1S7bdIWjj6kVu2Hhy3s4vncZ966ptWtJE2RtGo9c1zXiNZZIWa3cs3b2pSvJ2uXC0btFiPSY1TzBMoUdhV2zvLO1B2/MR2rhZb/AFazt8yKWXsc9aj0m5vLq4LsGGe1J4eVtWS5ps7y78QIrDc230FFc1PbzTAcZI60UlRXUoyv2gI/t3iddayptPEmhQ3MLjgNKF+YfUMn61k/AOP7Z4Y1+yCB2eIxEZ6bo2GfzFa95JJq3wPtWYIdR8G6s1tOH5It5juU/QMrCq/7Ov8AovinxFpKjeDAl5GfVUfBP5SV9ZKKblFbP/h/yKjNxpwn1Vl92n5q/wAzx26TazKRyCRVCdMc4rrvHemHTPF2qWJGBHcvs/3Scj9CK5ueP5cVw0qmx7VajdNop7cVJFwPSmqPl560oXkV1KRwOJ9KfsL6u1v8Rb7S2P7u+sWABP8AEhDD9M16Hq0Frpni/W7V1Zbt7vcgx1Rlxx+INeNfsjyLbfEWyvPMjjaGdVIJ5ZJAUIH4kV6F+2Bq2peDfEMWpaLtgnvx5RmI3FMDdlc9D8x59q8DP8FLNsJ7Gn8UZW/J/kz2MqrRy/E+0qP3ZRvp5XVvvR0vxI8caV4W8H2sWsXeyaNyVtQ4Mj+mF6/nXmFt+0rNp1nbwaH4RhE6Ss7S3U+S2RgcKMjH1r501K+u7+9kvL65lurmRi0ksrlmY+pJotb1opFdlzjuOteflvBGDw1NfWPfnv1SXpZmeKzqVWPs6cbRu333P0s8HeOtN8QfD/RvFN0ojlvrVZJYIRv2SD5XX8GB681X17x4be3kXTdKuHk2gq0x8vr0OMGvOv2Nr631P4MzJGwnurHUZlVJHGYVbawXjkA/M34muU/au8Z3+j6OljYTRwz3jtDvjP3Y8fOAPfpmvWximsR7OH2jkwNOlODlNX5d/l5HlP7Q/wATbvxberoccyvbQOHuWjk3I8oH3VPGVUk845P0ryqGFQBxk9aqysHkDbQo6YXirabVGck8fhXrYbDww8FCH9M58RXlXnzS+Xkj661XSBrn7G2lSRqrSW1k788nKSFv6GvlC1ljQbEBEpPXdxivsD9ne4XxF+zBe6aCrtY3M0LK3ICthv5Oa+OtWik0/Vri1dfmgmeMj6EirbSruPdJkRvKgpdm0XMrICrYYH14xXtX7G99FpfxXgtwZtmoW8lvIHHyhuqgevSvBXk8+IqG2kfNnP8AOuw+CevDR/iToN4xKmPUIS/zcEFsHj6GrSbaIlpFns/xJhk0X442lrDaQtLdXcG2Zl5AEoB/IKK9T1C4jTUXs443DKPMZiPlG48D64x+dXPiT4atH+KFl4lmjWT7JbyNCueGeRdob8PmP1xWNdSbQcH5u59a/IuMcXSniI4e15QTXpr/AJWPt8oo80fadJWf4HD+OmWbWp541VQz7sL0FbvhOCKCzs7u5lc5YPHAF+WTDc8g8elYHibBmc+tamlfahZaasvkxw7W8piccFj978Qa4KMn7Hmtr/wUfd4iLeDhBO3/AAx6FqMLQTyyxxf6Pt3I7AMApHQ/7Q/PjNcF8SDp82v6FoetQyDQLq63Xl6se4kKF2RqcZUgHnHXPTivQdaukl09La3hiWDcrM+8u7vt7k/U9K53xv4T8SeKrDw8+gCBtPtLlp7yB3IUyDaAcHqcbu+OaKEaNDGzjDW2vXfXbRaLTX9NT42jUUYxdV2T0ve3Tf1LWpfs+aRb3cGs+FLuSF43WeK3n9iDjd/jVT9qrw62t+CNK1XySLmD5HGOmOo/nXuHh66t7i3b7PM7bW2sjgqYyABtwazvFcEM1pItxEskdrdRXBVxkMhODken3q/RKcaby94mg/iV7X5kmtbp6va918j5ijmFWeJhGur8um1nZ6Wf4H573fhy7jRj5DEeuKxpbGS3kzJDn0DetfpFf+BfCF8d9xoNkeOqpt4/Cvnb4z6Z8PNF1tbjS7aNYrYYuEBLh2J6DrgYzzVcuMwtSMa3K1Ls3f7mkejHFYLGRfsoyTS62t99/wBDmv2ULS+0vxy0GoW2yy1izktyhwfThh261q6T4km8I+KdQ8M60HH2Odoldufl7fpWL4L17w9aeMbXV7WzeBY28zK3XyoucHPqeeldZ+1/4biTUtL8ZWYIjvYQkzLwC4GVP5ZrfH5dTzCko1Fts+1/+CvxOTCY6WEqS0upLVen/Af4B438QWsWkSTQOpMig8N0z0/Svn7W1uNU1EpbxNNI7YRVGSx9hT31RpJbeG4uQIADjeCUzz1ANdJoOtHSClutiZo7hlYqsOSPdD1HUVzZXkcsCnrqzpxuc0q0VGMXoSaPZahoenwWGtJ9mujF50UZYEtGScZx0OQQQeRx61aNysMocqpUqQQR0yOKzfHWpXVzH9u83z7mwZTkKNoVhyue/wB3HI70zTr1NV09Lu2jbZsAOR0bHT61w47Ayo1HPo9/I+2yDOYYrDRoTdpJaLuiHUtpc+UMH0FfVXw48Pi38IafiPy9lsmQVxliMnPvmvmnwva/2l4s03TnRj5lygkTb1XOT+lfX1pttPIt4ZiFRRlQOBXBXgqk4Qltv/l+px8SYhxjGnB6vUbFaGHKtIQcdAMU/wAuYOnlMCvQg/zq5fTR+XvVS2cDPpk1SSdSHtmbayjp7VtGMafuXPj4ynNczJmZVaVAT+6UFjjoDUPnZjHJwe/XNIjRtJJ5bbI0Hzf7Rqnf39jaQ+Zc3iRbTkHPGPpWur2JbjBXkJ4hv7Wy0meae6W3AQhTkAg4968C8QXtzPcxvHrkd5OdshjWHmUN/Bu78dvrXU+OfFdtq121lF5b2KnanzjEmR/rM9gp9a4G5vtN89vKZ5JVjCQiKPmWbOPvD7xx/F6VtRpNrXqfI5xjVXqezg/dX4ssXmtPCL1VFvbIzoBMQcR8ZwSufyrn9ZbWtYvI7U2yyWsbeZIyTeVhTwQw6HI9M4FaHkaxp9jLpclxbQIzeY9tDFuVgW+8SeWxjmp4jcQ2NxFJpS3E4YOd3DDjOVHYYA4ruilS6HkR93Y838QfDGNp7qbSb/Ykcip5U/3VY87Q564HtXM634M1Gwsjcx3FvfJGuZfIJOzn36/hXpCwahGYdV1SFJ7RVlkaOKRVkMjc/Nnrjg1JpEMNxpKzxJe7UiMwwn3QW5PHYcD8a9OOKqxsr3O6GJmrXdzA/Z9sodW1+Tw3q8KrY6mhWKaVOFk+78jHgNyp+i1yPjzR77wr4qvtFvUMc1rKyEH616xoEti9zpVvZzLJeW9ytxFFBlmMgOSSowBkZBx6Vvfte+H4NY0TRPidpqhk1CJYrxQchZFGP5iujD1eebla39f19561LFe2pcj3X9f16HzYkvJ8xw24YOe1EiqJCY8lRyDSRKjvhgBipjNHGrIOcjg+ld4kfTPwS8YnUvAi2l3MBLpn7tUPH7o8qf5j8Kg8Y+KvtIMMLbYxnJz96vBfB76hdXn2DTnnS4k+VDHKVySQFBHcZPT3rp/BenX2pXlxeatfTtZW4G+IsQS56Lzz2r5eeSr28pxe5+h5VxRhcJSjKrScp99LepraxrUcwjWGFYvLTDEHJdvU/wCFY8t6svDHB9am1ZtOkuRb2lrKhzglHLfmD0rDu4xAQZXIyxGAMnFdNPL5Q0sd1TjLD1Vu16/0y4DNJOIUUszdOa6XRbCzEZNxH58sLhwjxkDcOnPcVzugXdxIb7So4WmkmQGEhtrLgg5Hrxnj3pkGszxxHaDLMQSEJ6V24fD8t31Pls7zqeLahH4PzO2utaaDTXSa4dlcBgc4AwenHavcvhTrFj48+El/4bvJI7m70keYuBg+Seu36c/pXyXfXhngzudZZCF2E5rsfgr40m8B+ObG+m3PaE+TfoOjRNwwP06/hXbGPLufMyfNojZ1XXtT8OXd3b2MsbrbSNHcw3Me+Nx024J5B9a831qe3vJZL6ztY7VXkJMCElY8nOBntXpv7TGgRWPiaLV9PmDWF4ApkQjbIwG5G/FCPyNeNLOFvXgV96sRzjAp06MKbbityKledWKUnex3/wAGfE03hTxvp2to5VYZQJQP4ozww/KvbP2uPC0Fxb2njXSwHguUVpGUdVbv+ZH/AH1XzNYyNHMMjABr63+DWpQ/Eb4I33hW/wD3t3paFFB6tERx+n6gVstzF7eh8mRjY2DVgIu3J4NWvEukzaNrNzps2fNt5ChJHX0I+owapg4XaQePekB9T/s96ja+P/g5qXgfUv31zpoPkhurRMDjH0yR+VfLPjPRptA8QXulXCtvt5Smf7y9j+Iwa7j4BeND4L+IthqDvttJpBb3foY2OM/gcH8K7z9sjwalpqlv4qsYx9muVCyMvIIPKn88j8qSfSwS73Pm+71O7OjnR9yCzNx9o27Bu37cfexnGO3SvoOGzjs/2TdNd877q4kf6DgV88wQ+dNNJux5S7h+dfS3xMb+yf2cvCOmAAM9sJWweu4k/wBKa+JBLSHrY8U+GenyTTRXCgrHHOzO3sCox+tdHbXl2l5c3lnM8c0k7EMhwetZnw5dobZI+RH5Bmb2JJ/xFdj4B0FtSinm25ihG5vXn/8AVWGKm40pNCZmyTzwRPIZXluZeXYnkmt/wVbSEm7u2JI9egrdbSNJhTcwBwPSoVks2ZbePAGcYr5rn5tyOe5l+JtdujceVbkiNOp7VnW+rRTnFy24Cug8S6KH03ZBgOx5J7CuQPheYqD5j9ei96uMIWuyIuR1mlX9k+2OG3ZvoK3YdPE2GeIqD1z2rlNJsLjTUWQwPgdcnmu6067iazDSoE4/vVLSHKCt5nLa/DDZyho3wT0IFURHJdpgTNg9eaXxncWtxdqqTjaOoWmaWIfI3KxA9c9acI3CCstTa0jSoYwC5LN9amutLuHP7lH/ABPFVdM16ztGbfGWwOOMmnR+JL2+vUS1sZVhzyelHJZ3ZqpaWHLoeo3EO1rcYH94Vz99bXGlzH5GVgc7QK9XsbpntwGgYHHc1lalp8VxK0k6qc8AY5FXzxDlRy/h7WIJ4CZoxke3NFbcOjWUI+VSM+vFFJtFqq0rI43wvCt1491nwzcMiWXjLT3twSMKt0Pmhb8JF/8AHq5f4O3UmifFHQ5L7MQkmk0a/VuNnmAx8/Qlfyr0P4m6O9rpdprGmRslzpMy3Cso6KCM/kQD+Fcb8XrWGTxDY+LdOxDZ+J4RdqU48m9jwJV9ju+b/gVe1gqyqUYTfTR/16X/AACK+KHfVeun/Af3lH9o7R5NL8WQ3ZTb58flOf8AppGdpz+GK8pkfK9K+n/jnp//AAmnwvs/FNqvmT3Fol+QvaZBsuF/ME18seauKh0Wpyj2PYpYlOnF/wBf1axHJwT2psTbh+NNnYdqdbKWR2HO0iuiMfduck5+/od78K/EFr4c8QwXc8rIdyFcLkZDAjP619LftxaUuofD+21mMFhDJDLuC8bWyvX/AIEK+L0Z0uQefUV91fFdG8V/su2WoKA7y6IkpwM/Msat/NTUqhGnSlUT1umFTEyqVo02tEml/XzPgmThutJnNSTDDGoh1rqORnvn7EmrXNt8UbnQUumht9YsXRh2MkY3If1b86xf2pLHWrHx1BFq8jF1hKqgOUQhjnb9eDWB+z5q/wDYfxe8M37NtQX8cbn/AGXOw/zr3z9vvQ4zFo+uRRneshilb2Ycf+g/rXPXoQ9pCt1Wn3nRhqrtUo9Gk/u/4Y+QzJ82MdKmLnYAWP07V1nh/wAB6v4q8MXmsaJaGWTTm8uaJRkz8Z+QDksAefXjFceyyRyNFLGyOhwysMEEdjU0cXRrTlThL3ouzXVF1cNUpRjOS0lsz63/AGFLz7X4e8YeHXYMJo1mVM4I+UqcfmPyrwv41abNp/ju/tPJjGG8zd/Ed3PP45rvv2HdW+wfF4WbSHZqFlLDt9WGGH8jR+2JoK2PxFjuoVZPOiK4J4O1jj+ZpVlatTn6r9UVh3zU6kLdn+j/ADPECqxkxmMEbfvHsa6D4ceHb/xR4ys9K04sJGYSyT44iRSMsfp+prO0DSdQ17WrXSbGMyXk77AueAO5PoAOa+tvAPgvS/BWhJbWEKvK/F1csP3kzdefRRngV8/xHn8cqo8sdaktl283/Wp35bgHiZXl8K/HyOr1fUJryfzJ5N7KgjU/7KjArDumwpPap55NzcHIrL1afZCQDX41zVMRWdSo7yk7tn3uDw6gowgrI5bXnDTk9cHpV3wxcsYhbxgmcyDyyFyc9ue1YWpys0zNweeK0vDPDI7KCgkDH5Nxx0I/XpX0UI8tNJn1deklhuVnrM0AGmIslvcRuWBbzMlSwBBwcDPY598V0nw+1C106wNreXCRLPchIi54LMDhfY/Ka5p582ccSlyqKM7+ucd/wxXQ+D9NttQ0aQX1uk0QmDRbhyHXPzD0PNY0cVKnmznh7aL5PTVO3fY/MswS+qyVTa51t9ptr5xurd2iuSuN6N/Toaw7m4u5Neh06/CkX1lPbq69HZcMpx2OC1ZWl2A8N61qOpXXiO8uNP8ALA+z3UzMLUZySMnGD69sV5tffF4eJPiFpi+H44joejXccl3dGVd0pc7BtHXbhjn6817+AxlLE45ToR9nFu04p+676a9L62XV+h5NHCVLvlfMktHtrbRI7/xb4xuLfwLHFEPMumR45djYYbDjGOpLcce9fN2v3FtqAmn1e5u4S7P5NtFb5aTHHpjP4V2X7S2nalpPitbjTbtreCZh5ro2CSfukAcfxc/SvIFv9UOo3FzcXrefC4AyoRyh4OOeD3619lhsJJPmqS5pLS78ug/bRhC1PRPX7zZfVJ4bS3is5GtJAgEzPBsGAeMkDk4r6B1mf/hNP2aLfVkImutNRZiVOMtEcN+YzXy1rsd0LSKC51F3n27EjjGeGOfnOetfQ/7HF6+p+C/EPhTUI3xkyIJBgFXXDAe2efxr1IRurLr/AF+Z51WVmn2PnrxJa2l3qEuqW1iGEcQYJy2088nHXofYVkx6tJdKIrq1SYwRsEMUpUjPBYe5GM9a2fFem3WhatqNst9Kj21zIrxBiOFJAB9TiucklQlY41xNyziRsCMnnOccDFbw1SMJqzaJft0892bVpG8l0KKJTyuOQB68gVL4I1XUdNluNMtpgo8zd5Up+Qkeo79ag1SJSoSztw6QorGSGRn8s55HI6+uK6LXvCf2Twpo3jiGQvb3lwYLgAf6s445rOcfev0N6Ur03G+vT+vkeh/AqzbUvGwnuII4r21hZiYpCysScZ54H4V9E71juPNHJwVweSCPevBv2c7XS7iG51a5Jt2s7hNjqx7A8n1zn07V71qUAeKSSN0QdCSMHnrXxmZuP1qbgtrL8D3KM5zpQ9rJu66+pd0+VGgnAbeS3yj/AOtUMkcvzLIAs3UNt/hpmh7ViCvJvK8Bh/EPWr2oRlrdVw5BcZaM4OPr6VEIe1pamM3yVGjyD4heNdV0rU4NJ0u+sIpNrSTO/wAzADtt7cetcbLrDazb33+mC7Uk+Y4XbwByAfSn/Eu1gj8YzXFxYt9ldgqvFKC0mOu7uPrXKTNFZ31jp2h29uHMjfMLgkMpPzAj/PSuijSfslbex8ZnGInUxU4t6J7F68sopH32Ngq209psJ3Myu/PRQf4jgfhUXjGf+y9D02ZbKGG4hbA8k+UEA5OVBJzyc0zxDrkdpb21ne3At2QuyyQQcRAHAC7evfmsLRp4PEE10GDQWLTACWUjMpQEljnnJ/KuyhTnGK6o8z3n7z2Oj0WeOeV7iLS4EF2q5lZyDsweg6kk81jxXOrPp32ezt3uMzSOZm3Kh65VvXA9KLm7h1jVLc6bp1wv2fb92UBSBnJPoMVNda7b22ny2cFwII9wYKin5QeGK+ma1alzbBrexlxWd7BEltfT2kweRrhVb7qHuuT2qrrE17Lqa2qYt43TajQSkRNgc4GeprM8Tao083l/avOt4yFBbGduenFVFlezvIZrWb9xA+8q67gC3p612Uoacz6nTCDerGTq0d8F5jfJMbI2G2gcj655ruPBM+oazol/4a1pw1m9s6o0x+WFiNwYY/izjrXIeZ9qjzJsLgFk+X5ue4r1z9nF7K2+IVrNqcEcyXKm3l89PlUy8AHPHYUSmuZJPqjopX51Y+aLyza1u5be4Xa8bFTnpxVOTy88K3tzX0N8dvh8ul/Fq90qK1Q2t8/nwY4KhuoryjxX4F1PR75lgjE0Sp5hywyB9K6FmNGFb2NSVpH1X9lV6mHWIpR5o/iY/gm+uNP8VadfWwy9vMsm0jsOtexfHbQJvD/iC08QaTvi0jXIUvY1X7odl+dfwYn868ahV7O1llMZjllPl8jlR3Ir6p8C2sXxS/ZjksWxLqfh6Rkjb+IADP8ALH5V3Ncz5keany+6z5sS+W3nU3MzsWJ3N0ycUl5cI9luErFR6dj25rB1SOeG/lhnBWaOQoynsQcVL5cwtlleRvvYAI4zWqgtzBzexqaFdTWupw3CuC8RDcdcV0XxA06LT/EAmtQWgvY0ubZVX76uMkZ7ANkVyWmuY90gOxVxv3dWz6V3l3Mlz4GS4uLTzG0afaWEmGaKXkN0/hZf1rO1p+p0X56H+H8mZcuoSz6f5I0aOBOYgy8tnHPPasFJIo90KeYMHlmGM/WtS41mwmtx5yIiA/6uFcY/2unJrF1C+0yWLdE05m3dCuFC1pGPkcrl5npHhq+n8YeCr/wteTGe5jthJppZuVePlVH1GV/GvKbCMzXgLEgKd3vW/wCBNZbS9btrqFiGikDgHuM1ofE7S4dD8ZXF1Yoq6bqaLe2mDwFfllH0fcPyop6XiaYiKajUXX80ZEkh37uleo/s6+NX8I/ECxuppSLG5P2e5B6FW7/gcV4xLfGRwOgrQ0+/MbDkj0IrRo507H0Z+1p4Rj0zWYtesYx9nuMK7L0weUP/AKEv4CvAZJGELHuelfUfhDVIvit8CptLvnDalpKfZ5mbljGcbJPwYD9a+YdatprO7ls7iMxzQyFJFPUMDgii99SUuVuJCG/drhvmAr638D3lv8Wv2eJ9JvW83UtKjNvITy2APlb8gD+FfIHmFQcHgjmvV/2T/HA8M/E+LT7qQDT9XH2aYMfl3fwn8+PxoWjuNrmXKeSXelXVv4iOjzIVuFuRA6++7Fe9/tL3n2Tw5pOiBsm1so4wPTCf4tV74u/DyPT/ANoLRLpYdtjfXiFz2yPmB/ED9K4n9oHUpNS8YNaqSVEgyPp83/xIp7SIvzRX9bGBo8htdFd4htd3S3Q+yjn+VdN4I8WT+G9dVf8AWWT4S4T1HqPcVzZjEL2tnwVtYvMk/wB88/4VDbxyNK0rY5Oa5cS/dSG3qe9eI4bG5sE1CzKtFKA6snRga5OK2hkkMpuI4fLwwVgcsQegIrF8P+IL7T9AuLMx+ba7wY2Y8Rk9RWZdeJJIoZdyqW2naOgzXC6NJtNrUqMUtj0XxOrPpcU9uDu37T6cjNc9YfbLc+bcq7j0DcCtbR9UtvFnghpbGRkuIlXzoW+8jr1I9VPrWPDDqbXq2cmPLzy2OcVz4hcsrCdk2Q69qWpXEW2xtm2jqc5OKq3tzqUOjlvJlLMNqnBrv47ex0yyzImT/tDJNUptTsri3kgjtTJt6DjANct3fVEctzybbeSYLMQT1zWtpVxPbkRH5ye9aq6bPeaicosSZ6YrpNN8PWsY3zfhnvVzkkSnroUNO+zxRedJHvJGTgVasNTuDIfsum/KD34zV+VrG1OHwVUcAdKmsb+OQk28KhMckisG/IvRatjBr2oLJ5b2Zjbtzx+dPm1qSGIyXDBP9leTWR4j1oIu0ptl/hXFYFrqIaYi5Ysjdj61pF2V2iE3NnVDXHuJDtjZVHTccZorIjuPMI8mPgCis5O7NFGx6rfJCLWWG6iWSKVCjqe6kYIryGDSDq2g638PGlze20x1DRJD3kQE7Af9tOPqK7u68QQ2t6bXUpMv2Cisbx9YyfZ7PxZorNFcWDqZHQchN2Q//AT+hNdOXVlRq+zntLT59CITcndbrb+vNaFr9nzVF8R+BdW8MTqJJrJzeW6MPvAjbcR/ybHvXzN8SPD8nhnxhqOkkHyo5S0BI+9G3Kn8v5V7a93eeFfH+n/Ejw3Ao02+lEl7ADhYLnOJoiPRxuI/3s9qu/taeD7e+0qz8aaEPOtPKWZXUfft5OR+KscH617slZqT9H+n9fM7KcuZOK2eq/X/AIPnofMGe1a/h+D7RHfIOqw7/wAjWQwGciuk+HKmbXpbQDcZ7d0Az3xWtrpohSs0yhMF+xoxzuRuAB2r7k+Ck0fiP9lfT7d2DGGGazfPPRmXH5MK+JWhaJp4ZYydmQQTjmvrv9ia+F98GNe0ksS1nfs4HoGRW/mprDDPnpTgdWPjyVac16HxbqMTW91NA33o3ZD9QcVUHWus+LWn/wBl/EfxBY4wI7+Xb9Cdw/Q1yfStabvFMwqq02jT0O6az1K2u4z88EqyL9VIP9K+5P2prMeJPgYmswr5gNlDdIfxVv5E18H27AMK+9fC81v4q/ZO0uS4Yv5emtayHrgqGj/wqcR/Ak+2oYd/7RDz0Pnj9lfxVNoniK801lt/In23G6V8bGTjIHfg/pXR/tPaH8O47O38SeZOmv6yxaNbF1MJVeC7r2z7ck189rdX2kak7QStb3MTFCw6qehp+palqN9IXuZBIS+7cQARn09B7V8zU4ec82WY06jimldLr6+W39ansrH044RUZR99XXlb/NM9A+A+sWvh/wCKOhT28e4m9jRpGGWVWbB/Q19B/tp+HZLuwtdRsrGSedJ0XEaFiS/y5GO+Qv518j6BdzW2uWl1YIRMk6NHGmWZiGHA7nJr9BPGOrRatFYERMsogRpdw+6xAOB7iuziDM6WXYP2037yasu7ObLKMquJ5baNNM8h+Dnw5TwjotvqOoxxDWNQjzM7YPkqD9we3qe5+grudTusoLeKQ+Uo6bsgnufxxRqF1JMV3t91QoAGAAO1Zkz1+KY7HVMdiJ1pvWX9W8l5fmfdYPCKnGMexHI+0HFc9r1xtjIz16Vo3twFJ5GK5bW7ppZyq4IHbNb4Og3K59LgaF5psziv2icIvUnn2r0bwLarps8f2pmEci+Yy7M8AYGBnBPJHPFcv4U0+KSRvODmXJwoUnGB/n6V6VpWkqqx/vw6TowiCL93BBXP1zXsuc4e/DW39f8AAM87xseT2N9GTXsV5IUht4meSaFWVNoLBce3piuh0bxNpun2yaa9sbaVVOOchj3OfUmsSa5ls9anb5kZIjHIX4woAGB6cCvNvFHjzTLPR4XkEJllvWtruJ5NroucCVCBk8YOK8ek605v6snzNu+i03t+v4HyjwkcVBRqL3dHp/X9fM7qd/8AhJ/FWoWF7o1/bxwWwjtbxpS6XofOVZV4yvPXp60nhH9nrwlYTte3scrSFy0cMchAiGcgbhyas/CO8s7Sye8E011LcHKvcEFwvZBgcAV6XZ6w5lMd0qxs33Fr7Xh3K6VGPta03rbRXtp313b/ADPJzSvicPJ0aGkV9/y7GL438HeH/FNutpqlpFOU24Z2IKhRgYx3rynxh8AfDc9wbrS9UubW5K7cMQyYA4GK9t1GSCRXnZhGiAmVicYA965fVtQhOnnUbN1mtgNyvnIYV7GJxFSk3OL1fm/yPPwinO0Ht5o+bPE3wd8RaHPeajDDbawixfuxasRJF6kx9W4z0pv7LfiG80/4t2Vu8cdnb3avYiNlKljkMc/7XB/QV67perT6zfXV4qmFVwETzOCv94ehrn9e0qyuvEdlriyR2OpWTF0uBCCZGBBCuR1HGN3UZq8BnfNNU6632Z3YzKZRi3DdLVfI4j9rbQU0v4n3N3HE6/b0S4QjBViBggjHrjmvI7zTxDLA1xHMZZY2cBQGDEdM+3H8q+qP2wLCLUPB+ieKI03Iv7uQp6MMjn2b+VfKNzPvkilw8nykMTgYPQn619TFWbifOvWKkWwsawosOFEm1A7Aome7kZ5+n519A/A3Qf8AhLvgZ4p8E3qxvPC5uLYgY2vjIIB6c8Y96+bJbm4lmjjaV3t1UIjFfueuBX0H+yV4iltfHq6bPcNNHdxvEZHflm6r1/3enbpV8t9GRz8uq6HJ/BbxBN4c8RR2eptHHYzSiGZpDtCyhtoPuOxr6s1IxXNjcwqT5YTGV64x1FfKP7Q2j3XhX4mavbWMOyOeYXkUgBwAw6EDg856+ldD+zz8TLiaJPDuuzNLdEeXbSO/+sHZST39PpXzecYFuDrU1q/i/K562Er3mqcntse+aFElrAiBiGKYAbOeK15fOjEKtCXj25Lg4CnFYDak0EKyqocoR5yryQp4q7qWpW8emXB+2LIApyB/CMV4mDso2O/EKTlzdz53+IeuW0fi5kmV0Vd20RcFmY8Byf4fpXnHiP7cl0PtNjLBc+cxVoidzhhxjtitP4hTyT+IbicAlS/yfQVX13xNHqkJuGiWKaMJGkI5BUDltx9x0r0cLzwhCyueDnWW3re0oxvfcsi5eHRrDTdQhbZHDIiz7cbWY5PI5JA9ado+s282ppY6baxvGgVXaZtvUbVRQOc+9Xksbx9DtL2WXbCibkjwTsLdiO+eK46a4NjLNqcTJDqXmlfLQfdQjsP8muzDzjVTXU+VUW209x862mneJJtPlQWM25kmZZSAo/uj1/GsWSG6tZ5X3zNDMWUEH5SoPBz3H0qiyz6jeMs8geTJaRnfGfxqzc6hcNpUdrJceZbxRmONcdDn1r0lHlt+J2RhZjIJBeXUyxssaIu4Z+7we1Ov55YYwFaSOIsvmIem71qrpoMdq5YRfvQD93lcHtWrpmkza5f/AGRnCbvmOfbvU1asKV5S2R0U6TnNRRqaLZ/2jOkikNGCEXHY5/lXtnhjwpcXlrao1xJbsjI5wASSvTPrWZ8NfDK28kf2e1Bjzne4yWPSvYrO3j0+ALtBkI5NfnOdZ9KdTkoOyXU+ty3JIUrVaur6I5f9oqz/ALe0LT9ftreQalpMTedsGSyY+8oHXHXFfPGreIP7Y0KKa5hRrnaGjuAu2Rh0w3tX1RNPuY7hlT1BrwL46+D4tBjbxFpEDfYH+W5hU8QknIIH90k/hWuXZ0swxEYYlfvOj2v5fP8AE+hoReCoSjF+7rp/XY8J1i7uLq8kknYs26vef2HPFa6b8Q7rwzdyf6JrluYwpPHmqMj8xkV8+SP51wzHjce9ang7Wbjw/wCJtP1m0YrPZXCTIQf7pzj8a/VoR5YJLofn9WfPNybvc9G/an8Fv4U+KV0sS7be+/fRN2Jzz/Q/jXEf2PPcRxtJcRLAi7mYZ+U4r6y/av0S28b/AAj0nx1psfmSRxpPkc/IwGR+HP5V8m3CtHa7Yrh44DEDKGYEs3oBRrsibrdmc8beZkxvMkZ2Fs4z6Y9q9E+HSwatptzG7DyWH2K6XqAkgwjn/dcD8xXmqXhjjdF9MDn0Ndf8HNThtPFcWn3Z2WeqRtZylj0Lfdb8Dg0qkdL9i8PUUZWez0ZymtW8tnqNzZsgSSCRopAOxB6VQWLksRx6Zr0T4v6LcWviJb8Q7HuAVuDjgTR/K/58N+NcG8fz5OcHgt2rSMrownBxk4sLGcQ3CzMTxwcelek+Kbb+3vhQtwvz32gTCTjqbWXAb8A20/ia8xGwoVGAqn72a9J+EupwPm1vCGtZVayu1J6wyAgH8KifuyUjoo/vKcqXXdfL/gHlgqWKRlPWrXiHS59F1y90q4B8y1maMn1APB/EYP41RHFbnIex/s7eOP8AhF/Gtsty+bC+H2W8Qnhkbj9K2/2lPDL6J4qOoxruhu/ldx0MgAw3/Ak2t+deIaTM0dyrBtpHIPpX1dPEnxS+AkVzHh9TsEFs/qJEyYmP15T8RWezt3HLWPN2/I+XZ5AMjmq9ndSwXiXMLlJI3DIw7EHINOu/kLK4KsCQQeoPpVOLLPtUEknp61VhI+3tQ1hfiH8C9K8YWzL/AGrpSr9oK9UZev8AIj/gVfNU102reJLnWLg5iDFyTznJzj/0EV7JcXw8E/s7w6bLMI9TvrRbQo0nJZsyKNo9iRnmvEIWE0VlptrH5alEBIPLBerH/ebJqU7xQNWmzY0SHz5xLcKWNzIXkGP4R2/kK6FBoFmwZrfewPCsSf0qbwnNpdraTTyL50zEIiKudiL3/E5P5VYubOx1C7WZYmjVT82Rg14eNquVV66Ixd3KxFe+IrWS2FlbaegiyN6uoKflVCTSNHvmDtYyR5PPkTFR+RzVXXXt4r/yIflUDn1rX8O30Ekix7QckVj7WcY3TNFOS6ljwvZ/2QzR6esiIWOf4mII5BOOldrpSM8fmNbZb171BI0MNofLXDfSsmTxRPp6+U1urZ6NmsHVdV+8ZNuU7yZuXtwy4SaMgnIBY8VX0DTLeKcyMy7iS2Ac1xv9vXepX5Z2SOLdwCa6GyhV1Ei3m1u+1q0uoDaOoXT7fzS+EOT0NR6nppmgKo/l+4PArIhuI4WwlyryD+81Wbm8vhDlgCh981kpRb5ito6EEGg28k4Xe8h7ktxXSWeiQWse4Zrk59c+wAtFbtI+M+gFUj4+u2lVZoFRCegNJpvUmLXY1PGGn2AmRm2hznjvVLSdL0mb/W7OegY03WL/AE7VbZZGlj83GAueRVHRdGuLhj+/CoOjGqUW0nca02R2Kabo0ESrGsR9STRWPbabDaMy3l8W9KKlxQXZ1c8VrcTCSW0DSdcso4qnqd80ULWUUKMJVKFG6FTwcj0rcjglcghMevHWqculxyXnmSDnFc/u/a3LcuSKtueaWVnFbG98K68o/su8Ubnxny+0U6+6H5W9q6f4Rai91Yat8IfFUe+9tfMfTPM5E6EfPGOxDL8y++fUVd8XaGbvT3ns1U3VqDJFkcMMfMh9mGR+Vee6xHeapb6fqWkzPHrOmfvtNnH+sliQ/NAxH/LSM8j1FfT4TEfWKV5b7P07ipyt1/4f/g/11PG/iX4WuPCPiu60qVWMIbfbuw+/Geh+o6H3FU/AV19k8YadNxjzgpHseK+ifiHY2Pxk+G6+I9Lhij8QWOftUCjBEuPmAH918ZHowIr5htZHstSimZWV4ZQxHQgg9K6qTadn0N52lHmX9M7jx9py6br91HExCSPvAJ4OeeK94/YJugureKdGZvluLWKYL7hip/8AQhXj3xhaOafTr+NhJHdWaSKw/Kuy/Yp1T7L8ZoLZmwL2ymh/EAMP/Qa58LFxqyi/P/gHbjpRnQhNdk/8zjf2p9N+w/F3UHHS5iimzjGTt2n9VrypPvfMM19E/tv6b9n8d2N4qEB4pISSOpVtw/Rq+eRnBwMgelaUH7hhXXv/AHfkPj2hgRivtv8AY41Aap8DtX0djuaxvHOD2VwG/Lg18QxA7+K+rP2BNSH9seJtDZvluLSOZRnupKn9GFbpcyce6Oabs4y7M+fvjBpH9k/EzXtOhj2ot27xrj+FvmGPzrkklC5HQ47ete7/ALTVhZ6f8arV9RuJLa1vbaNby4jjyygEqzAdzjFeH67bWlpqc0Vhc/aLYHMcnHzD8Olebgq/NGNNrZfk7PX5HrYygryqp7vb1V0e6fst+CZr2/bxjqVvtgt8x6errgPIfvSc9gOB7n2r6g1WGJobOITQpi2Ls+7I9cH3zx9a4n4VaaLT4c6LbTFyI9PhCvuwN20MeO/XFaN5OsTiPa+WON34V+O5/ms8Xi6ntFdbJdlF+nXe59TgcEoQjGD1Wr9Wv0ILmX5uvFZd/chU61NeTbQe9c9ql2Nj5bBH3QB1rx8NQ5mj6zC4fmaKupXm7IXJx1qhpNlc6tqEVvBGZZHO1V96hhje5uhHu3FzgjPX2rvPCWi3VrdxSx2rQMtu0jrI+3crDrn6dB1r6GjSUEv0O/E4mOGptRetjotM0m50OZZDGY3jAaUrGCNrj5gp9vrnmuz023iV0jtVDQB1aNn4BA5789qzbVrma2e0eaKRWjDNlTvGevHY/dH4U7Vf3ETQ7VThd2w4IOP85qsbiY4aF4puLfzW911WyX5nwGJqTxErSfvHPfFDU1srDUL26O26lbYSCNvYDGK8JN1cW/iZjNd21vYmIYJG6cyudqhBgggkDPHatH9pzxQ8Fnp2k2z4YyiVgD0RDn9TXLeIAsg0XW/7RmtEWeEvIvIjU8k4HJ6ciuvKcHKpQdaf/L3meur0/V69PkezQnHD0FFfFBxb9Hol6aI9D8A3d7No0VxFeLBDaSlZV6F2zgAegr2/SdUs5NSgSaRFJQFS7fNgDmvkPTfE6aHr92qbrjT5mMiM8ZQFic5Az/WvQPB/xhspNTt4723SMoxG88854yK+wpxvRTiux4WYQbrSu+rPrK7tYbmzKyIjxuuCuMhge1cH4i0OWw8N3Fnpk4hXcWjVlysYPbFP0P4iW9/GhSJWQ/xg8VW17xJDcWk8ONwcEDB/Ws8U4SjzQep5ODhVo1FzLS55frUF3pumteC8eS64QbOATWNF4ltbwPps8E7XKDcjspAbBxjPeuwubOK5iRpnDRodwXP61z2pW+n3z2VzpUUM8UcpWYh8FR0J9+a8t0V7Nuotf1PpHjnUktb6/h2OmuCusfCjUvCd5ho3UPZn/nlIcnafYnOPf618gSTzWt1JbyL80TlXU9mBwa+m9Ru5NPhmC3GE8vH5cg/Wvn/4v2S6f47upogBBeol5Fjph1yf/Ht1fR5JjPb0+SW8dD5vNsN7KXtFs2Ykl3FI0iqANwGU5J/A113wz1aXSPF+mazExU2lwkpJfqqn5h+VcF52MEtgAdRSG+2bFhyBnJaveSPFZ9f/ALaNgn2DQ/FdsFeGdfInGMh0I3Ka+WRLNZt9rgkKNn5HUEFT2NfX0L/8LJ/ZDjl4lvbSzOeckSQnH6gV8W394xfew2lQVAzzUOPvuP8AWpSm3CL+R798I/i4t4E0/WSw1NsIz/8APVB3+vtXo/jHUrFdHlkhjWPeh5XgNn19a+K0mdG86GQq6kbWBwQa+kpNK8RX/wAN9IuorxbiaSxSWdZcIynbnjHXivk86o4bAct5cqm7LyZ9HlVSpi3a2sfxPPtavlmvBDOd5DHJFc7q0qH93GdsffNMkvT/AGubOQMknPzYzk//AKqLu2s43V5boI39yXG79DivTw2CnZHPjMXT5nrqex+DNas7rwPps02rWwEStFdPMyhoivCgL1YnIwai8SfDm3z9ptm80N87MOWIrxDT5bebUHht42D4OTnOcHp+VfSPh/xpoEehW1lO6pHHEqmU8lTjGK8zH4WWGqfu5a7nhSwtKSU7bnjt74TnhRZntd0TS+WxPGPak0XwleXlw9vHGrxRjdtxwBmu58X+LtFhimWEm5VAZFKrgKR3qx8E9W03xJbyW8b+XqzMzyQop2rHkAZY8c5rnlicaqEqkY6IIYOClyzlucevgC6aeRABHGBnpjGK6P4deBrm4v4ZmWRJBkOMcbe1eh6polzdXJt7eNiD8oPq2cZr0zwD4Tj0LSI4pTvl+87HuTXzGPznFOk6berPew2Fw1G1S17EXh7QodKsF+UZVeKrahJuc10GrzgAotczdnk18e6qvY9zCSlUlzyKM0m2srXbWDU9IutPu1DwXETRup9CKvXBy1Y/imTUYPDepXum2ct1LbwMwCKSM4OAfrWuFp1a9eMaXxN6HsS5IU3Kex8XX0H2PUbm1YkmGV4/rg4/pU1tJHGEkKKx5yDUEjfaLh5pX+d2LNnuSeatgRW8Q8yNSc53Z5Ff0VG/KlLc/LJW5nbY+0P2WNUh8a/BbVfBeoMJJLQMsann904JX8AcivkPxjpMvhnxJqGj3Kt5lvO0fI6qDwfyxXqv7K3j9tB+K+l2t3IFsr5TYsMYC7vuH/vrH51uftueFF0Xxnb+IIIMW+oJscgcBxyD+Iz+VCbJdj5uRyJhIqZ5zg96vW8mx47vzGieNt2PQg5GKoFv3mSSB7VYSTeAGORnoatkJn0X8RtLj8ZfB+y8WWKl5Li3WaXYOVuIRtlH/AkwfqK+c5pmaEJk4zkD0r6a/Y+1C31/w34i8AXTB3ZRe2QP94DDAfX+teCfErw7L4Z8YalpbqUjjlLQ57xnlf8AD8KUFZWKqS5nc5ck89q2vA1+lpr8Ucz7Le5PkyH0B6H8Dg1iMAenSlC7WBU9Oc1c4qUbMKVR05qa6Hp3x50Oe2vrDWJEy80Qt7lh0aRANrf8CTB/CvL6+l47AfEX9n5NQjAkvrMC2n7kTRjMTf8AAlyv5V86S27f3cEcEVMJaK4VIrnaiQQttYYr3z9krxZDp/jGXwtqM23T9cjMHzHhZf4T9cgV4EOtamk3lxp99b31u5jmgkWSNgeQQcinJX2Ji0nrsd7+0Z4Rn8K/EC6zCI7e9ZpVAHAkBw4/PDfRqyfgn4b/AOEi8b2/2iIvY2X+k3PH8K9B+JxX0D8brOD4m/BDSvHFhF5l4IVM+0ZKzIMMP+BLn8hXnfh+GPwN8MlkZQmq6ookk552kfIv4A7j+FKbulbqKCcb36f0ij8WtaXxB4oMTSbreyygIPC4+8R+eBWX4csJLiXzQAk92fLi9EQdT+AFUrS1+1yCNmI53zOxzgVoQ6l5bSTW/wApx5cIHZf/AK9YYio6dNtb9CJPlVjuLK40bwzbeVJtnk/uisi68SGZ3+zW/LdlFc7NbzSwm4mYlj3JpBqVtYwrjl/TuTXguDl5mOq16kGsw3dxKXXd5kjcnNdL4V0W6sI1nZge5PXFcit9fXupKIULZIwB0Fdld3t9Y6ZHE4ZWYYUY61rUTUVBmkmrHYNd2kFmGlfLkZADf0ridQ1htR1E2kduwTOAQKzpb6fgYeWVh93qav6a0kdxG80flk9zWPsuXWxEVyu7Ow0DwvZsEmuEG30Y1uanbWNtZ4tyiHHUVnxfvrWMx3SqxHA3ZNZeux3FuoluWZk7Z/wrCXPfUqcl1LWnx6VNKVuZAW6/OcH8K0ZXhtoiscxkjHPXOBXnup3EzASx28hUdWwar2mucbWZhxgZOKt0pTQoze1jc8Q6tPLiC3CqGOMnqar2GgyXBEks4O4c5NYl7HdXjAWzNknO6tixW6sbdVuPNkJ4GckVpy2jZD5kjT/4RqNHEkUvPYbq6Wx0nVI7UNHIIjj1zXNxXVxZqLmSErH1+YGtKDxLc30PlLIIkbgbF5qFduwJxfQo6mszXLLd3j71PY0VtWfhW0kUzzSl3fklm5oq+R9yeRdz0yeYpFkHa3pWLFqVwbkw/ZXbJ4cdKmjufOvcSLzngY4qa9trmWZPs4WIZySR2rlhGW7H7SO0XqTeVIY8MoyfSvKNZgPhvxLNazM8VnOwuI5FHzQt2kX3U8Ed1+lewS28kduNrF2x+tch8TdKk1TQRcRw/wCk2RLggdU/iH9a7aFd4aopX0HTjF3Rw982oeF9dk8XaNCnlMANbsoz8jo3/LdPVG4PHQ1w3xy8JWl1Avj7wyBLp13hrxEH+qc/x4HTPf3+tdb4a1UBE025kWMLlLSaTlY93WGT1jbp7Go7SRvBt7dxyWby+GromO/spBu+xs3BB/2Dk4PpX0DSaTiawk09f+H/AOCeJtrMl7odnp8xLGzDKhP9wnIH4c13H7Oepf2X8ZvC90W2qb5Ym+jgr/WsL4k+D/8AhGdVS/01jcaFfEtazDnZ38tvcdvUVleF746f4k0u8Ripgu4pc+m1wamn/GTOqrK+Ha8nY+ov289NaTTLC/C/8e9wPmx2dT/Va+QVbbkgivvL9sGwGqfC+4uFAIW2SdW7/KwP8ia+DZAitj9amlpOcfMdTWnTmu39fmLyV3cDH617l+xlqUmlfGvTIpMpHqNvNb88bvl3D9VrwoBg33siu0+DmrtovxN8OaoWx5GoRZP+yWCn9Ca6afxI5K3wM9t/bw0XytT0vVlAH7ySA4HYjcP618twQRzSNG0yROcBN/Ck57ntX3B+3LppuvAi3irnyJY5gcduVP8AMV8OzjDBg3PWuKhFrngns3+Op6NaSapzavp+V1+Vj6y/Z2+I9vqmgHw9r0hgvdOjFvLIuDujGAsmPUYCn8+9ekSzW9zOYYpllGcKwGMj1xXw/wCBdQ1Sw8QrqmnXVvHcRMu/7RJtWQMwUg+o559Ote/aP40gvdS+1W9ybe7tm8u7tFbDoRwSnqPevzfiHh9LFc9P4Xrp0vun5N6r1sfX5ViFVwzkk+ddLrW21vPSzXlc+hIfCui3FkYwZp7gSqHcPjHsAKkfwR4faUxLp6yIRtLEk8/Wsf4f3UV7pUF5bXEkzsxaRehBHr+Bqh8T/iha+ErKaH7Qq3LHCqg+YDvj3963p5fRivdpq/bc83+1MRry1H97N7xD4O0OwtYrq3tEjeBwVSE43Eep9qi0y8W405LG7l8ny3G3GMtgHG4n8K8H1n48Xs9rHBHpYaFPuCWQ5PqcirPgf4ntrFxLFfRRI/VFXjA/rXLmWCxlCLq0I+7bVf8AAO/LsR9dtRqSbn0bPeri/Rb/AO0+Ykkq8BkXG4emPTis/W9YZrZ1faHkYs2K5GPxAso+QgZ9K5D4r+NIvDnhae4MgN5cKY7VM8lj/F9BXyMKOMx1dU+snt6/1qz2P7Mjh17Stoo/kjxH4va4viDxxeTJMkkEJ8iNQ3OFPP610dk/9ofDNI5OXjjMbZ7FTkfyrxx5d0jSMSWY5JzzmvSfhreNceEtWs3Ys0LCUAnkjv8Ayr9fxeDjg8NRUNqbS/Q+dyzFvF4qvGX/AC8i7fLVL7kUfD1lqWvX0WgGS4EsjstjDHH+6JIOST/CB/jWXrelan4Z1mSz1SJ43ifB9D7itnwr4muPCviaG+iXzPJdtu/kfMMZzXffE3W9I8Z2Nvc/YxBOqfOxwcnvXUk6c9tH/X/DnFOoqsEnuuvX5+XYzvB/jpbGwjijndFVSCSc8+ldC/xBBtUjkk3AEFiO4968NvLdrObarsY88irUepr5QjznjnNZVMBBvmQ44265ZI+ktM8TQ3UHmLIpjAHQ5zV/w/ptnZWF0NPcjz2MhVjkDPpXzXpHia60+4CwSNsHRc8CvU/CPia4vLQqk3lknJLfyrlx2G9zU0w1TX3WdFq8cl1eNYLhtkBYnPpXlnxf3aj4b0fWIuWtZpbCUj+7wyf+zV6jFc21nYajqlwfmW2dixPseK8z0iNdd+Fmv2ZOZ4UW+iGe6N83/jpNZ5NTdGTk9jTNKiq0+VHlqTLgq29m7DtUatzuxj6U+PYYiPLO/Od2entinvbvCfn4NfWI+YPr79g3XY7/AMO+I/CFy24BhcxoT/C42t+oFfNfxd0GXwz8Qta0aRSBBdPsz/dJyP0Ndv8AsheID4d+M2mCWQLb6gGsnJPdvu/qBXVftx+Hhp/xIt9ZVMRalbDccfxrwaio7SjL5BTV1KPzPn3QbN73VYbdYfOVT5sqbwo8teW5PA4Br3P4/wCuanp/hPRZbFpdLGoNslit5flVVQHaDgc4x07V5T4LXTNSni0+0j+xamqSTPf3F4I0yvKqqkY6ep5NdR428Zyax8PbnRPFNmZNQiuRLY6hBIpDuOoZOwKk8rxmvlM1pzxGZUJcl1B6p72el7Xs1pfvpsfUYBRoZdUlCWsluulunTX8Oxla94eubnwHpXjayLNA5NrdY6xSrwMn3A/SuAdnZ2Z8liepNfUX7H1rYeNvhn4y+HepAMZMXEBb+AkYDD6N/Ovnnxdo9z4c8R3ulXihbi3lKEMuenevq4LklY+YnLnV3ujL0u5a31BJt5BU5Bziuji1qaPT2e3jJ43bGbvXMvh5FfAC9PlGKnW8zIqpwF4X2+tTVw9OrrJChWnDRM35Gk1Lwvc3BkczIyPtXjcp4I/lU3w70rxVf69AfC9refa0kX95CrbVJ6bz0C/Wn+CUe6nTTFQF7v8A0cKP7zdD+dfcfwi8HWHgXwfBp8YSS7dQ91MQMu+K+bzXOKWWUnTkld3suljvjQU0qj2/MueBtEvrDSIH1wwSakUXzfLHyqcdq19RuVjQquKZe6nHGpUNzXPahqAkJwa/IMfmLrt2Z6mGwspyu1ZEd/cbmNZVwd2adNNu71Vml445PpXlRUpM+joUeVFa7YKpJIAHrWj8F/Eui+L4PF3hOzkWaa22t5gYFZeOq+oDACvEv2gvG50nSjoNlMY768X94VODFF3/ABPT864f9l7xp/wiPxb0u4kfZaXh+x3Azxhuh/PFfrHBGSOlB46stXpH06s8HiHH6LCwfm/0Rxvxa8Pnw1481TTVQxx+eZYFxwI2+ZcfTJH4Vym8t94nj1NfSv7bvhZrfxbbaxaQvIkqhcxpxtcllH57q8CtPCXia7AMGg6g4bofIYA/ia/Q4TVtWfLSpyb91FPTbqS2u4bmBvKlhdXRlPRgcg19w/FCCH4tfsz2XiC3CyXq2qykgZIlX7w/MY/GvkvSPhL44vmXGlLbKe9xMqY/DOa+vf2W/DOp6B4E1Hwfr2qabdfaWaa3ggmLPECADkEDjPPFPmi3ZEuEor3tD4PkjAYjdz6HikGwdTmvorUf2fm1DxZqzG4uoLf7W3lxwQhtueSM9ua29K/Zp05AJr6G9eIDkz3Kwj+Qpe2V7C5NLto8Z+APir/hEPilo2sBikAnEVxzx5b/ACtn869m/be8FpHe2fiywQNDMNsjKOCrcqfzz+YrZHw7+G/g9Pt1yPDQlg+dI57k3DMy8gEZOc16Vp2p6b8Tfgul8bSBJbF9k1vGdyptI4X0GMEfSrjJvoRJxto9j4Ai06+mP7iyuZc/3ImNaVr4R8Sz8x6JeY9Wj2/zr6c1r4kfC3w/dTWMmnapdzQOUaMBYwpHBFc3ffH/AMO24b+xvAdqccBrmYt+gxU81TyKTh0TZo/sk6ZrWmX+reGNdsmt9P1u2zCWcHbMh+VsA56kVynif4Ja3feM9VXTSUh+0FvLWIsUJ6j881hX3xf1nUvHWleJfsdpYtp8g8uK1TYuzPIPrkV9DftCzapceAIfHHg3UrizXULaO5lNs5XeAPmBx7En6g00na1xSltK3keOWf7O2pYEuo3UsK9y5SIfmasXPw0+HWgxmTWvEVizJyYReGV2I7YjrxzVde1y+JkvtXvLg+ryk/zqHw/pOoa/rMGm2heSWY8lmO1B3YnsAOaXL3Y7yfRH0T+z/wCLNJ0v4eeJtG1yM2+iSTTfZbgFnXzQNyp7HB/ED2NeT+J9Wvb6+traRGLxfJDFv3EAnIzjvjGR2PHY1v8AjXVrPQfCKeBNGCeVuWS6lA+dyAeT7sSSPQAVzmlW/wDZ1tHPIim+uBiCM/8ALNf7x/ChPS7FLe5cjt9kR09G5wHvJB+iVPHpak+ahAx2qQHT7WyEUc2+UnMjnqzdzVBdQktZTJkuue9eJXrTrzfLsYNXZowLNOxjlZY1XgLVP+yrSe+Ku4YeuazH1gT3DrKWy3YVveH5LEsq3CYU9yDUOM4AoW6nTWFpoulWqzQ7JJlxx6fWq2uapDqca5CAqevTH0qz/Zvhq6kEUV9sY8kB+v51YOg6DBj7ReKw7HPSsHpL3ndiknJ7lPw/bWKlZmHmP396s63ZWeqzRu7LEqdQGxVLXrrTtIRDpkgkLdVVs1k2l1c3m6RmVEJyQKu7SvcOW7uWbzULHRbpTays+3spzVm88Vfb7ZQ8IAHOWOaw9QEAR2aMkisaWZmYKqcH8quKUkJpvY6628VW5ha3+z+YxGOOlYV9aSancL9khKnOc+lUbe+t7NyZEGfSt3w/r0JmLKmD7CqScNkdCppW1Oi8PaTPZWqzXW1OM7j/AIV1cOq6cYFSaBcj1Fc02qNqEqIWEaAUuqrEsarHMfMPtkisZeZE7p6I0/E+o215ZmGGNAo7msmyuLC0g3SLt44OapHTr67UtHcDA/vLWPrMV1Yqf3YkcDjJpwUbk+91Ouj8RKGIt1O3HVjRXnEU+qZO5cZopypu+4rPsfTFvGJLtZlI3A8CtpbhIMtIpzjisS2nltm3LCWOatXV5N5W6SMN9OtcFOrPoS6Kv72haF75jHy889qntWinibzMEnIYEcEelZaxs8StCpDyep6VqafpV1HsUsCWFaWb1kYPe0djwH4i6Q3h3xFMY491pKSyqejKex/lUlverqGkfZJL+GGSaBoLK8uhujc44tbg+/RHPtXrPxT8KnUtAcbQ1zCC6Ec5HcV88Wt5/ZN5LZ30IuNPn+SeFhwR6/Wvay/EScfZz3OxNSSkhPDmt22n/bPCviSzuZtGdvIu4Jx+9sJR1Ix0AYnBrkPG/hW88K6rF+8F1p1wPMsrxOUmT6/3h3Fdnq9n/ZcamC8C2Vym20vyoYFSd3kXHqM9G6j+TNI1WKDT7vRdcsmu/D7yDz7ZTmWyc9JYSe36EV6aXVb/ANf1/wADU0UrXXR/1/X+Z9X+PV/4ST9n3TbpcObrRRye5aAH+Yr8+JwQx3cHNfof4P8A7Ouv2edJttO1SHU4LO2SAzoeoB24I/hOCMg1+euvxm11i8tiOYp3Qj0wxFRL/eZeaX9fibU/9zguz/Nf8AgQNIoCgbqs6dO0F1HKp+ZGDKfQg5rOLnqpxxg1JbuQ4781qjJu6P0B+OOzxP8As8w6hGvmtdaWsgb0OwP/ADU18E2um3WoykW0Y2qRudjhV+pr7w+EUo8RfsvabDcxndaRNbusg7KSP5NXzHdW+gQebaXGmmGBJMSXTuIdjZPHynI/KuacuTET87M6aa58LT8rr8jzEaNfQlk2gLu4kA4JHoateE7q503xrYas4a6FpdxPcblyCu4A7vbtW3rCz2UX2ixvP7S03b8xkI8yEZxhiOo9Kr3dtE8cf2ey+zsFBYsvzMDyDu7/AFq13sJ7ctz6/wDE2pQ+EPEV49lZxW9nNDHc2/lnG5HGcAHj16V81fEPXrDxH4hmvrzUPsasx8qOY5wK9u+Nq3V/8EPCPjGxZWlSxFvNxkEheM/iDXx/qV1cancvcXDqGPJAGBXkUcF++qRWln87PVHdKcY0qdZq/MtV5rR/5nVWb6S8oD6nbr6ZNd94LXw/JqVraxappcMs7hPtE0wULnuT2FeE7eDgg1oaR5aX1q7g8SqWx2GRV4nKfbqzqO3Y7svz2OD+Gir99dPM988deNbDwi32e3R9RfLLDInyxvg/eye1eIeMfEV/4l1T7dfXDyPjaifwxj+6or0v4uabaN4OtrtTIbm3utucfKYmXIOfXNeOyAE7ugzjFcmQ5bh6FP2qj7+qb3/4Y7OJszxFet7Lm/d2TXS/m+5F8x6dq7f4P3G3xBPYuQFu7d0wfXHFcS6lclc1teAZpI/F2nGL77TBRk4znivXzGl7bC1ILseLlNf6vjaVR7XV/R6M7bw14RuPF8msafbDF/Yojw8cH5mDbvbp75x2zUFl4e8aw6k2jHSboNExR5GU+Wvr83SvRPBmtSeF7zxpb29ks14IBfQJtJMoCkFeO2SDW1oVz4k1bwvpVxeynTry8WSf7OVMqGNMAhlYHbkNnJI+bHXNfEV87xlGpN2jyPltfe7jdvTWx9dDKcPUkoSvdN7dUns+np5HjniLSFsYMC4N9f8AneUbZIWUrwDuGfvDnHFcrq4uYZhNLZSwKzFDvj2ZZfvfjyM/WvpHTrP7RdXkkdtbzx2hwI2IViGCsgQ42kg7sA55xXmXxMtf7U0CDUrSwuYY0l2ymWPaTJwrBsn72Rzj2rvyvO3VqqnUXq799lbQyzPJacKcp0pWt0t2+886gEbQ/aBnGa3NA1qW2cLDHNKRyVjUsf0q14G8K/25o18kL3KX8Mi7VRCybevIAz616H4K8R2uhajfaL42t/sJuinlXMcRRd3KkAqBtUrge3PSvQzLMFTU404c8o9L6201S6nlYDAtxjUnLli+trr0fY898WeMLy70eTSQsltvwJFYEMB1wa1fgvPFJqjWcpzDcKbeQbuocY/nXvV34d0+8FpOLLRrzR/L8yZZ7dWZjgbSp9gOpJzmvNfH+hWnh+/03xBp0EFobh1E0MERiVQw3RkqQMHjB4FePlnEmHxclh1Dlb8769np5HZi8onBSrKd7dLW0PEtXt5NF1u6s5EDy20zxMGHcHFRT3r3H+sY8j06V6H8ctH0201HTtdtHuJrnWw80irjYhG0YXuSSa80u45rWeS3mjMckRw6ueQfSvs8NXjWimvP8HZ/ifLV6EqT8tPxVzT8P39zpetWWqw5Q2k6TI3+6Qf6V9jftWafH43+BWl+MrOL5oYorkMD8wDDkcV8Sr51xIvzFunGM4/AV9vfs7Sf8Jp+zRf+Gr2M+fZrJDtbj5TlkP8AOqr6q3z+7Uzpqz5v61Phvc0codfvKwPIyCQe4q9rWs3GsGFrxIhJFH5e+NMGTkkFvoDgY6AAV2un/CTx3q2oXZ0TRXu4ra4eNpdwRNytgjLY+v41qN8B/GzZkvf7I08dw96rEfguaHKlKSk1qhr2kIuF7J9Lmj+x74kbQPjFpqtLst9QBs5R67vu/riut/bb8IrY/EGLWoYWEd/Hltg6sP8AJrD8IfB6fw/fxa1qfiy0thYOtzugtnlxsO488ele/wD7TGjxeM/hPo/iCzYyhfKk8yPqUbGcfrTdWL1XQyUHdLufDq2EhKBhiLknJ6Uk1taxqrJuJ/iyRgHsK+i3+DuizIJ7trnzNoG5plQAAccDisbVPh34O0tC1xq1jEoOSpuAzE/n1rOeL5V8LfyHCmpO3MjzH4ZWt9qHiu2s7OTybzPmQFT1dRlR+lfZXhbxJe6l4dtLi7UpKU2yjphhwf1r5Z0+/wDDei+NtDvNDumfyLxDKXXA2k4P419a6zpkOmXDpb7fs84FxHj0cZ/nmvgOOqEa2ChieVpqVtez/wCGPeylxVZ0ZNPS5RvtQYE7m49fWs+S9BPWorzvnkVlyyYPFfmtOhF7I+ypUopaGlJde9Z97Brl6PO0i3kuFhyZFUf1rB8R+JtN0VYku7hRcTHbDCD8zH+g968v+MPiXxFZ2+mz6bqd3bW0yvHNHFKyrvByDwe4P6V9bw1kaxeJTq6Rs2vP0ODNsc8HQbpJN7eh6FrWmeFfGUkSa/p8f22D5BKcqy8/dbBGR7Gl1aw8B/DewN3C3h59USPzLaBrcSyM38Od2cfWvn7RPGup6ZMJJJXuUJLPuJz19T1r1WaHRvir4Q2abqSR65bRkxIWCSk4+43qvvX6LSp1cvfLV96n37Hy1adPGq9N8s+3c7vw78S9M8cxaTY6xaulxB+6+TDBlByoU+o5FV9Q+M/w509niTRNVvJYyV/fzpEAR7ZzXhHw9udQ0fX59Pvo5IL60m3FHzuVgeRWV8WdJGm+OLuSNQtrfhbyAr0xJyQPo24V62HalOUZa2/LoeXiafLCMotpPp5rc9q1T9ovT4/3ek+ENLi9GkleVv0GKyfA/wAa7v8A4Wxo2uagsMaLILZ1hQoqxOcEYz75yfSvAt/ljavB9aIZNr7gxBHQiu1RRx6Jn3F+1zc+IPDuhDxF4Xv7i3hmdJLjyWwHUjbu/Pb+dfIOq+N/Feot/pesXcv+9MxH86+yPBl/D8WP2YEiupBLeWkDWdyTyQQNufywfwr4iubGay1S4sbpcTwStFIpHQqcGlzWQQppysH2rUJpd0s0jeua+jv2JfFjWXjC98KahKWtNYhPlqx48xR0/EZFfP8AHbuqlgtbfg/U7rQfENhq1oxSe0nWVCPUHpWHtzuWF6HeftO+DP7D+I89wsZWK8G7OOC68H8xtNeVPaKoxzj1r7O/aK0e18cfDXTvFmnoGZ4VnUjsccj8tw/AV8mX1m8akBairK1RLuaYWmpUXptoYAiVGBHIzX15+zFq0PjL4Par4IvmWW603LwK3UxN0H55H418o29ncSzrHHC7uTwoXJNe5fs+af4q8F+LLXxPNo99HpBBivpDEQoibgk/Q4NbKaja7OeVJzTsjxXxn4eudK8aXHh+OKSR0n2xADJdT93H4YruQlv8PPDzQRtFNrt9HuuGHIgXPC/QHr6njtXpH7REukeFviNP4hs4YLi7mtzHbOGBVCedwx6biM14eiGaR9c1yRmVm3Kr/elPb8Ku12c3N7o7T0EIbXdWJk3EtFHJ96Vj/Ea39G0e4v4Tqt6xV5eR/sr2Fc3p0V94n1fzNh8mIZ2DhVWuq1XUNQ03TwkyqIj8ox2rz8bVb/dwfqZu+5FqOjokSiAmR8/Mar/2NK0IWVCqjq1WtD8QW7wNEYyZOzMeKiuNalRzBKVkU8nHGK8795chJLcpvpdvburQjfj7xFaKzKsB8gIGA4HWoppnuLQ/ZY1OevtWbZWN7JNtSTap+9nim/eXvME1qSWEU+oahukXaqH7wrU1u7RIhDGwJHvUV24sLb7OmFkP8RPJrAFtcyXJmLlx1FChzPme3QiKcnoakytJAJDgEcCmabJP5/l72I6YqtFLKboK7fIP51qW0aIjTR435oeisOb0H3cclwBAMqah/sS72CRCCo4qeOdXjLMQXzwB2qfT7ufayhWI96E3BGkE1HQzv7LluS37nkcdKgTR722kLKCo7cV01rqyWoxIqBwOrdqINStLm4/ezcHvnjNU6kraI0lrG7JvC2j38gEk2APc81fuNIW3uXmuLpRz0380Bbk24FneJtPYZzWVqun3Sx75bhiTz96supPNc1by6msYAbSUHI5+bNYT3Fxcvvuf3ijk8VXa5vo4dvl5GO460/T9ahtmAvEQ5PQ9aFFlfMvQSWtwuxFUbexHNFXLW60qbdIigA+goqXFGfMe2XUdxDESY1BPPNVoQ8jDfJ36YrT1oSNagM3zt0FULO1lCjzpAv1rjkrMipN1FdGhaskciI77VFa9xcogjkhm3DHrXO3CRxRsxkDcdc0aUD96Ri65yB2FUlLuc/MlpY2pJLh5N0vzKR3PFeCfGbwwlpqLX1rHi2uCW4H3G7ivd5Zd8DOCABxis7WNP0/W/D1xptzGAZV+Rz1R+xrRTnTkpGtGaTt0PlvQ9ZTTxLpOrR+fpdwcSKeSh/vD0qzdW66GBa3Ra60icZtLtOWiX0919V/KmeMtDuNPv57W4iKSRsVNZWh61/Z8b6VqkZuNMlPKnrEf7y19Fh66qRWup0NWNbTPEniHwd5smi6m0en3TK01ujEwXCjkNj1H515z4w3XmpXerw8w3UzSvt/5ZsxyVNdnrVlNpUebeRb3SrrlT/C31/ut/OuXnheFnmssywn76sMuvsw7iunRu/VFxm1Hl6M5QNg1uaEHt1F6kKtIr4V5OUQ/Q9ambRBexm8soyoB+aLtn/Z/wqhLJeZ8tkdFUnCYwB+FVcdj7c/ZE1STXPhd4h0uZy8kT7hnGfmT0HuK8g8XWNyNW1S0i2XVuLjLxGMMVOcjOcnvxjgZHWuq/YH1Rh4j13SZmA+0WaShPdWwT+Rrhvj3quo+FfihcRqWNlKQZoccNg7Tj3wK5sRD99FrqvyOnCz/AHM0+jv95zmoeH71tVLFYTGzCTg7Y9uOgLYyO3GaqXekajE8rNILawwY4mkXduCn5cDjPOeQcmrei+Ibe/sJJJLQWkQlKw3DncrcfcYeuMccdKTTLiOEJp7T3B2OrmdwQoYn5VGcj6f1pe8tylyvVH0F8NoZfFX7I2oabdRn7VpksvysCCNpDDr6qxr46Ok6hNe30NpazT/ZkaWby1z5canBc47DIr7d/ZcvrXVtJ8VaGLqa4+0oJiszlnXcpQg57cCvkDxx9r8P+MtRW0uLmymDyRyGJsFlPVT6qe4NRUbVbmhvKK/D/hzSlZ0OWe0Zfg/+GOPkgIUsGHB5APNLAW5KuQAAD2pomZ5CwXaueABwPYVbhtrhyfLjfc3byyc11OVlqc0YOT91Htvi2RNQ+FdpcpbgJeWEL4zn54ztY14c821DH5GFzwCelez+GfD+rav8MrdbqGeF9OeUCNgRmJvmVsem7NaPw18O/Dfyrga/4Z1G/OFaC9uLj5JMAZURoQV5Ldc8KOea+cq5lHL1Uk4OavdKNuvzX+Z9C8FUxlKnbRpWffT/AIB8/wAkhJLJgD09K1vBUNxceKtLjtbd7i5a6jEUKLuaRtwwoHvXp4+G+gHVbqSdZ/7OcL5McGfNU5OcscjkECun8DaTpnga5u77SNPujcTqYhd3Uq+ZDEfvKhAG0kcFuvpiumrmznSfsKUpStppZa92+3UweU+ymva1Ypev+RmfFqbW9C8WQaroCNDe3do0BVI9zD1GBxuGPwIrq/hpdaf8TvAlx4NbWP7L8TJbrzcTmP7TJuySu0cL645J9jTPEmmyTeBrLxHot558uh3ACyk+YNuccnv71kzaLYSXCX2o6lpNnIy5BgiVCM8568HmvFqZRUr0oQ5EpRs1Lqmtr918z055nSi5S9q7Ppa6/T/hj0P4O+A/EkWl6h4b1GbTZZNBuRCYXZpWJI8xXU9AhBXaPUHpVTxT4A1zSJVbXNQ06O1m3KAxyZMEOTt6by3OQPUc8Vydv4i0bQ4pYR461MLJt3rbXTLu2jAzt64HFYN94w0Jbxb3RrfUdW1CM7kmnDy7T6nJJrGnw3iFXdeVRRbd3pfX57feZRz2S/dwXNG1krW6d7/5noWvaDpfw98d3upXMps9I1mwSeN1U7VcjIHHqdw9s1x2o3HgjWrW9S9uNf1O4bBiYhnVSFwFXjAXk9q941yNPFHwN0HxJdWG+7tLceZE6YIPpg+4H515Vok3jvUrNbnTPBdjZR78Kb2Ty2ODz8pGcV25jl2Cp4iWJr1/Z3t1S9OhjgsyxSoRo0qXNbe/6nkll4Z8XrqSyaXd36QW0ubYnco2hsgFDx9Qa7n4i63rl94SSDWdPiS6kdRJPjC8MGXavUHOfbk+1XviJd+PPC+iSalf6lp1mhcIqW1sz5ck/KGbH4HHPOOhx5d4hl1rUGtr/UtZkuLKQgxPITl22g4SMDPcD06811QhluNdOumpcr0dmtV91zPmzClzRStda6p6PTzses6LpOqX3h+y0++sbOPZGWgnf5ZolYclG7ZHB9aktvBXgqwXfqUWivKOS9xLvOe5OTzXa+JtL0/Vvg14V164ikksxAkN95BIfap5xz1xn8q8JuPhhqGo/EOy0Hw5r0OtaXeqZv7QgjLfZ4xy6yr2kAx8vfI9a3nWweDqzjV9125r9Gl59/I5FHF4mipQei0t2PUk8V/D/wANqfs9zoyMva1s1Y/mBWx+yl42XU/ih4l04zl7DU4xLbmRAh3L2wOBwelGs/BLQtE8NypdXMFxeSSsYbk2xI2hXIaWMH04O0e/rXnfwOj0vwz8XYI9Q1KHRr61aBltmffFcF1yyE5YIwyABn0BweK48DxBg8W26MX7v5N2v3t+XWxpPLZxpc3tLp/LVao7D4n67F8MvGGqQSWNxdRXkhkVBJtjUjgnHqeDXnV/8erlRix0TT4fdtzn+le5/tZ6JrTa1oWreHmk+0zzJBtWESqxf5PmUg5HIz9a+Y/jtodromuWGm2/9nXF5FZKNRubKYMJbgD58qOExx9c16ccXGlio4SS3u1307rt21+RyPCxq0HXUnft07aa/oJ4l+LvijVo5LN76OO2kXDLbR7AwI6Z6+1fVf7N+px+Ov2cLjRpW3T2AktsZ5UD5k/SvhXUbOewuDb3MZjk2o4HH3WUMP0Ir6Z/YE8RNZeK9U8NzSL5OowedEuf44+v5g/pXqrllFWejPPlBwk1azR4p4uvNYi8Sahpc15et9lkddhlZuB3/rXNAtM37x5G3dCWzivW/wBrTQH8L/Fi7kiiAt70eYARw3qPyxXlUurwNAzJZWscuAioseFVe568n3pU9YIc37zYsB8uVVCKSp5YNj9K+1PBup3niLwHp/iNFllsxbpE8jMGMZX5cHHTkV8RC4WNFOxCxGSR2NfXH7FGqwa/4B8R+B7iYb8ebGO4Vxg/kcV5Ge5PDNMN7GTatqrd7aHXgcY8NV5v6samtaxY2qM011DGijLMzgAV5H47+MWmWCPbaCFv7rkeYP8AVp757/hXnfxj0i+8N+OtT0m5ZxiQsoYkjB9P1rgZODivnsp4LwsFGrWk5dbbL5ns4viCtG9Okree/wBxr6h4h1DUtXGpX1w81zvDbmPTHYegr1LxIF174dNcICzwqswA9uv6ZrxJjnA717z8FbS21TwBcNNIXMMphlQHkKRxX0eYYdUnSrU1bkf4M87AYj2iqUqjvzL8Tw26ZCnyEn1ptleXNlcpdWdxJBPGcpJGxVlPsRVnxFp8ml61e6fICDBMyj3GeP0xVBh0+UDA/P3r2VZo8h3TOvvPG2qa54j07UtWWD7ZDGIJbhE2vOueC+OCR0zXX/FS0/tLwLY6tEMyaZN5Lk9TDJyp/Bh+tePklWDA96978E2ja78PWjl2tDqFvJZsW52yD7h/A4rhqQ9jWhOK0ej/AEO6nP22HnCT1Wq/JnhRYcc59aFb0ptzHJbzyQTLtkjco4PYg4NNXNegeefTn7C/i+Oz8VX/AIMvXza6xETGpPHmAf1Fc5+0f4W/4Rz4nXFx5YRL3LEgdXXhvzG0/jXkvgTXLjw74p03WrZ2SSzuElBB9DzX2D+1RpMPin4daf400xQ+bdLwMBngL84/75P/AI7XPWi2mkdOHmoVIyfofM39l3kmmSah5LraQ48ybb8q+mTW14A8LN4smig0nUtOe7dmVbaa4WKTCjJbDdsVy+seN9XvPB0fhNJjDpizefPGmP3zj7u7jPHpmuWW5kgnSWCRkdCCrA4KmsqeF9z3tzqrY9+0fItD9BfhFpN5F8Pb3wPqlxa3U9uhmtTDKJF2E/dyPRv0asrwb8GPBt5arqOp3E1xJJI+LeMcpgng45rxP9mT4g3dj4v06e9ncW0kptrjJODuxz/I19D/ABH8Ut8Of7WmsbbM968bW8hHyIGzn9a0hFNWktjmqynGd4P4jz2efwz8Odc/tK008CVZHjhiKBpW5wBg9/pUPxI+Ol9p9rBHb2ohvtoY2bymQKSOPMXoev3fzryLxX45vtQ1pri1/wBL1ZvlSYD5bfk52f7Rzyx6dq5eRlsp90zG/wBUlOQgO4KT3J7n3rSELamNSd0kx8xZ5DquuSPLK53RQE5JJOenYc9Kw9XvLjUbwLI2cdEU8J7fWnaveMkrR+cJrxuJJB92P/ZX/Guk+HPhWTUVa9mQ7OViXH3m7n6D+dRiK6owuzLcXQnl0q0RbWdAzYaUDnJ/+tUeuyXmsyoplkk29uwr0/R/Cmi6Vp811qMgTA6MQK4fUdYsZrl10y3AAJG4+leLzvmc0iZX7nNafbTR3QhMbcdTjpXQQaEbwERnt161Lpc6qJJJljJqm2oyy3Xkxu6xk/NjjilzuUjPVysVhM+lGeBJA7L15pkb38ym7WTylznit+20zQmkWUyjOMtu6Vk3d5bC/kt7NDJajjOOtXo9Yo1jy7Ffd50qtcTbl9SMVLqU8FqgW3mVg3GQc1dNvp13beXDhZM8n09qZZeGVkLXFzOBGvrxioUo9SHHzMrDtAZF4wOtVLfVJllEa5Ze+K39ZSwitRDDICuOw61U06xsYwsjHJNOM4pXaFCKe4qCWf8AeLujGO5q1Ffrp8SyXXIPHWr089tDbqViLZ6HtmuQ1m4Ekv7xTjt7U6adR67Gzi+h1GoNaXoiuI+Tj5gDV/TtGtr5V4IIGc1xen3rJhOMdhXQ2F9ecR279f7vaipGS0QQkrM7DTrOOyXHnyMB/DmqmtXgZNwjVVHGepzUFjcxWql9TucdyCasXGqaTc2qrDGMbuWPFYpPdk2VilbefdsiRQu5xzgcCr2peGPtdqGa3dJAMg7a6Dw9caXY2Yu2WIH1Zuah1bxzbO/lRRhY+me5rRprVAn0ORg0S+jJSFjge1FdtpmraX5O+STbu7UUk5NbA2j1HXLpFkEkaNIBjaFGax5bW9vXWWe4kgXOdo4zXVwfZY1VFjV2A7iqqvHPenzlTaDzjpXnuV+pk25K2yMqezhkt/K+Y8VLptvMIGSGMkIOtadw1pdXCRxbVVepAqJLqW3SW2t8BW+8cVUVZczM5RXKY/l6vLO6wSIkKjLkjJzVjM8duDvDseOKra7dy2Omu1vv3NwSPWsC3urlrWILJK2D823/ABq5W5EupNNPV2IPHnhV9Wsze4DXKr2H3l9PwrwbxNpb2tw0bJgivqfQrhTGzXquqL90NXn/AMVfCsOpRSappMJ45dVH8q78JSqRhzdDohUWx4RpGrTaWHtZo/tOny8SwNyPqPQ0up6bGIv7S0qZp7Q85B/eQ+zeopNStTG7KVIIPIPas+0urrTbjzrV8dmQ/dYehr1KdVSVpGlrBa3z20yzAKG9f4H+vpW48Wi68FV08m4xnAOGB9j3HtWZLHaaoGmsNsFz1ktmPyt/u1lN5kcpC7kdTyjcEH2ro5ukvvBNrVHvf7KGmXuhfGGzmj2z2U8MsDSo33MjIDL1B471oftg+EZdT8cwfY0jE80hUM77VUMAcn8c1474S8b3mjXsUxlmiuIjmO4ibbKh+vcV6Hr/AMVNR8TEXWr2UGsvsUI0J8kgr3YDPb0qasXJRaexrRqKMpXW5haZ8EY47eJr7xFa2s3LSbXMg9tuAMfjmt1fhv4ahhCah4vml53ExRYJb+9kk815/wCIPiRqMLGOPRbe1A4BLPIfzJrmLrx1rN0SPPWMf9M0AqPZyl1LU+TofYf7NsPgfQvGtxZ6PqN/Lql9AVIlYGN1Xk8Y4P8A9evOPjN4Q0W1+LOt3OqRRGEzb0RxwQwz/WvM/wBn/wAW3un/ABi8OXVxcSNG16kUmW7P8p/nXtH7dGktFqlhqiZCTIu4j1GR/QVNekkoN97fea4WrK9SKe6ueeXlz4LsrdoFa1ijPzGOMDbkdDisW78WeHLVmNujzSHuQeteR3Esi3LqHOAeKnk1S5lgtoJ1jaO2VliBiUcMSTkgZY5PU5qHhKe/KmaRxlbVOo0fUn7NPiOPxh4lvPDN8QtvJbMYFCeuc59e1c9qmn+KtGub3SNI0NLwWM8kTPuAOQ3QA+xFbP7NvjS1sE8E6fe2ttbyzXrw+eloqs2Qyx5cDoQDyeflr0f4k6fp+k/Ge4nvoh5F7ai7iZsbRIGUNgf3iQAK8HHY+vQwdTFU6dnBuNt7pPdbHq4XB0pYhUKsm1JKWm93958/2Gt65d6g+n61rlr4Xkbb9ne7tXMUmTzlgDt45GRz7V6VYfBHVNUthNrfjW8O5QwS3gGHU/xKcnIrqNc8G6J4r09I9S0/ypFj/dK67GjYjoRnGRnpXn9zpvxE+GVpMmk3txd6HcKsc0LNl4kzyI2/gbBIBHTNfIT4mxOYrkw9b2VTs0rP0dr/AHns/wBj0IfwUm/PV/5P5I9a8BeAtG0nwz4h8E6fqMmoefZNI/msC6S8EcD7ueuD61V8GfCnwJrPhKK41LQF+33KMsk3nksXAIJHZOc9u1S/Cj4j+F9e+JWn2Ph+xuYLi/hnn1FZRzDIFVQp45zgc57cVzvxk8Yv8PtUufDUlhdyWerTyKs1tdrC6bhjb8ynjDdePrXp16OZYrKaE7y9om1LWzaTevT5HkxtTxE6cXy7Pb5PYd4P+D/hnwj4c8QXWuW/9tQecZLdXjSRnt1XIMW3Jyc+2dvTFea614VvNI1t9Y8Gtd6RMz/Ja3EDKGXjCk4KOSc8emB1r0PXNU8SSXmneFdP0bWdB0m1s4ma5t3Qs4G3EZ3EkR44ymW4+orTv9Uja+8u2uYIp23hY55jHuK/e+XGRgFTn09OtfKxzHGU6rqTlzua1V7q3S61WvU+kweGfK1U26dLenb5HYfBLWNR8YfDjXLDXLYQalHIyyoPuk7Rgj05WuRttB1PUtMuobfXryxupiCJ4lTMcoGDwwwQQqgg+h6ZzXX/AAeuxB4tuQ1zDJHex+SqRowClAWzuJw2Qeo+nOK8Z+NUniTwN8TtUvNDV7uzuwPtFkwYxlectkY28ehr6vGYf+18qoVsPaEoaWa006a/roeRSbwmOq0dWparS7+7r8iX49Z0PwvpcF/4gjkv0lVHlQqzDAc+fszuLsTywwASRmvF9OFprXisLZa5NJb8u7X4Vd20Z65OwE/lkVH4nnsvFd3c6h50r63eXAjgsvLCRQpxk7icYye3fJI71iaJb6yNTvYrTSwpcNHeRJFuEUakF/l5KjgfN+tetk+X/U8I4yn7+t7pJa+XVLp0Zhi8ROdWMLc0b9L62v8Ad6b23PuL4fpZeJvg5rOi2qBo7OR1jYSCQSYAO4EcHJBr4+8b+ID4f+IF1/wja3WiGHdDO8cpLsXGJCM428E4A6djXv8A+xP4ihbxD4g8MllWF4Y5oIhCIhkDD4XJ79zyep615t+0D8NJ4/iXqV1FMPJkdnNvDE0lwwVcllUDGDwOSOa9SVChTpU54h3Sjy6319V1+ZwRrV51qtOh9qV/6/rY6f4P69pD3+l3mveIPEFuyfPZSXN401syuoVlkyQcnHRiQCOOOtT4r+DoPEHxIa+8LaT9ihnhec6y8TJb+fGWZiw/h3beJOAeeDXmnjvx1crpCeC9As7fT9EsD5SHygbiQj7xdiTzuB6fpWIfEmqf2Bbw2N7ceVHGovIZJN0e8MdmQevdgOxzXzeHyPFwrrGUpcjldJPWyeqbtbXyd1f1PVrY3CT5otapapWs2nrbS/n6bdz7W8fKfHn7PNrqtjdOLn7GsiTwsVZZAMEg8EfMBX59ztObl2mdml3kuW5JbPJP419v/saa1H4k+Duq+GpmLPYyuiqeuxxkfrXyL8V9FfQPH+rWJG1RM0iZ7q3NfcqKVT1X5Hyd3y2XRlPX/EEuuyXM13bWcd9csnmSRwqiEKBjA/gxj+Hrnmtn4G+IZfC3xM0LWEdkjju0SbBwCjHB/nXDFX2huzHANWInnjdMZG0jB96dKjClHlgrIKtWdV803dn2d+3N4aTUPDGneKIIvNWAgyY6snHf6GvjP7UscNzDb28flTKARIA7IfVWwCK/QDTZIfiX+zLaSSYllNiI5CecOg2t/jXwFq1lLYX01vKP3kMjI2R6HFJRXO4v1/r5jjUkoJr0Kcs0k23cqKR/cXFewfsh+KG8NfGbTBPLsttQBs5c9Mt939a8cTKkkfrWjoWoS6bqVtqEBxNDKsinPdSCD+lbbbGLfNufS37eXhb7Jrlh4kt4flnGyQgev/18/nXyoZGBIAFfoF8abGP4kfs6WutWv76ZrJLgN33bQT+o/WvgCdCpI9D096ypLlbj/WppUfMlL+tBka7mHTk161+zbqgt/F1zoMzjydSgIUH/AJ6LyP615Genoa0fC2qTaJ4hsNViYh7a4WT6gHn9KurBTg4vqRTm4SUkd58fNFay8SR6gEKpcqUc4/jTj+WK8xQEnHSvpr9oXSY9V8KwalbuJEngW8gx0BwCw/KvmiJtwIxzWWFneHL1WhpiI+/zdHqJKuBxjivZ/wBnfVGutN1Tw42DJs+12wPUMvX+leNpH5rbQcY710vww1x/DfjjTtRz+68zypueqNwf51pWhzwaIoz5Jplz4x6Utl4ykuootsF8guBjsx4cf99A/nWNc+HWg0mTUhqNpLCpUBUcFiT7da9i/aI8MldATVIVLLbyeajDvG/UfgcGvn7c27pRBuUU7ilaLatcuI20DGMV9t/s56rD45/Z8uvD90wluNJ3RlDyTHg8f98k18No7I2c8175+xR4y/sL4pro91Ji01hDCwJ439q0kupC1TR5D4z0uXQPEuo6PNndazsinplc5U/iMVk26tNKqjp3NfQP7YXgddN8dx6ogZEuMxPtHXHKH/vk4/CvG7PT5Mi3t4WcnsBWUqj+GK1NqVJNKc3oavw/vrTSPFdpfajDNLpMLH7THE2xnGOins3Tn2r0r4ifE/xF8SLG0sJLeHTdJs4xH5xz5syjoXPf6CvOxbWmnRLJqkomkX7kC/dH1qu9xf64WCsttZR/ePRVH+NXCPKiKtTnehb+2ojHT9BjLytxJOew9c1Qvb2PT0e1spTNdPxPcnr9FqtfalDbwNp+kgrH0kmP3n/+tVTTrV55lRVJJNEpKKMdzT8NaW2oXoVgfLX5pG9q9H0LXnsLwxWyFIYl2qMdAO1c/pOoWel6f9gEDq7NukmK8E/4VoC8hZkgsWSVpDyVOTXhYirKpO7Whd7E2pfbdZnkkuZCpkOQpPQdhWfpmjNDcSEsMA461Z1NNRV02Daw646moIXvGQrGrK/ctWXPJx3M1NpWSItZlksk2qvBPGO9ZNjdEO32gkKTzV7UWnRtt0GduwFYtw21SGGCf4cVvTh7thKCijRe4jYlA5H0PWr+mzQrZOkcBeTscd6wNNtWZjLJIFU+tdDYXqWoCRbPqamrJR92OokiKxuHtizPHsIB5aqV7qdzcMwSWTyR2z1qxq3k3MoMtwAMYIFW20m3ttIaWF9+5enWmpRVrrccad7nPz6opCrtJPqaibUmdwqtz9elXoPD9zJZPdMoVBnrWNZQRvcFWypB6V0RVOzt0H0sdnpUhuLYefJkLVy4GmyWxV4SD67aytJv7XTpFWZCw71e1C7t9SxHCoiU9yeTXD7ylfoK7eiZmrbWnmBV5B46ZrctoY7CFZcgA/rSWlja2Kr5hB/2q1ZNPjvoGKvlAPl4pzqJ9To5FCPdlRdKt9QuhNLdA5HCluBVHVdPmhmENvmQN0wc0S2v2NijM6jPJ7CtfRrixtSs3nKzehNZqbTvuYuSSsYmn6fqnniGZ2RD2apdd0n7NCpa5G49ADzS+KvEnmXYW3+VV6layE1RLiZXm8xznqeK6Lz3BJ9DUsLO7ktl2ODjv3oq1DrGnwRja7gnrRWXtJ9inyn0bHcJHlpSTxx7VmXEySRO0UxwW5INVpml1JXjQvHEvUr1Nc9q17/ZOnyQWcTs0jYBYHr65rzKdNpXOGVS51FvqGWWCDkY5JNbEabEX5gWfrmuA015444mE2Mgb9ozg/Wu3sZILixG2R/Ox0P866KdNzY1JrRodqk9n5YilK59PU1DaPDEvyxKg9xVZdJgtbtryaR5pj/eOQPoO1XLDT5tQuhJJmOEdBXqUMFqnMhye4yS3mvmIjQ7O+K27e3s9OtPKmVW3LhgeasvPa2UAjhUHA5Pqa53UbvezPI359BXrNxpRJjeTueL/GPwotreS6rp6Zt3OXAHSvJLqPk19Ka/qVnPZTWgQTIwIdj0FeDeJbCO1vHERzGT8v0rzVNX0O+ErrU5SSMhwykqw6EdRU7Xkdyoi1BcOOFnUfMPrUskfWq0kQOeK6oVWtCiO6haMfvcSRH7sq9P/rVHC91at5lrM3tg805DNAT5Zyh6oehpp8t2/cnyX7o33TW8X1gwJX8TecPs+p2KSLnmQD5vypZ9Bsby3F1pt0mDyVz09iOoqpMEfMdxEA3v/jUSW727h7ZyPbODTUl10ZSk0WdLt9R0bV7S/wDKf9xOkgkQZUYYHrX2p+1pZLrvwh03Xo8MqwLITjsyg/418faZ4plsiqtAqsPvMB976g8GvV9R+PV/4h+HI8F6pptnKqrsS4jJjcLggAr0PXqMVVSLlTaLozUKql06nzzMrNM20E88U+O3nkOOBzgbjitJNNmjaYY35PBDcCoPJmTduG3PY84+lF0U4tansHgixNroumXjXLiLTGSc3LOpSAI3mKAoG8kky4GOjV9G/tNpPdeHvDfizTzJlGjkby5Wj3qSrhSV5xnHA64xXxNpGu6jpkB+w7oJPNBaYNneACNrKflIII6jtX3Y3/Fa/s2WjOqLOlsqSCIYCOvynaOwGeK8mGCqKlVp1HeMndfr/X4Hs18dSlUo1IKzirP9Pu16ddzw/wAc/GS30HxFa3+g6XHe3Mtq0V012GiRuQVKqp5IOckjPb1r2v4afEXwr8SfB88iWM1hdQ4jvLZTuaHP3SHxgqcH/Cvi3xHosi6vez3TuqwDbEjMCzBRj8q0/h9q+qeHXgvdNvrvT3WQyNlz5cgxgK6ZwwxnPGfpXzuN4PwrwnLhUvaJaOWt/J/pbYTzCdWspVNEu3Q+n7rwjpWmfEPQPFfhdPsws5wbwSEsZkIxwfXnJz6V1Hx8fRtB1Ow8U6tYQ3FvGU/evAJDA24YkA7YIXkV4t4U+NFrc6hHZ+KLK301Wt38y7ilYjepyP3ZGRkdOvNfQnxFgsfFfwz068Vorq1uEjYODlWVl6/niufKsPjY5biMFmEX7qumuq1vZrtb/gHfXrU54ujWhK7futv9fvZ56t5Hql3Pqa6idctNRkAiubaQAWcQi5U8/NlwORzluegpl9p1nLbmSbTppYTG4KNGXcIVJIx1OcEevOK8+1n4b+KfAsz+I/B18Ws4B51zACTFsxk7lPUfStrwT438P+IrqKx1GSbR9YEommtrucpFcPtO1lkyBgHnbwOelfEVcE+X2+FnzwXbdeq/Vad92fS06vs46PTy2/4HoN8Ha9Z6L4i0fWf7aM+nRzKkUd0ZEukZpfLWFkJACqC33hnjvivUPjgj6b4z0bUo0H2a9DQXT7Q2xAjHeQeMDGa+afjjqfhux8UR6S2iy21zbGK7/tK0G43EhBLYL43x5P3gTkj2r6Q+LqL41/Z6tNasXkMktgkiOjEMCU5GR7jFfpOV4H61k86c72nqr20vs9Pv6Hy2ZYxU8whUi9lZ/wBfM+I/HWtWfibxRPe6Noy6bbBS3lmXdnHWRicAEjHArHstWns45fssk9s0yNHNLDIytKhIOxsHpkD61VEs1vc+ZF8kq7gTjsRgj8iRSWMUlxOsKgjccDahY/kK+no4aFKmqSXupK3X777nh1cROpN1G/ee56h+zD4kfw/8aNEumlxDcSfZpcnqrjH88V9GftZ3epeDdTsvGmjxQvMB5biVdyEEY5HfoPzr490K0msNdtbm2mSSaKdHQjKnIIxkHkGvuv41acvjv4D295FhpZLVHB/2ivr/ALwp4qlTr0XCorrqvIzo1JUqqlF2Z8NagbzXm1HxRqF3Y2xaYK6xRKplmYE4WJe2ASWxgcdzS6/Z6LaXVlbWeqfaYjAjzXaxMCzNyw2HoU+6B3xnPPFbVLXVtDlFvMEjRmba8bAhiBg89+DistobxSu5UDYyBwaiFBprllaK2S22/T7vI2nXVmnH3nu363Po39iXW30f4ltpckgjt9YtSEjZwXLL8ysQOgPqetV/22fDQ0vx/Bqyp+5ulwcL36j+ZryP4W68/hzxvpGsq+xrS8RnYDGRnBH5V9gftiaCviH4b2+s2al3jVZYyg5I6/yJraV0k30Zzq0pWitz4ftr64itp7NAjRTY3ZQZUZzx6Z9qqiZihhdiUyTtrrdM8CalPsurqKW0tjydzfO/ritQeHdP5heLyU6AKMt+LfjQ6kY7I7IZfWlHmk7ep9DfsFeIU1HwhrnhGdyfs0nnRq39xxg4/GvBv2kPDg8P/EzUYmXbFO/mr7nOD+orvf2Xbe58H/Fu0miuEl02/VraU7sFc8rkd+a7r9sfwqbrV9O1DyDLbSttlj3EAlhtB4BwQ2Ocd6zr1VBKr23MqGGlKp7CWjex8dyrGzHDqPQ9s1Bs2EDcp9MGvUIvhnbNpxWaSa3vo3cvGsgaRxn5VC4x1IGenWuS1zw5LZ3Pk2djdiSCFDdiQhgjt0wR1z6Adu9c2HzfC4ibjCR2YnIsZh4c846eR9gfsZ60vif4Naj4Vum3yWEjxKG/55uMr+Rr5D+K+gSeHfHWq6W0RQR3LFeP4ScivYf2K9dudA+KI0u6jlhtdViMOGBHzgZU1Y/bj8Krp3ji31xFIhvFw5A79R/X8q77ptST8jy3CUU4yVup8zy9emakjtJJIy4AT/eOMj2qdWWEB4nDMTxlM4NRPcSiYbfm7bieprQyPpfwGs3i34CtDDcJJfaKxiY4yWi6dP8AdP6V86a/pLafq1zYlmEkMhBG3jHY17r+xj4ih074kTeHNReM22r25j2di+P6g/pWL+1H4Sl8KeOGuUj2pIdm4cZI6H8iK540+Sq5LqbOpzU1F9P1PHEtMQDc5fcOQv8AD9adMEiVfL+XHQqPSmrLIIpS4UneME9vwqtLK/ygqQ2OeeDnuBXSYn154MEHxB+AQkm/e3FrE1vP3OMbcn9DXyZfWL2d9NZzfLJDI0bA8cg173+xx4z0rQ7vWdD8RX8Nlpd7AzeZO2EBxg8n8K83+JltpGreO7+60OZ7i1kbqiEB2HBIz2PFRFcobyscAU3MRGCSeOOa6Pwdbahpes2WrwMY7i1lWaIY5JByK2NO0aO0j33Bjt19By350t1rllYqY7KPdJ/ePJp6sLpHY/ELxb4l8daimp+Lr+NEjQLHbwoEVQPb19zXF3uuR26m202IAngsOSaoKNU1iQszFIu7E4Ap8l1p2jKVtQLm77yN0U+1UR5CrZbU+3a3MUU8rFn5m/wrP1bV5LwC3gUQWq/djTj86o3l1cXk5lnkLsffpS28RZhUt2CxLaQliMDNdt4VtfsjBpIS0j8Yx0FU/DentZvDfTWwlGcqpOPxrpNaGo3Nv51vCkMXGSp5FeVia/O+RbDd+h1TQaTNaiO5hjDsvADZPSuah0y30maW6gbL87Qaworq8tenmP6sa0bbVGngCS7SfTNedKEo/DsKSdtyO3vLyW8a4lnYk8YHT8q6bRNHv9UHmlWRv4cLjNZuhz6fBdpJcxblz2Ga2NW8YywyiHTUFtD7/eI/pWt+Z7ERXYzfFKRadfJHJh5FGGA5IrnrvSptQvBJbxGNXHGa7XQ9U0aS8ea+txJK44GM81o31vLqMitZxC3iHpjNPncFoW7WOHtvC0kUe67m57KKJtLMEOcqV5zz0rqtQsFVCs11tkI6Bs1x2r3I0+cRb9/PAHINZqUpMhSZDZaQ11dhA+1PU1r6sw0O3SObbKr8A5rIhm+2yZklaE9tpxinyWbXM6h7hpY06FmzWrs377NoMl/4SUQw+S6YhbsB1qSLT7a/QXNvGI261XfR/ts6x4VIk6v61oX4msbVIbKNpCO+OlRPl0UNGTUjbYytagWPZFIoEnt6Vmbbjd+7kKBfStWUM+Jrr/WY71QuFkEv3SEPQCtYS5VYwje5p21yDCouLrcB2zWzZ6gohWO3lIH1rkV02SViVJ+maYv2mxnMeTuqJU4z2eppZs9HsbWCdBJeNgN3fvUmpaDpksG+OXZgYHGK4dNWnaICdG46EMQKsEzXsW5JpAo6cms/YtPV2NVEnudHjikMifvowcEg5q9H4fs5rbzlYLxk5PFGhySWQUApcKexHI/GrniG622Ba1tQGI5A707tu1waZzd4mm2kuxpAxorlb0311dPJIu3sAB0orsWHjbVkXPtS0tYYI/KXBJPJqtrFtp8yBZVQ4PQ+tT9z9K52NmfxA6sxYAcAnOK8iKvY5Z6WS6mvYxWcMYVIEwOmRTIo5WuS1upGT1FNueLhQOBXTaSqiyBCjP0r6DC4WEFfqZSk/hKsdmqspuGz6iiW8WEMkeMdsVFqbN9ob5j+dULj/VGt5z5NhJXItU1JI4y0j/hXF+JNbZ02Rsef4R1NGpu7CbLMeT1NckzMfOJYkjoc1wVJOV7m8YpFDUtbkhMivgj0rmW/4mjN5g2/3T6VDrTMbg5Yn5vWt3wqiNfRhlUjjqKzSsrmkVZXOP1TTrizlMdxC0bYyAw6g9CKy3XFe2fG+GFfD2lSLEgfcy7gozjA4zXjM1XQqOcbm3QqOuagmhVs5FXD0NQtXQmMouJFG1h5ieh7VCrbf9Wx/wB1qvvVK8A2dBXRGfNowF82OT5JVwfeons1+9E5H8qaOYeefrRas3mAZOKpx5dUwJI7q8swPL3bf4s8g1PDrHzZkhjcdww/rTv4sVRvlUNwAPwoUlPSSLhOUXeLOj8NQ6Adctrq4upI4g3mNHjcN46Z9s19lfs661Y6p4K8R6GdR0913PNapFKCRGV5JB5yGH618FRE7hya6XRZZUti6SOrDowYg1qoJJoJVHJ3Z3nxRsLbQPFN2y3SySXLu8cS8lFIBI/E5NedT6spgdZXeM7vkRecAD3966G6kkm0yeaWRpJQoAdjlsfWuD1L/X1z0ux1VY2XMWdQu2uL3zPMRyAACuf85r7y/Zk1b/hJv2corRn8yfT/ADLc55I2ncv6Gvz8j6LX2z+wMzH4eeJlLEqLsYGeB+7raUU4Si9rHM5NSi13O6+HvxA0fxVqN7oLSm21qyLxzWDgklFwPMXAwVOfqM14X+0Hq3wtk1XUbOSRotWt5PLk8i3YNvA4wMBTycEgjFTfDOWWH9sCRIZHjWVZVkCsQHHl5wfUZAP4V5n4jVbnw863CiZY9T1goJBuCn5TxnpySfqa/NcPw9h8LmSlTlJLTRPvd763Wm34n02ExM4Obj/wPuOb17xZqpUWM15DqsaxRta3N5D5ktumw4SMsTs6gnHcCvsL9lrVB4q/Zzm0uVvNmsDLAQeTj7y18Dxda+z/APgn0zHw94lQsSvmxnbnjoa/RcPhoUabhFHgYrEzrTUpdz5j8Z6DcWfjXUtLt7OSVop2baoxhc5yfbFaOn+HZtPie+kkhZAmRJHIBt57AkZ9Ca9O8Toh+OV7GUUoQrFccEjGDXOfEOOOPUDsjVf38Y4GOPSp53og5VZyOL043I1FoDJ5kTH52Thm4OGIIyetfaP7PuoR+K/grd6MrAyWZa3xj7uACoI7fSvkmABYrm4UATLdoqyD7wBAyAeuK97/AGB5JH/4SsPIzAyRk5OcnnmtIrnvHyMpvls/M858beHtNuFnt9WnhUJMyKr4VkOeMMRwcY6eleKeK9BuvD+qtbyTblAzDLghZF+p9Ohr3v4w/wDI/wCow/8ALMyDKdjye1eb+MFWXwvcCVRIInzHuGdny9vSsaTcbHRNKaOP8M6dd6tObeO3BAYEykcr7L61+gXhlJPEHwIt7W7UtdWdsI3DcnKDv+FfJ/wUjjNymY04hyOO/rX1r8EiW8P62rEsu8cHkfcrZy5rx8jSvQjRhGS3ufMPi2/lN5LCVKGMlSPpXLNzIz7jk/pXUfEgBfFepBRj952+lco/UVjDVJnZKo7GhpF1PYXtrdRyNvglWQHOOQc19YfGCAeLvg9FrFiscsz2okjDDIJZeh/EV8jQV9c/Dg+Z+z5D5nz4gbG7nHzVpKKlTlF7Hn1ZyjUjNPU+avBl3revW8V1cp9m1GONgwkgIRRkBHyec4zxnn24qhc+JtH/ALeS+1K/t5H0lcXYFmHa5ySAI+Ts2kDLe/413Gj/APIN0498yfocCvLJv3nizW1k+dRb6jgNyPuV+d4OnSxOJqpxsle1rd2mtvu7eqP0XF1atDDUmpXbtvf/ADXX7z2nR5NN32fibT2aVpkUxOjbl253ZA/vdvwr0L9onQIPHXw30zVbZghcJIshX7mRkZH5j8a8I+Dzv/wrW3Xe21bm4CjPAHmDpX0lpZMnwIiMhLkIOW5/5aV6XDkZUp4rCqV1G9n6No8TPpKpTw2La1e6+5nxF4+tNY8M6b/YF3Y28cE+Z4JljUH5TyAcZI6Z/CvOZpFKBXLZzz7177+0RDE2hWVw0SGYFFEhUbgpJyM9cV8/zAeaeB1r3+Hqzr4KNWSs23e3fueJxDFwxjhe6SVvJdja8B6xJoHjLS9atmKm0uElJHpnmvsb9rrSrHxP8LtP8WQNETNAkkbE4BbGR+hYfhXxbpgHmdBzgH867TxRqWpXGmWNlcahdzWsMY8qF5mZI/8AdUnA/CvZve6PFtZI497HcNpk2jnIUdav6XoczMrLbkgdHl6Ct3w9FGV3GNCcddtXr9mC8MR+NNK4m7GZHpdlbLuvLjeR/CnC1Dda9b26GKxjUf7grE1mSQ3GC7EemadpKq06hlB57insRdssouq6tLhQ+0/lVsWemaUvmXkgmm/uA8Vs6j+700eX8ny/w8VwV0zNMxZiTnuaduouppanrdxdAxQ/uoR0VeOKy15JyM/WmjtUsfWpbGOijJPStiwgji2yTHA7VStPvD61duCfKPJ61y1ZPYTZ0thqccSBuXUdmrpNF1VJ43WTeqsOF25FcFYcxp/vCupU7UTbxwOleZVgovQhmvcWlvcQiKa4SMt09q5L+zJdOv5FUtOm75D61Lfs2N2458zrmtrQgHXLDccd+azTdOO40r6EMe6OzLsAHI4qjCbm4xJJbOy55OK0I/m1aQNyB0BrvdHhh/shP3SfeH8IrPn5VcumlqcjptvGsyzmEgKO681v6DqULXb+dI0UXQ561r6oiJbtsVV47DFcF4i+Wy+XjLdqyptzlqTUduh1HidtNFuztcxhGGRtbLGuKT+zpp1+VpNucEisa+Zjbr8x+961raGi/wBmO21c+uK3ULK9ydZFqaO3efy/LRF42k1ck0tfKVo8qndvWsdebsfhW5O7/wBmt8zfnRK6asZubiiGSa1s7YgTbm7DqabY6vNNm3gtSeeSRzXPaeS12d3PPeu90COPYreWucdcUVIqKfU2inJas57UbS6uwyuvlkHPpWQdSs7NmguQXcDAOMit/wAQM328jccZ6Zrite/4+zVYeKnoyV2Jhq5VmaIEDtmnx3bXcivIACO9ZsYGOg605OHbHH0rr9lHojRrljc6gx27WuFYE45Jqnp/nNPsGfKzx2FVrAkxEEnFaFv97HbNZNWuTG+5p3Vube3BjnkHGc571R+3XqJtluNyn+8KGZjNECSRuFXtbVfKztHbtWdrWNGzLCxjLMhYnviitGwUGAZAP4UU+exm9D//2Q=="/>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6394" name="AutoShape 10" descr="data:image/jpg;base64,%20/9j/4AAQSkZJRgABAQEAYABgAAD/2wBDAAUDBAQEAwUEBAQFBQUGBwwIBwcHBw8LCwkMEQ8SEhEPERETFhwXExQaFRERGCEYGh0dHx8fExciJCIeJBweHx7/2wBDAQUFBQcGBw4ICA4eFBEUHh4eHh4eHh4eHh4eHh4eHh4eHh4eHh4eHh4eHh4eHh4eHh4eHh4eHh4eHh4eHh4eHh7/wAARCAFaAp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CvqdzJIhCsayrK1kafezHrXQwaRNs+cE05tNkjHC1+fKPKZxbuQm+W2i21nHV2afC+taJ0mS4B4NVRozQTjKmqUIrVnUtje0ST7QVMgrq7dY44wR6Vz+hWpwuFxXSrDiPBNZrV6GbfNuUb3VPJOwVBHNLcc80XlrH525mFWoJ7WGLGRTsr6i57OyCFZEXJzSpOWkwTVG/1iFflUiq0M8kvzLmtXqiowb3Nqd12cHms55JlfIzioS9xnoa0bCMyAb15rHk5mYzfKyFZJZFwVNX7OJlGWFTlYYU3NgCsbVPEun2SsGkXI961pLWxK5mbF3qws4TjrXIan4l8yY+ZKAPTNcd4w8eQybo7Vt7ei157f6zdTEvcXAhT0B5r0qOXVKmstEbxhY9euvGOm2i5aVC31ya5XXfH11cZWzQhf7zV5dd65bxsRArSv/eY5rKutSu7j78pRfQV6NHLaNPfU0VM7HU/Ejz7mu75yf7qnisCfXVZj5EW4+rVz8siYPJY1FbySNKFQEsewr0YU0l7qsHuxZtT6ley/fm2r6Cqcsq53NIWPeqrs+4qytuHUVJBZ3t0wS3tpJCegVSafs31ZbrJbIh+0fvQRxg8VZnu3lcu75Y9TW1oXgbX7vWtNtZrGW3F9crDG0i4BJNeqH9n3WpNbu7a6nhs0t2CsW78dQKqUYL3mZxqy+FPc8LaUn1qAq0koVQSWOAK+lrb4E+GrBQ2reIFbHUJgVX1vwT8O7G3WOwuI/tKyqwleTpg1yyx+Gp6OaOmngMXW+Gm/uPCNS0bULCSOG4hkRmUNhlIOKrR6ZfSPtSCRi3T5TX3L8XNH8JaRpuk+LrzTIJrWS0SNmAyA2AQfx/pXiviT4geE/3f9l6fB15AhHGDmoxGPhQqez5W35I0weXVcTT9pdJebPFbDwfrdxfW0cunzxxSzLGZGQgDJxXeeO/gt4j0LxAul2tm85MKyhguAQe9dFq/xcS+VIV09FiVlYgADoa+iPi7q8918JNO8daGVaUWqNnbnKkZI/MGlHGzqUpSjB3XR9R1cAqNaEZVFZ9VrY+QYfhF4vk/5h+36mr1n8HPEaXkMl1EscKsC5AJ4+lXrj4veKHJ/wBJVfoKz5/if4nm4a+bBri+vY9vSml8/wDgHf8A2bg0veqv7j0X4v8AwFNjp2h6loTKUvYh5q4+6+0H9a81k+EPiBWx8n4CvrDwjqrfED9m5LuOQf2hZQspI6rJH/8AWNfKUPizxde6zHpVo0s15JL5KRLyWbOMV143EYim+amly2vr0OLAYbDzi41ZO6dtBtp8JdZkvI4ppBGhcBmC5IGeuK9l+I/wQ0s/Bix1nRU/4mNmdtw2zaZF3bckev8AjXqXwp8DSaHosF5rkou9UkXdI5GQp9F9h+td/DHb6ppuoaC3l7ZYGwhPPPcD0zivAyjip43GfVnDR3s+7Wv3Bj8FRp+9Sk3bc/PCfwJrEZP7kH8DVR/COqJ9626V2PjvxNrnhbxhqOjydbaYque69v0rKj+J2p42vHG31WvovbYhP4AWGw0ldVPwPS/h58Ao/Enws1XUpiqazGnnWu185GCQpHTnBrwa+0m6tpXikglBRircdxX09+yX8T/t3jo+Hb1VjS+gYRY6F15A/nWB+0Fb2Pgvxxc2N5pqvbXLtNbyLwdrHOPwzXZ7VumpOJwewSquClfzPm+SF0Y7lYD3FbPgvwrrni3VW03QbT7TdCMybc44FdrBqngu7BE6z27HvgMK9U/Z31jwl4b8XwTWl7aSPdSCMsybXUHjA/OohXi3ZoqphqkYto+aLyC+0y5nsb2B4Z4mKyIwwVI7Gqm7J5719SftT/C1T8QZNZsWEcOpxecVyAPMHDAfofxrwO/8E38Dn5iuP7y8fnWql/NozKz6HMGNu1SfZZCOoxW/pPhjWri+htLez+0vK4RFTkkmvU/jj8CbrwF4M07xNZ6jNeRSKovY5IwphcjPGO3aqSvqQ6lnY8ZjtXjgy2AKa/lkAqxRx/EpqnJeOTtYnFNEme9Fh7nV+HfGvirw/IG03V5vLB+453KfwNeo+Gv2gr2MLDr2lrIOhlgOD+VeDJI+4Yq4EfglRz2rnnhqU90TKnGW59f+EPiZoWuxo8VwYGc4VZsDP0ruoL2OVAVYEHoRXwYsj7FUTPGV+7g4xXW+FPiF4u8Nuq21+bq3HWKY7hj615WJydvWmzGVG59hzzENwaktbo7hk1474N+M2j6u0dvq0JsLgkAtnKZ+vavU7ea3urdZ7S4jmjYZDIwNeV/Z1Sm3zqxzzTgdE1ynlVntMhenWVtJIg64ou7TyhWFehK2jHSqXHo67eKgkkw9QwMScVYeMbdxrmhRa1OpMUOuzJqqZF3024k4wtU9zZJrRS5WmU2T37Bk+WssyFOtLdTuGxVd5C4xWVeupzvY1ppE/wBoBWqlzcdackTUPCp64rH2/vaGysctrZknfaM4qvZWHl/MetdJe2keMqBmsmVJQ/tXTGXMjkmvesQ3LGNazrm53DbWjdI7riqsWnszbiKpJIJ6LQXTIUPzMK0129FFRQW+3CgVp21oANxoi+Z3MnJswdXTahbbWNbvI0uNnFdzcafHMvzVXXS7eE52jNbGibS0KOmRqcbxiujtFhCDGKy3two+TipIPNXjmudt3LjUT0NC4kRR2qO3PnNxUHkSSnnNaen2whGWqlJN6m1tBGtRtzimCEKelXbi4jReorOkvEZsLzU1JpbGctSxxinwwq7VSaRzyBVmyaQsOtOE31M+VXLM1grJwKgjtCrVrxN8nzVBK6g1pUknawrK461txsopsdxtHFFWq8UthOKOWkdFX7oAqnLdW7fLxmr+rrDHbthhnFef3lxIt4djHGa5acm9zTlO+06OFhnjFSXOnxyNuC1zujXkoQbs11FpcBosk81rNtmkZWViWyt44U6Cs3XdQe3UhKddXr+ZtXNZmqRySJuYGs4xadyGZjahcTvjJqyttcSR53E1VihkL/Ktb+nq0cXzitWytDmmsbj7UNwJGa67SreOO3XcOcVBLcWyn5gM0xtRhjTLuFUVm3J6ItyZuJHC3YVHd31jp8ZaR1GO2a898UePrXTUaOKQF/QHmvL9f8YX2oh5J7jyLf0zya9LCZdUnrLRGfLzPVHpPjf4g26h7ezbe/oteS61rFxPI0l9dFVP8CtXMajr/LLa55/iPWsWS5kmfdI5JPvX0GHwNOlqlqXojcvNdIylqm0f3j1rGurqaYlpJCx+tQM/FS2lnd3kqx2sDysx4CjNdqiJzVrIbC7s+xAST2FDFy5Xad3piu58A/D3V7/xxpGjXkD2730oUA9VGOM+le02/wAPvh74Ou7ubxbIWv4ZSPs7cDHY+9TOpCnHnk9AhGpUl7OCbZ84aP4c1zWJRHp+nzzEn+FCa7rwN8LdVk+IWi6Jq0flteyYZA2CowSM+lej698aNA0u3ax8L6TDCi8BkQA/nXHeD/iVfH4i6RqVwsaIL6JpWIyxXcM81zrFSnNRhHTu9P8AgnU8FyU5SqzSdtEtXf8AI9Ci+GPgHw9fXUnia4JuYZmVoGbGAOn1qS6+IPw38ORmHRdLtS443KgY1s/t0aOFj0jxFbIdkgMcrqeG9M/pXye0ma56lPEOTi6ll5L/AIc6aDwigpezu/N6fcrHtw+K9nf+LdLu5LAlYLqNkLHAT5hyBXsn7XtxqOm+H9P8S6JcvCtwFWVk/iGOD+RFfF0UjBgQcGvtpgPiP+ybbzHEt1b2e0nqd8Xyn+QrSnhoewnCWvXXUzrYqSr06kEo200Vv66nx9f+JdZu2P2jUbh89fnxVS0v2S9hmuAbhEkVnjdjhwDyPxqjMCkjK3UEg00GsoYenD4VY6amLq1Pik2foP4Q1/w98Svhnb3H9lRHQ9nkXcDgfuMDBAHoPUVw/ib9mLwPq1o1x4Z1m+0yUjKb3E8R/A84/Guc/YY1lbuy8S+EbhhtljFxGpPYgq38xXAeKfG/jj4W/ELU9J0vVZRZrMXW1n/eR4PYZ5HfpWdTDSp2dPW/c5ac1JuN7WMvxl8DPiF4bvWji0WfWbXkpdaehkUgeo6g19Afs5TTeKfgRq3hHU4ZVubAyW/lTIVYKRuUYPvmuZ+GP7UNvl7PxlYG1DEeXc2ql1H+8vUfhmvbvh34w8I+JIZNQ0TU7O6uHJWYqwDnnuvWopYv2UlComm1r/WzKr0Zyi2tUux+e3iXT5NJ1y906VSHt5mTn2NZmea+x/jF+zivizW7rxB4c1yO1vLj5ntrmP8AdM3sy8j8jXzn44+Efj/weXfVvDty1sn/AC9Wo86HHruXp+OK6Kc4yQe0TPZf2G/EAa713wfdSfurmHz4kJ7/AHWx+Br0X4c/CXSPDPivVvENxGst5LcP5RYZECZ6L7nqT+FeRfsdeBtTvPEEnjJ5Jra0tg0FvtOPOcj5j/ugfr9K+or+ZVHlRfcHUn+dfDcWZypweFpvROzfR/3fl1+42o05Qm2t3+BU1zVIrO2edjwBhFHc+lcp4f8AEMdlrB1S8RPNZdnmqPm2f3fpWX4o1gz3LK7AIhIQdq4XXtYMzLZQvmSTgBCc/pXyOT1q6xKq09H0PrMPlVOOGaqrc3/H3wd8M/ErWbnW49QmivpVyZIWHzfVMdq8m1H9mXxErSf2dq1vONx8sSRlcqO5NeyfDnRrq1mjkh+2CQn/AFjuQpz0H1616rHapJcpnfmONs/Nwe3PrX6PRx2JSTU2zwMRhqEJWtp/XY+HNO8J+Mvhr4x0vWprMubOdZ2e3JcBQec/hX0D+2RoEPif4b6X4ysEDmFFkLKP+WbDP9f0ru9dt7OCEteFGwQCGAPHtmmaUq+I/CmseFrhRJYSWzG1ZsBQ3OVFellWcTxNR0Kkde62+fY48flsYU/rFJ6Lo/0Pz1cENwTVnTbq4tbuKeKRleNwykHoQc1a8VaXNoviK/0uYYa2naPnuAeD+VZqtivfseXc+7PG6t8UP2bLLX7H5tSt7YSqythlkX5XGffFfG8Pi7V7Vykk7Ng4Ibmvpn9hrxOmpaDrXge+cMqgzwKf7rDDgfoa+evjn4Wk8J/EbVNLMeyPzTJFx/Cx/wAaJwjLVk0qkoPlRZ8P/EJrO/iu3t086JgyuowQRX1v4C8SWXxm+DGtafejzJ41aORerA43Kf0r4D6V7x+xj4z/AOEd+JyaTcy7bPWE+zsCeBJ1U/0qIwcfhZVWSktUc9qvgfQrpmWznVZFJV0LYYEVzl54AuocyWl0pI/gkH9a9G/a00P/AIRP4kM+l6bJY21yDN5oYlZixzx2GORxXmdh4uurPaJyZj1welRGVRLXU0dOlLZ2PSfgB8Crjx1qGo/8JEbvTrG3i/dTwbSHlPQc9hXmvxB8OX3gfxdfaDqDF5LaQoGxgMM8EfUV678IvjldaHq1tBMwjsXkRZYxwNuef0r0P9rDwNpesaxpHiwqXtL2EQySR+oGUb8Qf0reE1KPocs6UqctXe58fGbzDlWqWGVweprrtY+Gt3HI8mkXaTIOQshwcfWuUv8ATtU0mbytQs5YT2Yjg/jT32C9tydLgqRJsyR97HcV6B8OL/xC9yB4f1YQbRuaOWT5fpiuG0qyvLq0lu4rO4ltYMedKkRZI/qRwKSS9treTdYvLE38RDYzScbqzRL5WfUvhz4vDTmXT/FNi1rOp2maLDI3v6ivStM1aw161WfTrqK4iYZBRs18P6b4l2gxX0ZnVuAzHkV1XhbXNU0e6Go+FdUZJBy1ux4YehHQ15mJyuNV3g7eRk6aWx9dS2hg+aq00xxXl/hX41Qao8Gn+ILQ6fd5CtIPuE/j0r0sSQXNus0EqSIwyGU5BrxMRg50pNMUW4rUilOVzVdZF5zUspCoRms13O44zXlVbrYt2SJp/LY9qakSN0qqWYt3qGe7aHgVEIaXkVGTZeuGSNa5rW9RkiyY81pzSSTx5qnJaK6nfzThThzXN2pWuyjpGoTXDYkBrXaEOM4rOgijt5flFaKzcCtuazsjm5hq2ak80k8KIny9alLMRxSBWYfNWjs9zOTtoV4EAO5qS51GOI7FxUl2u2M7awJoJDLubNSoamjjaJuW900w4NTOMLuZsVnaazfdC1JqK3DL8ua1WxlzOw9rhd20GtCzVWGSK56GGRW3PW5p8y7Quay9m7jjJI0wAgzUEt3jK5p7tuQ7eapJayNNk1coqx0KTK94ZpDxmpNKtmaQeZWolplcYp6W5iOcVztFXLsdnF5Q6VGsSo/FQyXTIMc1El0SanUTmjRkbanWqMkuWps05YVEnXJp3sSk3sTo1FIpGKKr5BY8mm1i8unCZbBrX0vR2mUSSVEmmbXDBa6TScrGFNCqK2iNErajbawjjXaBV63t2HA6U/Cg9alMm1fl5olzNFzkpbCpaRKd74rI12+giXy1xmr0rTyKQM1lSaLJczbpCetWlyx94i4zSnWQbgtasatIdpGBVix0+G0h5xxXMeNPFdno8DlJFDAdjVU4yqStBXGk2L4kmtdPBkllGfrXlXjDxc0pMNjLn1bpiud8XeKrzWJmeSVo7cHgZ61xOo6ozAxw8L619Jg8uUFzVFqVe2xparqwjcszGaY9yeBWBdXc1y+6Ryfaq675ZNqgux9KmtrS6uLgW8MLvITjaBzmvYjFIhy7EB5rT8L6bPqutW9jBbtO8z7VQDqa9G8LfCG6/s3+2fE9yunWKjdtY/Ow9AK6H4Ty+Hbf4x+G44I0jgS/jSFe5ycZb60e0jzKHcFCUoSmtkhPBfwL/tKWbUtYvo9P0yNz/rDhjjqK6e+1/wCHXw+ga10G1gurtRjz3G459qrftix6n4Z8cG20+4lg0y9XzhEjEKGPWvnWSaSRyzsWPqTWEvaTbV7L8TopwoxSlJcz/D/gntHgX4j+Z8WdF1J4QFe/i82WTk7S2OPQc16F+3hobQ6zpOvwgiO4j8qTHQkdP5V8uadcNBdRTIxDxuGU+4Nfb/x8to/HX7N+neIYV8yRbSO5BHrt5/UGrjSjGk0ujJqV5Trpvtb7v+HPh4tzU9rK0cqupwVIIqs33jSq3NSolcx9y+P41+In7K1jqi4luI7FJCR1DoMH9RXw6ThttfZ/7HepL4g+C2t+GZWDyWczhUP9x1yP1Br5G8b6Y2j+K9T01hg29y6j6Z4/StatnP1MKF1G3Ypafa3V9dxWlnbzXNxK22OKJCzufQAcmvsn9j4ata+Fdf8AAviHTbzT7hM3EMN3C0bMkgwSAw5GQK+YPgj4yt/AnxI0vxLdWpube2ZlmRQC2xlKkrnuM5r7y+HPxI8DfEG+abQ9Sinv7ZcrFIpSVEYc8HqPXr0rJS5ZJdy6icl6HwF8StLfR/HGrae8Zj8u6fAIxgE5rnK+t/2o/gZr2taxc+MvCyx3wKZubFRibjJ3J2b6dfrXybPbywStFNG8bqcMrKQQfcGskmtHudCkpao9O/Zc8Sf8I38YtHmdwsF25s5c9MPwP1xXoX7bXh37P4zsdWt42ZrxdhCrncT0+pzmvnTTJprW/guIM+bFIrpjruByK/ROG20/xTpfhzWtV0xhfWtukqpcJzHIVHOD3Bzj0zXm5rmtHL8O51Hr0XfyKhTfPzdOp4h8EPgLYW+kf2x44sVury5j/d2Mn3bdCOrer4/75+tcT8Qfh9qnwi8bWHinQpZ5tBW7RklJy0Bz/q5PUY6Hv9a+uZ5NoKisTxNp1hrmhXmkaxCp0+7iMcpchQB/eyehHUH2r8ywXEeMeP55NyUt4rZLy7W7/eelCHMrWMv41eOdZ8G+GNN8YaLb297Zyxo1xC2QrKwBypHTrVX4SfHnw549vF0gWd1Z6o0bOYHTehAHOGHGPrim3Xhv7T8HJPAd/qkWoN5Zjs7vZlRH/ATg8kD0rmv2fvhivw/l1S8vLyDUb+fZGjwoVCRDnHPPJ6/QV93mecUaWHlWw7vPsu/mvLc5YYOVmprRdT2hRbabYv8AZ7eK388ltkaBQoJ54HrXG+IdSeCNreHO6TJdmPQe1bOp6kskn7xjzx0x07V5J4t8RX09zN9mhDAEkHPQAda/LsRWnj66gtl8ut2/WT1Z7+UYBybnNaLV3F1uRZbtIIVBkdsAjt71c0Tw/bxn7YY/MO4hgq/MWB6479uaq+ArOK8vY4brUopXkjZxKZAp39QD7dq9RsIoriBr26tYolhUCRVHXH/1/wA6+kwmDUab5Wrvr6bno47Fum1DoippUeMNCMbW/iyASO+Kta1rcFtuhVwoThjuxtx3J7isqbUVnv7mPhU3BVKL93/PFcX4suxq2sWPhiLBaVm+0FchvLHO7Pp2/GvTwsa1e1KHXqec6MXPmqdOh01ir+KrhZUKyWakhCOjkHrW/L5don9m6Wo85Rtlk6hPYe/8qh8tPDnhqGLT4kSWTbBbxjop9foBzVnTxDpWmNdXC5wOMnl29PqTX3eEwsMLSUI/N92eTiq/tG39lbI8z+Lvwn0XxdbWFuXj0/U2lLJdJGC7D+IMP4gR09CK+RviB4dn8I+L9S8PXEyzvZy7BIowHUgEHH0Ir6/8ceKhZ69pM9zcJHNPdlSd2AqeW36Divnjx9oz+MviHqerfaWSzmdRBKo3B1VQpI/KqlioUruo7JHNQy+ti5KNGN2zP/Z48Wnwf8UtI1R3ZbZ5hBcAHrG/Br3T9ujwmk1tp3i20jUjASZlHVTjB/l+deVaT4D8NWsB82O7ubj+GRpym0+uFr1nxd8QrHxP8NR4N1vSZ2uI4fKS7WYEcDCkgjOen5VhDN8LPTm+87K3CmaU/eVO/o0fILDBrQ8P302m6ta6hbsUmt5VkQjsQc1cu/CWvQ3Zgj0+a4zna8K7gwq9Y+APF85Ux6JcLnoXwK9CM4yjzReh4lalOlJwqKzXRn158e7Sy+JP7Plh4ptwGuEgW4jYDOGA+YH05BH418OXDM0h3cEcV90/sweHdbPwn1Twj4qjgFtMzC2USh2VGHzAjtg818/+JfgXrknjDUrfT2WOySYiIspJx6fgc1Tk767HPBxijxa3dkcEE19wfBm/g+K37Os/h29mLahpieRuB+cbRmNvyyPwrxLS/wBnq/Y7r7UZlGeRHDjj8a9r/Z/8M+Hfhnrpt31y8F7qhEAt5ipjkxyDx0INOMkKcr6I+XZPFGqaHqVxp1385glaNgwxnBxXceEPEWg+IkOn6lLbws4+UXAypP1PSvVPit8HPC9z8QdT1XVbqG0hudsqiWTYpz6flXMw+EPg/orhrjXtH3Jz9/eaxcOV+6zf6wpr343PbPglo3g2LwNc+GtPt7ctdhzeIAGEmeM578V8U/GDwZfeE/HuraZHbSGCGZmQqpICE8fhX0bo3xY8EeGLuyh0a+tZ40nTzGSMqdh4IH510f7SGmxWtzp/jazjimtriIRXGR8sikZU/iDW6n7upyqD5lyo+H4TG3yv1qzZtNayiSGZ19MGvYNd8CeGvGK/avD0semahty0B4Vj9K8t8Q+Htc8MXpttUtHQA8OBlW+ho3V4suMlF8slqbmn+IYJoxBq8HmDos68Mtdd4W8S+LPDjrPos76zpbv/AMe4+YqPp1BryuCVJMdjW7oN5rWizf2hpM7wOvvwfwrCdpLlqK6NnQjNXgz6U8IeOtN8TRlFJtLxeHt5D8wPt611cMaMM180aU+l63Gk2myHTteXlo92BcN6qezGvQ/D/jjUtIuf7J8TQSxyIAPNYfMB6n1HuK8DHZTKP7yjqjmas+VnqEwjVsDFV5reOTmq1jdR30SzwyrJG3KspyDVoq2a8VvW1hwi2xohVUwtVLiFx06Vc+YGlkIK/NWkqHKrjqzaVjM+yg/M1K6bQAtTO25sCnqq/wAXJrKcWraHNFXGQOqr89VdQv0hHykU/Uo5NhMdcrfvM0wjfPWumlT5o+8KT5WdBbXJuhntUghVmwaraTH5cI9aug/NmiULaFuTZZtLeKPnvVp4kkXoKzRK27Aq/CzBK1w9BvUylKxTu7X5TtqvY20ol5zitX7zc1PGqLjpmiquXQ0p2Y+GIKgzTsqvapkj3Co5ozmojFNamjnbYsWrK3pSXciqKhg/d9abdqZBxWHJe43MYFWXpUgtVUZxUdqjR9athy3FRFMbcSq8a5pUtsmpJI2zmrFsygYauyhQjJ3kKpJ8uhALfiirUjLmiul+zTtY5vf7nIvarngU2TFuhbpT0uEjO12qlrNxG0RVXGa8alJXO5XkilJqZM+A2ea17G6VlBciuWgspHkLA5q5JHdRqFXNbzbitBcp18dxDtxxUNzdRxKWLBQK523mnt4zJNkKOprgvH/jmK33W0EhLnjANVRpVcTLlSGtzovHfj6206BoIpA0h4AB5rwrxP4gmvLpri7kJyflTNWxZXuuu9xazxzXROBC7YOewyeK4jUorxL2SO8jeOZGKsjjBBHavqcFhadBcqevU2kmkm1oJf30lyx5IX0qnzVm2tJ7qYQwRtJIxwFUZNe0/Db4J63e2K6xd6VNc8ZihyEDH3ZiBiuuviaOGhz1ZKK7t2IUZTdktTh/gx4Sk8TfEPRtGufMgivpSgbGD0JH6ivYNak8JfCm+v4LzThca/HKyqrL8oHZq1PAXgHx34d+I2ka9caVYxWkF5G02y7jJjjB5wPp6VW/bm8PGbxNZ+JNMha4gkiCTyQoWCkdCxHT8a46Oa4PFxXsa0W720aNvqlSnP3otq3y6nifjf4ha54oume6uGSEH5Ik4VR9KyfCWpy6b4m07Ug53W11HLnPowNYiLzmpYDhx25r0acVB3RFSTqLllsfZ37bmjJq/gHSfFEKhjGqNuH91gD/AFFfGDCvuK6kHjb9kTT52dnmisTA3f5kBX/2Va+HpFw59aclackZ0pc1NMWI4avub9nC7i8W/sy3GizNveyE1sw7gfeX9DXwuvWvqz9gbWgdS8ReGZpPkubdbhE9SDtb9CKa2ce4qujjLsz5k1+zbT9Yu7JxhoJ3jP4HFUhnNei/tEaG+i/FfWLcL8sknmrgevX9RXnywSsobY2CeCRxWUHeKZs9z6G/YZ8Q/wBnfEu60WSQCLU7QqAe7pyP0zXN/tb6CmjfFm6eOPal0gk47kHGfyxXK/BHWB4c+KGgas020Q3iBwozlWO0j8jXvX7degPJLpevQwh1P7sso5wR3/Kio2lF262Jppc8l5XPk4cGt3wTrNxoPifTtWtpZIntrhJCUYgkBhkfQiqdvoms3ODb6TfSgngrbsR/Ktex8D+MJzmPw9f4/wBqPb/Ogd1ax99+PfiAnhXQdL8WfYzeaJcqhuWjb54kbHzgd8Z6e1VPFnhf4c/GLQ/I8yxuXeISwX1mU+0RZ6EHrj1B4rB0jw/q2sfsuRaHr9oYL6PTyiqWDEqPunI9v5V5F+yz4H8W6X41fWJrwWNgkJWdEYF5uflQ8cDIyfpiuDMcTDA051Z/Ctbd/JfMdCPtIp9Tv/h7+zxoPgzxpNrFzqJ1pIMGwSaIL5Ld2bszDt+fWvYHYKOKkkb3+prmdXlujPzMyjkqFAxX49jcRVzbFyqS/wCGXRI9fDUXUtG5q3PmeUzL1xncOcCsywW4u7aQ3CD7OfuNv3eZ9RT0unl0orvBkaLbuAxz64qxoMYOlRwbkLgYYAYOa9bC4CjTlCNK+z+fqdtnSpu+9yjHZyrG6LJwPuJt28/Wl0/7ZE/lyiNFOScnkfSta6jit4zKzKp45LV57498WLYxiCzja5v59yW0MTYd2x+g9T6Cuz2XsZpXdzSnUdaLb279jY8R65Da/wCt2N8wUAKScnsMck1xGpXgjuE1GGOC3jkka0cNtOSR83H6Y9yazb3UtQktkv8AVyqTAjzrWJPMKuTtALgYwQT0zjvVK/ezuZisN7C8u0yPCGbaGwGJ2r1ycEtjp9a1hg4c7nu+/Q+SzHPKlSPsaD5Y9bdfX/I6b/hHfEOqWJutEs7GG2gl3/aWYI0nTPHcY9cc1HP4pvdHmksNQXDbA/yv8jDJyQfw6Vj+EfG/iK9nuNPksN72/wDroFk8tp1PACE8qc56jGBjI4rP8Ralr017AtzZmC1t0M06RIr4O7oxOdxC47dajE4e8e1l33/4c9Hh7Mqv1iOHl7ym9b+nRm/f+L7CWNrqG6VXGWfB5NZXwGvW8S+Ktf8AFN8SQJFtbdR0VR8xx+YryfU9Tku9XAiCRqm5XiRAAx59Onr3rY+C2sXujaDfLDsdBLKWUHBDLgnJOAeCOma9nLmsDB1pav8AzPra1P203Rjp5n0Br+uLdeJ2j3qLexQRI3ZpTguR9BgfnVAeJU1a8ka4mH9n2mUiKnG7H3nP49PYV5xqeqND4GWZiVurpztmyPvSEkn3xmuY1fWJ7fw5Jp1gGM1ynkQoOpzx+FezSzRVldd2efisuVKny26HL+OfE0ni3xu80YIsYpWW2VSeUBwGPucCu+1fwzqmiaPp9xq2LWW9j86K3BBITsX9M+lebeH4I9Pt7uOKdTdQshmYoCpP/PNT7dSfp6V0+p6/qOtXX2/Ubx7iQgDJ7AdgOwrizKspRcV8j6HhbC1Y0o1LJJt37tLZLy3L8MjZHf2zU5mTyZo5LeJy6bVYg5Q56j34/WsWC6+b71WzI7QmZcbQwUn614dKnJO591OrBpJmt4MtNQm1+3Fk251bJBGeO/6V63J5gd40Mdtx8rm3BAPvzXKfBW1gaW/1KVssiiGMngZPJ/pXpNtZQywN9nVZi7EFicc1k8zxNOo6WHlZdfU+H4gp4XEYn99C/Lpf8Tn/AAvp3iTSPG1p4jbXhfW0SmOW1jtxGpjbr0PX61mftOap4gitI9a8BXt2+XH2uK3hJbBHXGM8EfrXSXuiXihja3TR3TOM7XICj2q/b3k1mka3SLNIOCzLyw98da76HEdejG1bVen+R8ziMlw9Szov7v8AgnxNqnxA8b3ErR3eu6irDhlMjKR+FZth4l1qHVYNROoXDzwyLIjtISQQc19seI9G8F+JYzHrfh+1kY/xGMA5/wB4c15z4l+BXgLUBI2k3dzpM5+6FfegP+639DXtYfiPC1Vrp+J5lXJ60djuvilHb/Fz9nu08SWD5u47ffIIxlllUcqfT5h+Rr4bmMiuVZmBHUV91/s4aJdeDNK1PwXq2q211ZXbGS0nTKFWIwykHoehHPavkn44eG/+EX+I+raZt2x+cXQbdoAPJA+hr3KGIp14KdN3PLnRnRm4yVjionYMOTX3F8BNWh+KPwAufDWoss19p6G2YMeSuPkP5ZGa+GvukV7f+x94z/4Rj4p29jcS7bHVl+yy5OAGPKH8/wCdbbMiaujhtTvNW8H+J7zR7pmZ7Kdo85weDwQfpivSPC3jrTPEOmnSdeijvI3GNzgeYn+NWP20PBf9ieN0120szFZ3ygO6r8pfkj8eo/CvAIZJIZBJE7I46EHGK5pQcW3TdvyOuFSNWCjXXN59V8/0Z9U/Cz4EeDvEXiSe8u7559KWPclukm0licYyOeK8W+P3gu9+H3j680WGadrAnzLRmPJjPTPqRVz4b/FDUNCvoPtU0gVWU+ap9D3Hevon9pTw/YfET4baH4009lbaqeZInOEbr+RzW9Cs6ialGzRy4nDKg1KErp/f80fFlpfXsMiyQyOsiHKuvVT6ivWvBnxA0nxDYR+HfiCrEji11VBiSE9sn0/T1rjfFPgzWvCt3m6tGMDcpMBlHH1qla29rfxEABH9K0vybGbSqqzZ7XZza78Pb+FZiuo6LdHME8RzHIvsf4W9q9P0PWrDWbQXFnKHXuvRlPoRXzd4O8Z6j4VibR9XtzqugTfLJbScmMeqHsa7Ox26KyeIfDGpS3um3L8F2z5f/TOQdj6NXm4zLaWJ9+GkiE503aR7ZIyhSayb66dQcA4rP8N+I4NbQqqtDcJxLC33lP8AhWvfrGtsxI5xXjSpte5LSxjUbkzItL8tcbfet+CMSAMa5iwhZrstt4zXRCRkQDBrkdS+g+VxWhenSIRdq5m8s4pLrcMda1Z7g+UeayI/NkuOM4rdVYqNjFx965pWsCKoFR33yL8lTRgqoycVIEWTrzXMnzPU2UTNslkZ8kGtiNTtpFhVB0p2/HFaqc0rIhqI1sqDiq5uHEnetCKPzBzTxZxlskVUotoIktjKzIKthd1FpBGoFWWRV6Vly6GltbszpUO6p4rc7MkU+XCnNSx3KCPFEIJ6MTu9ihcFUODTIZV3cUzUMySZWmwptHPWphStLcafkX2ljK84qq8g3fKabJEzD5aqTK8XJzV1ZtK0SrWWpobt3eisxb1V4Jorkc5lqnFnmt1qk1y+6Fj+FZz3WoSzBfmxWt4P0iSTmUHHvXTy6fa2/JQZ+lHNCLshRehg6Q92hXepxXQxSbyCy4A6k1PZpb46AVgfEfXodF0KaSArv2+taU4SqyUY7mtN6WOf+KnjSz0+zNlaspnYYwK8E1K8ZXa5uGLTOcgHtUuqahNcTyajetudySoNc9I015cgKrSSOwVFUZJJ6AD1r6zCYWOHhbr1Kuei/AXT7rVvFl9ceWJ4razZ3icfLISQFGe3PIPtX0ppXhLRbsRatqHhO3vp2C/JMqs4B77jjIHPX0rH/Z4+HuoeCfC5m8QWI+06i63MkGMMi7cKjHqCMk49TXsb6vpUHkIEC/LyCcgfWvksfnODr4mUadRe7Zf13PUwuExEoaxumc5c+FfCenwi/wBN0Kzs5mG1yYdrAE5wD+GKuRa4Y4ljYKFjXAVegqr4o1a1uYJXVxI4bK7eFH4Vh2Ks0QnOVUjgGvgc/r/WKylzXS27H1eX5bCNC81rc1NV1Bros0mcN/D2qOG8EsZjY5GMYPes28nQKQWrK+3eXN97FePCg5o9qlglKFkjC+Jvwr8P+KYGls4bfS9SXJjuIIgqyE9pFHX69RXjsHwS8YeaRPLpcAB4L3H3h6jA6V9ORyNNp8c3mRMrZAUONykeo61Sv9JuNU0eYwy/ZGbcsVwQGKOMdAeo5GRX2eQcTYnLpexxN5U/xiu/p5fceBmWS08RFyg1Ga/H/gm78CPCd1pfwP1Lwzf6jY37rJJKgt3J8rIzg5HHIP518zf8Ke87Ubw3us/ZF81/KVYd24Z4717Z+y3qus6Z8Tde8GeJWc3M9r5qZA2SBT95PUFTXkX7R15qXh/4lXtjHPcJDtDIqykAdQcflX6z7b2tOFanqpI+HhRVOcqU3az/AK/MdZfBvw3sVrnXtQdv4tkaKP1zXqHwE0X4f+BPHlrNDeag2o3QNrCzzqVy3YqB3r5Xl8QahKfmml/4FKx/rVvw74gu9P1yy1CNl8y2nSVTjn5WBp03V5lcqrTpcj1dz60/aE8IeGpvHqaxr0cHktGMebKY1Ynnt15zXnk0fwqt0VDFow2EkctJ+le4/HHwVcfFDwroK6ReQWk94EkW4lBKKu3dzj2Jr5J+M/wt8SfDXUYINTvre/trjPlXNsx27h1VgeVP8655xnCo4c1tdDWjKjOCk4tux6TZeN/AmgXMd3pFtp73ELBo9liMEj6ivdPHl5ZeMfhBpvixrYSx+SJ2RMcccgfitfA1ukmfm3HPvX2b+ypqI174G6p4duB5smnyuqqeSUYbh/WuiNKXs5Rk7mFWpTVSMoRseS3Xxc06JfLtrSfA6b5VFZU/xhlLFY7WD2LyM38q828X6S+l+I9R09kI+z3LoB7AnH6YrJW3ldgFQ1ySwcJK8pP72d0MY07QgvuufaX7KPjyTxeuvaDfXSSFY1miiUEBEPykDP4V6B4DtZrCxvI7oq0gu5EXCBcKvA+vevkz9ljVLjwz8ZNIabItr8NaSsPu/OOM/iBX2LrLDTtXuIyMJI/nD/gXX9c181xlTayyNSnqotX9P6sLDucq06bVubWw6+u1hUsxwOmfc9KSeBW2nbuyv3sVzfim+aGxWdWBUTpu9xmurSRZIBLj5NoP4Yr5HhKEayqze90erUoujTjPvf8ACxmGxy3lrG23HUdBVSbTLiMDy7lwP7o4zW6jBow6kMhwVI9MUNiVMouWPY8Yr6url9GotVqRHFTizzLxnrVzoljcTXMzSLCu4Kx614t4O1DUNT8UalrOuec9xdq39mQuOFiChi2B8ygggDGMjdzXof7UDm18OzbHPzlVOD1HevMtDGk2OkWeo6hqUlu00eAJE3I4bICAE5G0EZPQY6GubL8L7CNSdru9lfovI5OI8ZL6tTpwVubexvPpl5HfWt39sgtLOdHt5Yy+JEbcZFAUnksMA4yRyPesrxk0+meINL1hpZ7hpnaGSDIQlQCuVPAHfGagv9ZmGiQeTrEaQrNL5ZihP7rcTuO4g43Bh6nBzUXg63bULSLUbKW+nimmNrKjr5sYC84B5JUkjJwBXXGLiuaR8OovdmXY+NdQsLxtTtTax3iTG3dtoaSVO27uwGAM+2OK39C8W654q1b99dfZvkKSTLN5bRryDsB9cAY560TW+meGdNSzJgF2ZJod0cKCWDeCQN2CSPfqBxS+H7nweLWSR5lS8BxlCcMAAFODjBx1wOtav2c4NqH3nXQvJ+6ibT/h1J/bK3EOpW8ys+4iZSG/Tg1nP4J8X+E9cZ30tZNLuJPM82JhKkZPG44+775GOK2o9e0eBwYNQETA8q2V/pWjrnjr+zvC95qUEkc7QRbkBOVYkgAe/JrhqVK2sVG/NpY+mwed4mNSCnZ2fbW3XYo+KNKvo/BcWnxW5ZrGYMPL5ygH3sdume9cjqN5eWdu19HskuYuX89AwYn1Hr+R4zXrrWum69oFrqkcrYuLRT5mcEKQCCfXBOCDXjOsyvd3MtqZo5ZXPz+WMLnPp0715eS4iVXno1Fqm7/Pc/TZ06dWHtIGRqt9Peam9zcOgkkwTsXAHHYVFBdGNWXPFT+K9Ol0vWZ7KQEPCxQ8g9PccGssvtQr1ye4r6KNNcqR6XPy/Dsa9pdo00e/JXI3BTyfaun8Q3UenaFbQq5DMw/lk15/HcmGRXBAKkEVffULnxBq1jYvhlacfKoxgHGf0FaxhGMGefXq1HUi76I+g/hx5Nr4U023lZVuplN2y55IY8fkMV3VpdquyGFAqDGDnOTnJ/nXm0Efn38FzDGqtbp5ZYAY2Y6fStW01wreLYW8LErHuQ7cKMHAAPrXydCk3erbWWp5ONftKj1ud7DfQS3EqKrM0Jxu6ZPoPpSzXkbRsWVywJByuK57TNRKrKZYXGDw3Td61zPgLW9W1TVdQuNd0d9JR5P3duZmcMQMFvmJ69cDAroS5oN3V10POcLStZ2Om1G886J/JUIu7B5zmmI8Vhoz3l1II440MjseoAGa0JdJ+26tDptiDFvAZ325CDGSSPyH41d8UeBIdY8L3ulDUXhuHCRtLtzt55AXvkVOHw1GNVup/TODMc4jRiqUHrucb4c8T2uoXS3O0BIZUYKx+WRsggD27Vl/tL+CY/iSlt4k8Kra/aoYS1yJJCGkYL/q04+ZuKi8Y+E7jwxph0q4uLafBzFJFwzAHILDoDg9s1zvh7WtQ025gk8m4udMtWLzoh6AjB5PTNetgsZVwjkqaVn+h8fiMZXrTvN3Pm6WJoZmhlRo5EJDIwwVI6givor4ffs46pd+DbbxReeIl0zVJdlzZQxx+YqrjcvmHIIY8Hjp717D4P0Pw149ikutT8HQfYkwxnvY0O7vwRyfzrc8WeII45Bpun7IoIiETbwAAP5DFd+Oz6UaSdNWb/H/AIApVW7WM34x+HLnx38Eoo9QaJdWskHmmNsq0ijGR7E4P4mvgyaN4pnjkUq6MVYHsR1FfcdrrMt9dJa7WupHOFQjkj1NcH4k/Z1sdW8TXusza8dOtromT7PHBu8uQjk7iemecY/GujB8QUcRFupo16ndhKVSp8KPluLtX19+yDr1v4o+Hus/DvU3DmJGa3DH/lm3XH0ODXJz/s9eHbW3MDa7qMtx2mQJgeg2Y/rWT8LPDfi74a/Eqz1qGBb7TIpPLuJYHwWiY4OUOGz3wAa7sLmdCpP3ZHbiMDU9nqjtIL+x0fV7r4ceOLcXNvFjyXkHzqhHysp7j/CvPfit8Gbzw/EfEHhmR7/SZPmVk5Kj0Nenfts+GGn03SvHWlkh4MRSyJ1KNyp/A/8AoVec/BP40XGj3C6Pr6rdWMvySRyfccf0Nek5OlK0tY/ijzlSVeHPT0mt10f+T/pdjy+zvo5v9FvFw/TJHerlhdap4auGuNPbzLOUfv7duUkX3Fe8/Fn4P6D4ntIPFXgjULWCO7ceZE7YKE9eBXmnivwff+DFja6uV1LR5mEYuAm1o2I+6684zzg5INc1XHYaniI4fnXPLVI3o0K1Sg6koPlWjLOneJo001NZ09yjxfdLDLIf+eb+3oa9S8P+JtL8QWSNDMonCjzYjwyt7ivnrULe50VjqGnky2so+dByrD3Fdr4CuIdcitjpLpbatahmVnOBcL2hb3B6Gtq1CNePmefVpuOx7fa28SLkKKlki3DgVieF9bTULcrKhguYjsnhfhkYdQa2nvoIh8zCvla0XCbg1ZkRcmVJrVjwafBaLEhbHNRy6jHK+Izmp5ZHNsSPSsqcHIicWmU5SWkx2q3btGi/MaxWun80rg5zV23VplGeKdrGkX7ppm4hIxuFIoSQ/Kc1k3lrJkeWxrU0i3dIg0h/OlJsWhpWlvkVYa3K1UF6sLhcitO0uI5cbiK6aUtCG09ii/mr93NTW7Pn5q1PKhZSRisnUWMJ+WsqnkS+ZssXCoV5YVSKqAdprOubi4k+7mks5JgcSZqI05p3ZopaWLjdaeig1FI2elLGx6UOLuXGWli3vRV7VQu2V8io9Qdo4yw61kwSzzORzVNJIlzd9SG+G2XhsUVNc2bMQWNFZOmX7RFLSbiKNdkSityOzFxHvkFcvoLwwuWkYcVqXfiOGJCqMOBWMIcolLuil4hlTT1Y7gMD16V4D8Q/EbavqDxLKTZwHk54Y11/xa8Vu9v9htpAZ7gfNg8ov/168V1q52KLaM9OWPqa+oy3BqjHnl8TN4rQp6ldNczE5wo4Ar3r9nCHwHL450LxHqNklp5EH2dYycw/bgAA7Z+6SMkHpkjpivDvCWmtrGuQ2XlPKHPzKg5x3NfVPwL8AWFx8Odd0W+ZUNxcCWFsfPDIoIV/pwQfxrDiOfssBKV2lpe3Zuz9d9jowqU6qTZ7H4juGmukYM6CPcAobjn1ridZbb8ryKrMTtDNjJ9qyPBHia9tdUm8KeJ8R39o2yCRmyJU/hGe/HQ966G50/TZL9r6S0jkuD0kcbiuPTPT8K/EsRSqYWvy1XdbprZrpby/LY/QMrqxUNFt+ZgQJslw5YAnlW71uXMmIlCnjaKz9ShTcWHB7EVUa9f7OVPLL+tVKLrJNHvOmqlpIL2YDPNY9xKN3WqmoapyeaoC5kmYbQWJzwOTXp0cLJI9OEFTR1mkXxjcZ5ArubVraawUwyAk8lD1Bx3rznQlmndYc7C3TJOG/Kuw0wNZ3YjlkilTHzFDkCuPFUFyvT5nkZjTjN3i9VqbVtY6Xb+N9C1dLhTdWblFmCbf3b8PGfUc59jXjX7cuieR4usNUjX5Z0ZSffg/4167cW8j4uI8/Lgqw9etcx+0tpU3iL4a2+qLum+xPGSTyyjODn8W/LFfa8GZ4oxeBraa3j5X6el9vN+Z8JnOBV1Xhq7Wf6HxqYm54qW3jIceta11Z+VIR271Rxi44r9NPmWz7p+EOtXutfs4adeWE23UtLQxI+N214yQMjuMEVU+Dvj/AMMfF7Rb7wj400fTV1hHcyWjrlbhe7xk8hhzwDkdRXOfsUXr3HhHxH4dnJ5InhUnsylT+oFeHeMtPuvDfxPvhp80ltcwXhmgljbayEncCD+NRXhFzUn2/wCHJw/Ny8ke/wDwx2Px5+CMvgW8OraG8l3oEr4+fmS1Y9FY919G/A11f7G1/wD2f4vv9IkOI7+1JCnuyHP8ia7L4G/GK38WRXHhnxylkLt1xC7J+7uxjlGB43eg6GrWq/C/UfDvxJ0vxt4Ts7aPTIp1a8sIXO5EJwxQYwRg5IB7cVnRquElCf8Aw3r/AJl1YKUW1uvxPGvj5o+k6H8Rr1rqzLS3LCROeG7Yx+FcFe6F4guSbiw8L3/kYBBSyfH4cV9e/ELw9YT/ABBt/EjrFLNb2zRwAgHazYy3sQBx/vGmWVwGl2uuT7c818LnvFX1DFPC04qVt23+B9JgMLz0VVZ8k+F9TvNJ1M/2pp81vJG6PEzxlHiKnOQDX1j8cddv7b4Zab4+0FkkktlinkRl3JLC2N6t7YJ+hANLqbWFxGY57SOZDwVdQw/WoL64guvCs3hiQBdKlhaEwKowqEYwvHFedhuM8JKFSnWp/F81f0dtzpr4CpXdOSesb+tn6dh/if7Ld2lhtwlrcmORQpyMFc4zXY2U0ZjVEYEBePoBXmL6JcQ+HbHSdP1EziyCrA875YhRgAkD04zim2Hie+0i5Sy1mEwSH7jlgVk9waw4bq0qTqLT3nc6MVhpzoQUXe1z1mNcqVKhR/CB1ApHhCkYJUdwO9c9oPiFbuJZMj5gDg9R7GtdNStZrj7MzYZ17HGPxr7BOMkeHKMos8R/aeO/SjCeqkEH8K+c/DVyt3qF1Nq8b37OpCJ5gUhh169Ov3vY+tfRH7T7oIoxGuFwQR74r508ILBH4nRpZESTpGGICsTxg57d/wAKzwatSqX7sjNqXPQi12Oxtb7ww/g6K3zdrfRM0cTR/NuYuMgjGDxgFvStDRteZ9K1m3t1EUHmJseLKxnCAN8xI5PHy8jqa5LUFtvsgtFYJd3konaMKY7eOPkcNnrjHGOp61i6xfNFqNyqtsQSDykVtzIcfeA6HgDNbKhGqfJex5nYs6jrF22ovcRXss75YNtm+XgbSeAM5U4zx1Na/wAMvCtx42142JSWC2iUSTXKj7g/u+5Pb8TXC6da3moapDomnx+dfXUwjUg/KR6n9c+wr6y8D2On+BfCcekafH9qv5lLtI45eXHLnHRRwAPTAr1HQUY3PocswLmnK2iMu/8Ah74XtYfsjWq5VCqGSQlvqTnNcO/w7utdhuNF0e4M0RZWKxnI4PqegzW+ltPrviV0mmN/JARJdHfwq55UdgfavXPC6W+nxpBptusMO0dRsCcZxjpmvAzDM4YWcYJXb/A96llinBzl0OGt/h3dWHh6y0C9vr2/a0iUPHZkxI65OFcnrjOOOoFaUHgPwjDCkzeG3t3jQqzxNIcAck7e5rt5NWWW9WwicbJP9fLC/OB2+vakntY3v1uLSeQhFKl1k5JB78dsV4iquU5Pmu29bd/Q9ZVqkIxi9LLQ8t8Q/CrS/EMP9qaDrYBDCMx+UCu4cYI4YE+p968y8U/D3xPorzNdaTK0ER+aeH94mP72R0H1r6bvbeFrKST95JuVmR48lwc56ii3iZ4YklnLLtGwpglhj+IEcV0U8TOmkraHbRzWtD4nzLz/AMz4zls2bIxnPQ1seBtNX+0JbxpFEluAVjPVhnkj6f1r6E8dfDvR9bV5NJsRZ6gmXEsahUkbHSTtye4rxvxh4H8RaBFNJJprymNPO8+2lV0Cg8kYO7jPpmu723t4OEXa56cMbgaseeT5X2f/AADtdG1NJE2uyRLj05JzUl9q8lnGZZPJUwjco6ZrxdPGkcEsP2q0uLlUGHcSbWzjg+/PrWtbeLILqCa6tQ0pDBHMkeGUHoD9cVCy6vRS54aHhVq2Eq1GqFVP+vxPZfC/iCLWo/NidjbSLwWUqT+Haty5ghuDASxRkOUYMQSf8K8f8JeKrfTFk3WrIC+4hBngenbFbGofEOFr2OK3BhdmWNDMdqoWI5Oeg9646+Dk6nuoycnCPM9ke3+GbyWMX99cXjrBA0MMigfeJyf0/rW2+ozbjbiaeX5sZbj5fX3x615rZL9kt5JNJ1x7yG8uBcSqGLRqVjUrkkkYOO2OPWtqDWUmsBdXF5EkzkbYS2SRkjPsB0z3rzWpKqvvZ+eYjGQxGIc1omYniHw5Ne37XEk06yYKb3+cdeo5zTNF8A6PG5uNUv5rpDjdBGvlq+ORu5Oa7xLW1n0dpIY2mvFbKqjFuO4JzgcZNedeMfEs+jSLFLZzxI+dsjgBWx1we9d1VSUP3fUylbds7fUPEX2WwFla4gtolwsacKBXm+t607yy3EvmeSvK87cn1PqKwk1+/wBcmKWuUgTqR3Ncr411a+nm+w2pknKYVgnJLHtXNQwdSpLmmzahT53ZK57H8AJn1a/1bXrtcQQbbeEk9+rfptrr/EWotI7N5hVQcg+1YXhGx/4RHwDp+jsq/aWQS3LD/nqxyfrjgfhWrm3k0vEi7nOTwOaxqcspOENl+J93l+E+rUoykv66mDpOsXD35iI2Z+627JJzydv/ANeukkgWWzcXCJwBuPPzg9qxNPt7eHVRdqwEgAQBjlQOckenWt/7USBGUjKu2cgdD7e1ZxjCPr/X6noYifPL3VoZmvaRZ3+if2bcRy3FmynFs7krt+hPAz7ivFvF/wADrY3e7QtTEQYcIysVVvbuBXt99dxpB5m19wJVyHzgdgR+VVY7hFtxeSKXWNS5AGTx/Ou+nmeJw8lGnK/qcqwFKtG8onBfBnR/FnhtdS0vxCivaIq/ZZhICGbPIx1HGK7XxDotrq+jXulX0YeG7iKcc4JHB+oOD+Fc9JqdxqPinbbEiADBz256n3rsdy4VV/gGTXzuY4qdXGfWZWUla1vL+rnryy/6rSjSbumtf+CfKOlX1zo2oSaPrETBFYoyuOlWNWs7rQLlNb0d2NuSG3L/AAmvpT41fCjTvGng+LxP4Zjj/tGKBfORRyxUcj618z+G9Ym0+4m0HWIzs3GN0kHKmv2yDUoRnHqrn5ZK8Zypy3TPU/DGtxeL7AaxpjqmuWkQW7tlODcx/wB4f7Q7flXR2W6/slmWQncK8GddS8DeJ7bWtJmJty+6Nh0Yd1Ne4JqcFxptp4v0qMHTLpgl/Ap/49Zj1OPQn9frXLj8IsRDmj8S/E5JRcZabGpaQ/Z85yTWxZySyxEFcCm2sUdwqyphlIyDVq5mS3i2gDNfKU+eMnoauStqZz2aLMWOM1chTC/LVOO4DyEua0rMxn0rfZeZg2Ohh+bc9TTTBF2rTbnft+SqkUcrMd2axlBp3Yk76FLUpGALZ5qTRrqdhyTVTWhMrAIpNTaUzRRjcvNXzqK1L0sdNbXUqjkmormcTPg1BbzNIuNtDwvncKuFSKJZct7dGHOKW5to1TjrVKK5ZX25rTgZJF+dhWksXKUeWwo09bmdGwDbTVtI0K5zzTL1YUJIIqidRhQ7fMFYe0aNIb6lm4tjKcdqalpHApOBTBqtsF++PzpJLhbhPlbrWM1zas2t2M7U7lfMCqRxRVTULNjJuVutFXG1tyfZMyb7Q2hiOyQ1xniS9i0OMzXR3KuWZSeo9K9TuNNm+ztNLKdqjJr5r+K97LqXiUWq7ljUZIPp2NduAoc9XmlsjV01O1jm9d1WS+urnVrjhpWIjX0HYCuQmdpJCzckmtTXLlWk8lB8qcCp/BGitrWsJGwIgT55W7BRX1ENuZlT/lR6h+yJpSN8adHjvog0V1bXClGHVTGRXqvg+W58M/tPXfhSWVlsNXtXijVm4V1yykZ91YfjXlvwR1yCx+PHh+aIhIXvlgX2Q5Ufzr0D9r57jwv8XdB8U2m9JIZRKGQ4JwVYjPvkissXRhiaChUV1K8X80KknTnNReuj+5/8A9A+K/gVdciLwstvrNmc28+cbsc7W9j29K4fw54yuYc6T4ogms72FvL82RCFbHcn+vQ17tNZ2+p+F9P8QaPJNPa3dslwolbc+xwGH5Z5Fcd4l0G01jSC1xBHLsOCCMMv0PWvxbGUnl9SWAxUOaC1i+qXl+q+Z9tgK0a3LXpSs3o+z9V+RyepX3yBo2VgRkEHINVNPmttRkEDTCGbPy56E1g6l4d1HSmb+yL3EPOYJeR/h/KoNHFrqGoR2zi6guGGWjYqpU9+mTj3ArXC5fGsv3Mr/n80fVyx0KNF+3i4NdVqvv8A87HS614RmnglurRwtzGMvAf4x6qfWsXw1ov9oXrRv5ysGwFRCc8cgntXQ3Piq18O2m/Vrzz3kwbGO3YNK4AxhVyWIPdiK17XVpb1bXVIvCniG3eMBhP9kHIGDztPoa76GFxNF8tWGny+fXoeQ89g4Nc2vo9PuRoeFdFNuqWccX2S+M4ghuy+4TA8kOMnYQCBlRXSzQaHpgnt5Q13dZw8oOEB9Atc3pPiRrV/tFv4f1ieSIEDdCyLknPJz/OsG88Utd6otjHp2y9upQkcc0vRmPoP8a3nh3NxtGN/v09Nr+a1Pmc0zGvUdqUml1eq/PW3kdhpOvWP2xtLvWSJXyYnxwrehrc0dbHULefSbmCEW0oYzl327lOBtPtzXIa/4Z0/SNKh1DWNYha/nYkw267FjXtjPJ6dT1pPDeoWd5dpHb3n2jaDkNkbsDgHHPOMdO9cONyyeFqxnCOq39Ha3e1vLUrL6zr05Qqy16PzX6mZ4v8A2evDmtsZvDU99pEzc7ZMTwH6ZO4fma45v2aNXswx+3W17cYyApKKPzr3m38QSppUV1FarHDLcGFI8lghxnBP071vWN99q/1wQEdNtfcYLOnUhHld79/6ucWIy5xbbR4x8A/BvjHwN8SYm1LSpF0y6heB5opFkQHqucHjkd64P9qzTF0X4iG5jj4ukJB9wf8AAivrIyxgBQctWb4i0Dw/4itBDr+jWWoqOnnwhiufQ9R+FepHM27c62OD6tyttdT4NsbwtZN+8KNnII65r6Z/Z7+OGkjSNN8K+MNWVL7ebe2uJEIUIMBFkc8ZPQH6ZpPFP7Pvgq8Dy6Leaho7k5MaN58eP91uR+deF6l8J9esvF9jYCS21LS7m/S1N5bN9wE5O9DyvyhvUcdauWaUFq5WN4YCpUWiPrLxfdQT63ctblfKj+UEHhiBya5+GdllLhsH1pJjHb2vlIu0ABVA6KB2/LFQ6RYzavqEWnwybHlcZb+6o6n8q/CMROpmWNlNL3py0Xqz7XD0IUaFpPRLf06l37JdXls8ljDLdzBwiwwruYk9yeAo9yaq3tjcaWR/bGIsgZEbbipPbjPNezaXp1ppdjFZ2sISNRyccsfUnuar6naWl/pzmSBGR8jGwcjP/wBavv1wXQo4a0neaV3/AMD7zwIcQP2llH3L/M8YsdR0ma9NsmovbSDBUTrs3Z9CcZ/DNdNF4X8LeKbIw6zdZmtHO0wSdOM84z7cVheM/Dut6chutCiS6VSW8qXkqB2GeuaztE8SeKToDTNolsZ43O9ThC6g9SMcHFcWUxo4Cupypq601d7+dj2sVReLo89Cpp62aL3hnwTczT3B0nWJ7DylDJb30TYfPTDdQPzrl7b4gaeviB9P1GMxalaOUbauScHnBHUcGuutPF+uG1842EK7SRNAkm8keqse/tXj3i9H0z4gWfxC0gC6hs7wSX9oBtkhG7LAjupBbntnpXswxcqspRSSaTatdXfRWd/vX3HAqM1JupqtP6v/AJk3xp1weJp7ay0tHuriWTGyMbmY9sAcmoL/AODtj4M+G03jLxZqSQaz/wAu2lkA7iSNoJBzuxyR2r6Km1bw/FbJqOmaZbCeZAyXEcCg4Ydd2Mmvl39pjxHealrNvpk90z+QN556E9B+VcmR508XjVhacE4tNyeun4L0+ZFdSdF1UuRR77vyXb8znp9bsbiwjuLqxtBJcKYAjgvIMY3AE8IDweP0xXJeONT0PUbWw/sDS/sU1uux3DktIQSd59+34Comj+2aUbdXXfCGkG7qx4Bx+lRWqQ3MsV5BAgkTBk3AsJH75GQADX2dLDqlNuJ8rPBpNSh1PRf2c/D8EVlqnjTVvlZCYbUtwOBudv5D866rT9evNUu5mz5DXrbFZTkxwjgkH1OfzJ9K5S71BtL+HtlocUnE0uWUHnb945P41Y8H30I1GW4RvlwIlz2Vep/PJruqSvE+nlF4WjGgvV/1/XQ9I0TSfsEUrWc6whWHTGWO08Gq95rWtQ3U8mRcWm0RmNX2gY5B/Oui0S1muNH8wsqyXLFowwI2pgD5iPzqC90JodKuhGkTSsBk4PX0r84zGLliJytoz6DL8RCFKMJ2v/wSz4e8aWn2ZI90NtKrfvkK/Mw9Oevrn2rqxKl3p8ps9kayqSDOpKg46gDrXk+jaXbXkizSKpkAMTA9Ae/Br0GOIyWS2NtL5cSx7Y2XK7Rjn2P0rho1OSStqi8dh6Sl7mjLtm+oQ6ckTp58hG11EYGGHI46VfLtZhJJ5Gm2AHdKf+Wh4wB2zmob82NhJarZ3UqJbfPjP3s84xkY+tYWr+LjZK9y9qSJ5NgZ14Hpgn0/rXaqtpOK6djz40ZVmuWO/wAjT1Ca6t7CO8vbmW3hSQbY4lDO2Wxnj/PFc14z1KNrULaRCAIcow67j398nmsDXPGjzbmMzkA7V3NnHOeK52+vNY1Z4/L32tntJadhh3bphVPT/eP4URjVqyu9I+Z6NPBThZKPNLsv6/M8VudPkn825uGWCHzCvmMMbzk52r1P4cD1FLpt3p1qZrCG1mRbiMg3EjZZ3GCg2jhRke55613dz4A8+ANPrC+f/E7RM2R6D5uBWDqngfV7b99ZmG/RDuXyzhuP9k4r7uGZYasuSUrfgj5epw7meFkq3snZdrP8jD8SzTy6Fp+qwSNG9uTazbW5IOWjJH/fQ/AVzq6zqFw8cU83mqWH3lBP511s1iGNxps8bA31sWhXG3ZN95QR/vAr+NefrkMOoINdlCMJw95XaPKxsqlKq+VtJ6/fue+2fiy3ju8XkVxfXAQxLJLMAEAwAF/hPBwOe3QVaPiKa5064FupWSOBUimZ+Ssbc4GeBkheOtcdoGpaOPB0U8wSOaEeRbmUs5LkZbA3AKozjPTnjJ6cYb5oblJJMuFY/MrEA9eleHLLYVJPTY+blhlzO2h78nxbvbiyt7TT/MiCAmWEjcVIXli/Uk8/Sszx34kv/E1ro3hiz3XVzPMHZ0XPlDp2/H8q8v8ADLDUNQDTOY0Yf6uNiCc8Y/zmvXvA91BBKYhGsQhYKei716Z6duO1ebicNTwkuaKuyZN03bc6bVNGt/CHhhrdWQmFGDTAY3N0J/DGK8J8K65qkfxAsMWhujNfxlIfUM3H5Dn8K9t8dw3Gv+FtT0u3Q/aRGsih2+YqxwCT07H8jVf4WXFpZpOy2trHDYkQwqsK5eUIA8u7rnt+J9azoYhU8PKpUjdvSx7uVUqtSvGNPRnd30lw1wI5MysgPyr1z7f/AF6sufO05njzFMUxtY4IJFcj/akFxqjTFpUZXBba33hXWWySvpkd7nzFcEoudpPpnvXz8IOMb2P0GqrNJs4+x0W60c32paveLeszoYII2IGMDJI7HOceuK7iymkuGE00ccSEb0XPOD14rKS4DFZZVDsN3BT5Qc44qe2ummuGWa43RBAFj2c7jyOeoFaV6/tbXVrB7KVtdf66E00VmljNHbwi2WVtzKeWLHj+X9K5G/vLwb9JgkVo1P7yZVJ3N3HU9OlbnieSa1sYQF3TONqKP4mPAqPSvDctrbxxTy+ZIeTj3NcVfETV+56eCp0qEFUm/Rf12MfTIHt8Imck5J9TW5LfJFb+XG25sfM2etQa0Y7JTBGR5nR2B/QVhNccbc15Dg6rueoqf1q02tC14R+K0ngX4n/2LqjltH1KCKUg/wDLMtlcj8qsftQfCSDVLUeOfCcaOJFEkqwjhxjORXgfxtufP8fv5bc29rBEPYhc/wBa99/ZL+KMWqWDeBPEcokV1K27SH1/h/Gv3DKvcwlKL25V+R+NZxHmxlVrdSf5ngegatb6ho82harHluRGzcFDWp8IfFZ8HeKpdD1pfO0TUP3F3E3Ta3AcfSuo/aX+GMvgzxK2s6TCw0+ZtxIHCk9/89687ntW8SaN9qtI0W8s0ywzguB1rvaszzE1NH0Xp8zeH9bfw9cS+dEyiaxuO08LfdOfXsfcVpXUEksnmNwteb/CnVX8c+AG0bczeJfDubnTyT808A+/F+XT3Aru9I1mPWdIiuIOuMN9a8LNaDh+9js9/UxUEnqV542abbHnNaemWN0uGZiasadbLneyjNaqttHy4xXjxg+XmYc0W7FddycNVu0jWV+lJGizZzU8cZhYFea6lNSp7GcYO9x1zpaOu7aDVJ7FUP3K02upNn3arw3W+ba6Vwzj7SSsjqi4qOpFHDsT5VpQjOOlaVz5YgBEe01FARjkYronThRtGRPtFP4TKNmS+7FRTq6ZKsQRWzJtJwvWoJrMyDJq+aioWWrMEqlzIaN5o+Saxr7SQWz5pB+tdd9kaOI8VzuqWt1MxEZIo9lyrVjuZ8eh7gG85jV6G0kt1xuJAqXSLO8jcLMxxXSpb2/lfPgmsZU/M6Iu6OUkWSTpn8aK3bmGJW+TGKKy9mU+Y4vxd4qgj0XyEY5kBLleqxgZY/l/OvmTW7uWRrrVJc7rmQ7PYdhXrnxUuobPRbp7VcSXk62EbZ6IBvkI9f4RXh/iidRsiXoB0/lX0WCpctOMXu9X+h00U4xlN9NDBkLTThRyWNeoRQR+Efhz58i7b/VPlX1WMdT/AErmPhR4dfxD4qtrcr+63bnbsFHU1b+MeuR6p4qltbRv9Dsv3EIHTavH/wBeu2rLmqKkvV+hVGPLB1pei9f+AZXhLUpbHxPYamrYeC6jlB9NrA19aftxaaupeCtF8RwrlV2ksP7rD/64r4ztGKyAivt34gFvF/7IGnakuHkh09C/1j4P/oNb4h8tBvs1/wAExw6viUv5k1/kbH7H/iiPxD8HbfTWmJutDdrWcOcnYSWjP02nH4V0PiaKO3vMRr5fmkqQOATmvlz9kW5vLjxXrnhq2uhAdQ08zJufapeJgRn8GavZPFfiRtCi+w3Ou6NIynLJGGmZT9RgfrXx3E2Vxxi5Xu9V6+R6+T1adG7lLboaOr2atISyBCDyvqK8z8eadp1mY7nUpnTa4kgSB8Tu46KmOcn1/rVvXvGPiXVbFfssUenwdGv7pdhkHqo5zx6Z+tYXh60nN09xpFpJqd++Q2q36kRxZ67FOcn8zXyWAyurgb1K01ZPv+b/AE1Z9I84daHsKcW7q235L9XZE99q6roemweJdFW71SWUtcqH2yQQ7hsnDDGx8E8/xbQT3rv9FlbwjDDbN4iN7aXIwEugUz6DePl3Y7Ec9c1zjeFZLO1a5kjlvLtgWe6kY5JJBJPqMDAB6V11xp76lo+n3SIry/Y1kUMMpI6Haysp4PG3n1NexSxsMfTdOFml5flf+tTyMVgpYJRqydru2/z/AA/Q6A6nYR2/l3zS25dgVmIxs+h5Vv51h6fo9lpPii+1twLiJIgLSRiGD7jyc8YIAwRgHmq+k+IGu7Z4pkLqoC5f5pFPTbg/fA9OoA6ml1yKzutMM+m2q2l84/dz27kQ3A5ypQ/Jn2IzxXnU/ZYZKXLZLqum6tJPVet2vM65061aHstG5d/k7p7P0tfujgfiLq9/fXhXJ2bgMH0/wpujXyafqdrHDJsCEeYwPLe1cn4g1i4XUJLee0MUqna6hSpBHsScfyqbT4p5plfBOQMDbk5NepUcVh3BvR9e5pg8tqyrR5o2SPoTxRqVtofgjSNSWe5ktr243vEib8MARkAc9j+lavhHxZb6lp0U9pptyWdQyLINm4Hoc815B/aF5/ZMWnyylkhfcFyTtOOldN4I1ho5hFK3K9D6isMBVhCK5Y2Wnnskvxep24zANRabvq/x2/A9ii1G4cFVtVE2CxXeDtHbPIrLvn8YSO7QXGmwQAfKJIsk/wDj1a2gGOeITbAoYBic9TXG/Gzx1b+FdFkihxNezkRxID0ZiAD+Zr2ZTSin1ex4NKnz1vZxS879Dnvil48fRNMTTU1O2lvXTE86fIFOOVA9a4b4Ga4Ne1q8lt4ZEtLCD5i+MGVzgY/AOfxrivFen68+oxfbbYX0kl4Yo7Yrly/dzjkjP4Yr2L4caK+k6XO1zZJZ311IGuY0XaMgYGB6Yr5jOMfCjhpN6zlotdu+m/8AwT6n6uqVLlg9Oum9+ptarMcheMgDpXY/CbTm3y6rKuN4MUZJ/hHXH1OPyrhL990zP712vw08R2i6Mun3jKnlts80LjnJ6+nBryuEadL64pz3S09TmzeFRYBqmt7X9D0XUDNJAyW5QEjq54Fc7ql9LZut3HdSxQRkwrbNjbMT/EO4rRN5C0UvkyAA8By2cj1/CvGPjZ4nayCPbypsVgkW7ufUe9feZtXqyXNB6vs/u+Xl1PlsrwntanJLReZ1114mFzcGNZFUq3ORXJyaxcJ4juWM26NgCEx/n0NeWx+MtQiky2WYj58DLHJqePxtHaXsaSgvKhQyjGT8x6D3Cgk46EgV81DB4itPzPro4elhYvRWeh6hpctreSXKqpWWGQbgAehGRWV4j0D7Rfw6nBIYLhOJXRRiVP7rDuK563+IttKf9CiWPefvMeT9a63ws2o+ICjWlttt8kPPI+EHr9fTgV1Qi4yVLluzCpRnC9W9kZ03izS/DHh+aC8PkRWo/wBH+Xgj+4Pcdh6V85ePtah1rxDe3qIz+c4aNpeCBjpX0T8R/CGlazLNoEmsxKXhEjZjJcMCMMoHoex618weLLU6bNLCGjnkWZ4vlPI2tjOO3SvUyDKKWBxFSrJNTl91nrocOZSnKguWPuvVsqaXPImoqy4JAKHuvIxzVnTI/sepXVhcyrngll+bHc4I4qppreSCwBUN1rp7vw7JN4SHiyzy6QXn2S7C9FDKCp4/Gvq5L3kz56MrKzfUfrZcXkazOhht7TzIynOQc4Jz3OBWdo95NFBB5WdxYAbep5q1/adrePdyXUaxpFAIVV3zu69KPA9orarYtITsHJPQelc+IqqMGme0/wB9V9pF3R7h4c8QvZaQi3EZeTaAxYcY68fnWkdeZ4VWO7WN5SUjEnKFs9M9f/1Vimz8mISrcJchIwct8pAHrng9MV594kabUfEdpG8kirEu5UQ/IrZ46d6+TqUFOau+56VC0k3Y9j8OrYwyNNJZ7VEpRSzYD9gw9R/UV0aRF4vLt1ldinyPwAGx0HNec+G7rUbp0t/NCyR4y7c8Y5GOmcGuztL5RMUinTd0BJIAP4VwRw6W6Lr1JOV7kmppLCBLdMokdBnJ3YJGOa8l8W3Go32tLpOmubiRcZbPyoPXPpXfeK9cjaze4jjMk7ERRIpPBHGfbqTWBpdhFa2x8hDK8p/euf7x7ZqZThh1pG+uh7mUUZTTqT9Cbwr4F1E6ZNqypDIlscPc3Eyogb0TcRWZqc10t2YrjKttBAyCCPYjjFdzN4hvV0aOz/s61aGyRzCSrPsY4G4hSORyckHrXBas1use1Jg7ZySB3rvnVp8sHG7b3/4Y93K/ayqS9pFJX0t283f+tulyHzYgw3HI71evtS0j+z0jt7LFyAP3hY43dziuf8zeMD7w9+tJ5cjjIBrsoppNW3PUxNOno5N6eZkeMdMl1KAagipHdW/KyJxuHuPWvOtC8Ial4t8Trpej24+03EjM27hIhnJJPYCvWryXyrbysbi/y49c16p8MvCWn+DtGmvVjJ1O/AM0rdh2UegH6mitnMcpoS6u2i8z8/4hyiniJQqrS7t6nn0/wH0q18MRWK6vcnWREyyXCn9w5JyFKHnaPUEHv7V4F4j02/0nVbjSdUieO7tW2sG/mD3B6g+lfZt1ct5hfcRj0rx39oLw6NT0+DxDahRdWpEVwf70THgn/dJ/ImvI4a4hxNTE+zxcrqb08m+no9jxc1yKH1b2tKNnFa+a/wCAeF6HdeReq26QLn5tpwcV6LourJ5kN7Zr500bhniE7MxRsgjHXIIzxXnNxB5EoZplaNSVZk6Zq5ptyyS+YkhWRQdrq2D0xmvvMXho1Vc+ErUb2bPfk8YxXyI1lbslu+IcsBuYKDuBHsM/rXLaX4iaHVbnTbd0ktUcvGQc7lI45HFecW2qXCpNbqVSKUDeevOc8emarXd4/wBue4hmkiPC/KcH6cdq8yGVr3ovqdWX4qWFrKo9T6G0aa3uHiZndmkcZUY5P0r0O4v4mWEDGFwgU/dH/wBavk/wz42vNJv42uImuo0IIIcggA17B4d+ImiancpGLjaSfuy/Ka8fH5TiILRXR9thsyw2JaaevbY9Cu7onbFMIhEAeGOBnPT9aZolvcTzSFY1WORwofsecYXPpxmsm51qzmgEoYk7gcg4AI9a0/CerJNZPZlI90c7ThsfMwYAYz3UEcf/AF6+ZxcHQpOo9/6/r7j26Tk4PlR1raZbw30d1JMZpI12xAjhfU/Wq2q3cNqjup/ekdfSqV3q23dlh7muV1vVPM3KrZrwJTqYmporI2wmAq1prnZS1bUEa4zI2FLcn2q8+lWUqia1uWDYHB5FchqEgkfDHIrnPE/jK40KKOKxlVrpiMK/Khe5I/Svp8swCrSVJRu2evm9R4HDe2jPlUd/Mw/HngrxR/wkV7qn2UXsU8rMrW7bmCjgZXr09M1yemXV9oWsQ3kHmwXEDhsEFWBHqK9HsfilCoQ6pZvFuPLxHev5HkfrXXaTrHgvxTCI7yGxvw398fvF/P5hX6FSxNfCwVOrT0Wl0fk+Iw9HFTlVpVPebvZ+Z7X4K1bS/jV8JGtLzy31CKLy5Qeucdfx/nivkXxDpd98P/HM2nXSMoglIOR99M8Gvor4VaFo/g3xIureFtSuIreXi4sp33xuO+09QfrmrH7XfgW31/wunjDSVWS4thmXYMlk75r1cLi6WJTUXqvvPGxOGqYaSlJaM+fYb6bwJ430nxnojsLKeQSYU8A/xofwr2W7Nro/jG3vdNYHQfEcX22zI+7G7ffj/BifzrwbwpcRa1oN54YupMyY820du0g6fn0r0D4ZXlz4q+FmpeGjI39s+G3Ooach6lR/rE9emePpV1aSqwcH1/pHNUWlz2+GD91uFOjTA+fisHwNry6poUFwzAttAb61vPMkg64r4+cpRbi+hDpk8GwZKmnG7SN/nxiqS5UHaaqXKPKD1qOe0bXBb6mnLfRsflIqbTfLkl3N3rAjspVX5WOav2H2iEinRq8jQcrkbmqRsqgISQKpxSYT5s1BfalcLFt2022Z5Yck1riJKtNNBTpuC1LSzqpySKlbUYVj5YVzOtvPFExjJFYFtNeXWVZmrlful+8zv11a0bK7hn61UlvIGl4xisPSNF3ybnkY5963X0uGOP7wqlXlawvZPcR7tGHyDmqVxdSBuWIFWI4UTIzVa6g8xsCqh+8fvMq7jshovPVs0VGticdcUVt7FdGR7efY8U+LgF1qmg6DbxCO4isRdSRM33ZZ8vtz67cCvCdbkaW+Ze5bGPSvUfi7qhvPiH4p1KMssa3TQ25HGFQBFx+VeX6ZFJf62igFmZ/zJNfUwSc3JbHe04Uowe/U9c8AxL4R+FWreJpNqXF0ptbYnryMEivFZZGmmaRzlmOSa9b+Otx/Y+haH4SikOIIBLMoP8bV5AOtZYL31Kt/M/wWxti/3ajR7fmy1AcMK+4v2bJP+Ej/AGZdQ0eX995DTQhc4+U84zj618NRda+s/wBiUW+veHPE/hO7uLuKNglxi3naJmBG3GV5x/jXbOPPSnDujiUuSpCfZnCaAw0vUktU8NJoGm7zFc3M1wIZ5lBwSuVaR+nptr1Kw8MXuthJfA3hF9Os2AxrGsYaRh/ejDDav1VSfcV82/FuG70fx9rOli4nWGG5ZUUuSdnUZPU8V9T/ALL3xJ0/UvhBZaHdyXMupaK5tpVRDIwhJJjc+gxlf+A14WIw/NQ9t6fj3O2KcK3s7dbEtv8AC2zsz9q1q+uNbvW5ZnY+WG+h5P4n8KlKrZMsX2dGWMBVUj7ort59VvLyErB4bvyTwGdkBx646Gufgsbi51Ob7Xp7xq8BxFvV2jfPQsOORivksfhJ12lPVH1WAqwpReliGG8gZUw/zfxI5HX+tXtQ8xPDU81mqxXFkzyxEAcKwIbgeoLfjiuCuZ9ejuXtLfw0kCEk/vZxyfw496t6Bda1DqaRXqxwWVwjQuFlDAZ4BA6/rXl4DLJYTE+0py91ppq/f/g2N8xpKth31a19bf8AAuZ9o6x+JTclfs8N0x3BMHa4H3se45/CuqeFYbU7GtpN77m2RFRj6dCc9+1cnaebK3ks8bNBIyA8g4U4/Hit7TNYigP2S7tpnZgdjgZGB2PvUV6uOpRvCKcuvW/n+lrbG3sqM4qy9x2aXby7+afe5R1TQrPWr37ReRBpWASNwoVsdQp9cevpUU+l6b4btJL4xb5grLArdd5GM4rTv9ZsbcF4obqNx/dHNcb4sv7vxI0SSSSwwxEnlQHk/wB41yUKVXGSXtE4rr2+XrtY9Ck6lJcr1j+Po/8AMp2m+4QsUkG47jlSKu2sjW9ykmw7c/MD6Vjtp85tnge7uMv/ABB9pH5VsaDCY1EP7xwAM+YxIUDua+l9lBK0TKdWTu5HsGieIIrDw/5zD5sfuw3fNeC/tI6rocl1pC2uu2uo6zFf+bdeRKGEQ2j5eOgBA/WrHxb8awaT4ZuE0e6Wa7SQRFlfPlt0yQf0FfNtnJLcauksr5kll+ZvcmvRy/AVMZXjXU2o03ou7t+X5nhY+rDBRUWvenq/Tp/w33n0x47+LepeAfFlrJbaLpt9aahp8d1BJIpEiuchvm9MrXXfDHxldeNPCR1++8tbySeRJlTopB4A/wCAkV59+1t4KXQ9L8JzQF5IoUNqsjdSjKHUH8Q9ZHwJ1WTw+brQtRZIo70ia2y3/LQDkfiMflXDxJw7h54SpiKFO1RO789df8/kZZVjpzxMac3pJJLb5antdxIrbhntWFNqjaFP9rtZCJGOGjblHHuKqya2FuDj5h0xWN4p0zUNS8J6r4ntruIQ6XLFA9rhvMdpCApHbHI7+tfJ5RluIqVf3XTV+R+gTVDCRSxTtGWlu77HsMWrW+teG01zQWeVIysV5a5w8L45J7FfTHavIviXDqeoy29xbPvjUbXjJ+6N2cj3P+Ne8fCbw1L4T+HtlaXUarfXMAub4ryDM2Pl+gGB+HvXG+O7PTdskrJ5bdGWIAb8n8q/QauEqWjU0utz4GljMOq84U0+W+l97HiqQtIIWuNiv5hC4x1759QAKi8PaWt7PM7SZiE8hadumAAP8fauj1zwxe3dqup2V4DF80bAsA0ZPYr9OlULlm0zRWsWgzAyFXCpy3v+tc6tHTueopc6utTHeLQ7t5V026kHlNjcE+Q/T1r1nX9SuPCPhfR9NhnNtKkO6XnByR3/ADz+NedfBXw5LrnjGylkhMOi2s/nyswx5m3kJ+YFejeL/AeueOdYF1d6iunQMcsvl75MZ4GOAO1dUFQwslVqS+XU6MLiacqr9q/dj37/ANfoeVXXjOVPEB1D7UzXMbYL9Sy4x+eBVXR9Js7qazvrXSrrV0EjC6WKLzN4boTjuMmvdPD/AMHfAum4jOnjU7v/AJaTXrlj9dvCj8q7eLSbWzTfbwRW6qu0eVGB07YFcmZY/wCt2dK6SvfoFbNKLfw37XPA/HHwjh1j994bsWt5UjBIzsjPsQeQfpVDwF4Q8XDwr4q8A2tkq6pfRxXUEMgBSdEJEgVs4zhlIORyK+i2uFjcKkyspjy/P9P61lTXx0zWLe8tceeHLRBFyWHQg+x/rXPlmMrYRRhUm5QWjvqzyMXTp4pO0EpdPl3PhrUdNu9Pnms76OaK6tyUljcchhwRWlol+kVuLe6lImZgVL/d28cbux/SvXP2htOsYvHdxeWds8Z1LE6owHDDh1+ucdK8R1nKyvGvA68mvoHWWIk6b27mFOj9Wpxrx69D2DWNcnxZLp+8u0mVhEuRjb/F07VWhb7PJNcXKsP3hblwdoPOBjpivINO1y8smCbvPhB/1chJx9D2/lXX2PieG6sFiuE8lZOBv6HtgGvLxGX1qW2q7no4XHYesuW/K+3/AAT1PwpqkMtlM1xJG0TbdqoxV1AOT/Tv2qxca5beZJJaylMfeKtlgD/9evO7Py3gcRzeVHgA7XwcdzUOs3U0cQe1jVVYEZGOQOlc3sPaSSN2owbbO4tNRS+1nJk329vHvAHUuxx1796660SznSV5ZpoEbHlKB7YyWAPcjjv6ivHvhvqCsuotK+GVl2qT+n8zXe2Xig6WFeOFXLxFXz1AJ/LtXFVoqOKcai0PscFQc8DCVLd/5lXWpl+1yLD53l7jtD43Ee+Kxp7tkyobAIJINLq+prPeXE8KGJZZGcJuJwCeASetY1xdBzuI5z+dOlQ18j3VX5KaVje0IMzC4BwdxUcVvzSQpA0suMDkk1y2hXSx2rMzYAlOPyrQ0Gx1Dxnrw0fT93krhpnHRVzzXs80aNHmkfP4mv7So3J2it2bvwz8PyeJ/EP9q3C7NOsm3AEcORXqOsXKyOVjAVAMAegqz9lsPD+jxaPpqqkMK4ZgMbj71x+s6o4uI7OzTzbmeQRxqP4mJwBX57jsRLMcRy/ZR5kZSx9bnirRW3p3ZLf3AVTzWPPAmr2lzZTRmW3liaOYAZAVhg5/OvZfD3wq0y3SKfXp5NSu2UNJFvKQxnuABy34mt6+sdNsbc2Wn2NtbQkBWYRgAD6dzX0MOG6is5y5bfeeXW4mwkb0qMXPz2X+f4I/OiHwzqi39xo89pNG7SGNWZDtDA4Bz6H1rCv7a70u7m069iaG4t3MciMMEEGvvbx54T8MajaFprOWGTOWuohhs9c4HUcV89/tG+DV1Gez8V6TayRtJGkGpArgeYoCrN/usMZ9D9a+/wAPjITlyy0Z8JXoSUVKKujwxJmJUqqgYAJIp5mTBBJI5wT2reufBniCysVuG026kQjJKQOQB65xjFZr6VqUaNu028AHJJgbgflW/PSvv+Jj9SqPXlf3B4fEdw91p80QLzQbrVsciRfmAH+8Mj8RTIgO3emReZEySqSk1u4YcYIH/wCurl2YZLh5bddqOdwXPTPJH4HNbxktjKUHE09D13XLZDFHeymIH5Y3bcoH0NdDZ/EDVNKvoL5oQ/l/KwVsBkPUGuOtn529DU08fmRFG5yK5cTl+HxMXGpBO52YXNMVhmuSb/P8z3GHxUuqWS3MT5RgGGD2NV59R3A/NXlnhLV2stJmjkkUiN9jR/xBT/EPYEfrVi98WoqlIEZ29TwK+JqcNThV5aMbo/TcHxXhPq/PVai+3+R1+s61aWMay3MhCswXC/eOT2qT4u2ug67pUGteGoAkWnbYJwByUYAgn1IbPPvXlV5e3F+xmuH3HoPQewrtPhRqcP8Aacmh6iw+x6lCbWTPQZ+6fwOK+py3LY5fC73e58Pnecyzmq4rSMb8q7vz87aI4S7+b73GOAKq2xmifKFlIOVZTgitXxBp9zpGr3emXXEtvKY2z3wev5VlujBuDnFe3Y+XT6nTaL448TaTKht9SkZY8fLL8wPtzzX1F+zX4iX4jaBf6Xq1+8d/CPmgABjlQ9yp5/WvjlMn6V3vwH8ZTeC/iLp2pK5W3eQRXAzwUPBrnlhaLfNyq5usTVty82hc+MGiWfgf4gPY6dpd3YyRymQySXO+N1z0RdoKjPqTVvwVrX/CKfE/SPE0PFhqBBnX+Eg/LIp/nXs37avhWLUvD9h4w09Q20As6/xIQOf5frXzXp942oeDbmyZsz2L/aYT3x0Yfkc/hXTypLQ5VJu9z3vSrceHviFq3hxH/wBFaXz7Q54MTjcuPwOPwrtbgmKE45NeRf23NqXh/wAIeLCxaaJf7Nun905TP4Zr1VS9xbxzKcq6g187mtPkrc6XxGfLp6E9tcHywJCB+NPlv4IfQmsm7s55WGJCo9qrXrRWsf7xtxArxuXmeoXu9DpobxZFyAMGpFuih4Xiuf0TUI7gBVXAFbMsoUL8vek+XmtFmiulcuTJ5sW7HNRQPKiYxipFuU8jaSKsKiGAtkdK6JRVtHqOMrvUwr5LidyvAWn2OniIU64uQslPF4vArk9o072Ekrkm4wsdrVXuprlvuscVHerJKMo2PpVZbh7ddsg3H1pJOTu2acmgov2jO2Q81YjneTnFc1rNxcb/ADI4S3PYVd0jVZmiAlhZOO4rop01uYtvmsdHFllzRWU+pxRAZlAJ7UVqpDdNnyd4qumls5Z2J3TSF2J7k5b+tO+CmnrqHjWyEi5QSh2+i81D4+ja2hWMqyfOy7SMEYCiuh+BCi2uL3UW4FtZSSZ98Gvpa8nChNrzPRpRVStCL8jnPjHqx1jx/qVwGyiSeWn0XiuPxxVm+ka51CeZvmZ3ZifxqHFdFGCp04xXQxrzdSpKXdixdRX0H+xDq50/4wR2bPhL60kiI9SOR/KvnxAQa9N/Zu1Iab8ZPDNyzbVN6sZOcfe+X+tdNL4kc1b4G+2v3G5+17pI034w37ouFuEWTp35H9KX9kDxbp/hf4tRw6tL5djq9u1i7NIFjVywZGbPB5GP+BV3f7emkGHxXpeqqvyzRNGx9xg/418xozRyB1OGByCOxrhw8U6XI9ldfoduK96XMuqT/L9T9P2tDBdzs3AwRnvjtiqTWsdx8q+Z05XPSqvh7XLPWPA/h3xB9ttXmvrCIyukoKu4Qbhn1DZGPXNVZfGXh2JjGfEOnRvu27UnXcW9OtfK4igqVV07Xsz08NUnVpqoupl+ItNeCXdHFg4OGPauEvoWTUAp3gk8Hrg+teg6r4r0JoN1xrNrgcHJyT+ArGYaBqILQ3COQQclGBI/KvOqYd810e5QrtR95HA2s6x+IdRTa3lC5LAheBlAcfTmuptfLvIf3exkUfeU9/8AGk1q10uyvo4FtLl3k/eNJHbkoOcbmbp2/lUF+Rp8bwWVtdNJIfOkdYsDH5elRUi3dtGuHXs6cYIgvo9rHADcY+lYtxZchgMknArRF5NdgqthJHj++OamhspLqLzN6qw/hBzmpp0ZXOqVdRRix6eyhEZTIdyqAW9TjqaxfiPJcaV4Zvnjv7CzimQ2+2RC5l3cbQcjBxk5wcCuqvjbWtpNqOoXMVhYWiklpQfl5+83+10AAzjPrXzv8dr/AFLUPEVnJKZhp72cc9pFnhFbPJHTce5/CvUwWDlWqJbLucOJxqpQct32MLXrq7m0hrERxlYyHlkDElyO+e9c5aSCOZJO6sG/Ktyy1LTf7Blt7tpZLkIVjHQDNc5Gfmr6TARdNSg42s/vPAzWcarhUUr3X3eR9zftEW8Hiv8AZw0rxDBhjHZ292rKuT8qjdz9C1fJDlYVtrqJp5CjjPODnqMY6V9ZfA6c+MP2Ujp7BZnsDLaOjN1X09vlevlG3a2tbaSOVA7W7Hf13bwcCuiStVmraOz+88+k70YO+quvuOkuPEutRwJJdCOSDv5Mm2RiegJ9u+Pxr6Y/ZW0WLxDoV/4g1KETWb3MaLBImUeaHBDjPUKSAPfPpXxvDfJJOZJpdqfeBKkn8PevuT9nPxt4MuPhtY+HdD1G1t7/AE+ILdW7NljI2XZlz9/OTyMgHisadKhhYvlikn2RvisVicW06k3Jruz0PxnqMWn2Dksu4jCqffNeH+IrmO73bhkf55rqviBrP9oag0KuTHHxgnP415z4mu1tLdY0YDzTgEdu5rx8TiPaNqOx6mAwvIk3ucx4i8QQ6df280tol5ZWsm+WFxlZyOifmetdX4cbWvENvfaz4x0W30fRvMEtlG8hEyoDwrDABU8dQD2ArmvDOs+GbfxBdTahIskOnxhggG9pJieFUdyBnntmn6t4o1jx94jttKtIWtrTf8kQP+rQdXY9zj9eBWuHpRcP3islrc9BUJ1Z88ZWitG/09T1XwIFn02fUYrYW1iGIt4wMfKOrHHc/wBK6Sfy3gYeYw3rt3hsEcdqr6fYLZ6Jb6bZkRLFGIwXzj8SB+tTXC2s9sI4wPlG8KPpXw+LxksRWlW6dPT/AIY1SinZbE+n+W5XE3muAFOTyffPeoPEmq25tPIu7p7OOJlkEsZ28g8A+oPTBqvp9s0dkbstIC7jZxxtwfmJ+tVL5mmilhlMbDaVIAzXRRxcpQS2bE8PD2je6Rz/AI98UafpunWJkN5HPEgmlaNAGlXOOD0PB6Z9KTU9W8K6r4XF+LqMLbIrvIJP3uMA5weec4+vBrh/F/h3UNJn+1Lbme0uGZoYly4VD22noO9QxatYLZPa3vhVPJYKLtvLZJGjBz8xGAeTwOf0r0oxpyp81m35Wv8AidP1dqScJaf8H1Op8V+ENF+JHhRJre7mV7bD20kThwhxwCB256A189+J/D+raXera3+kxy+S7BZCCFk9t3+cV7dcrP4e1GOXwjffY7S5QPJZlCU6DI2k8fXPFZPjixuPFWnGC8+zwTCXzI5ULZAxypHfPrWeGxsKc4rn93rfdX9Ds/svEypylGF77bL77ng8ejW1xGTPeWtk+/gKxkPPt6Cuhm8JeT4faOzujfzrLvXZCVOCvOB3HyjH1p83w/1nT7pri2W21GNW3eWGIJ/A9a3PDk81jrNjIu4MeXWZNjRqrAkdfUcV9fSrUK8f3U7nyOJwmMwc74iny38tPvWh5fI17bO8sD3CRk87c7R7GrI11pCsM6yP8vGwdT9K9d+Nfhq88BeL0utKwNH1tEu4Ds3LyMlce2TXE2lzFHri6vZxW63YP3ZYsqCe4xxVVqX7tvlu18vxM8NiP3qXPyxfz/AzPBOoQvd6hDvSErb+ZErEgysGAIHuAxOPY11X2zzphHAfMXcRGc4yMZ7+1cv4h0u4kuJtbWNIZll3boThQfp70+W4+0afaT29v9nlVNkq+rAnnHuCOfavIqQp1/firPquzPuMsx9fCQdCo72u0+6Z0Mlz5h3GTknmq0s67TnH1rFE91ggxlmAPTqR34qpJevM+3BVByc96yhhHfQ9WWapr3jprO7WdEtFnWIu2NznC5PGSewr6P8Ah1Y6f4X8Lx2tmyS3EwEkt0F/1rEe/IA6AV8ix3GZMBuK9Q+C+t662pJpOHfSzG7FivMeBkYPpnt715vEGFqzwr9nK1t/M5JJYmPLfTc9o1+/3IzbsDHrSfBDRk1/xvc6peKHtNNi4B5zI/C/kNx/KsTXJP8AQn7YxXp/7M9iIvCF/qTYJvLxgP8AdQAD9Sa+e4Zwaq4hJ9BZtV+o5PVlDRytFfPf8LnpNrbQ2Fn5Mc0srJk5kbLHJJGT/npWFrBLyB5miCL82QDzWlqtxco0UccaPBhvN2j5s8Yx7daxbW1m+1yMzO8EvzBMZAP4nIr7evNOXLBWR+cYeL1qSe5yXiHUmjeVuTGBzjtXI3V1b3F39mukB37Xwydu/I6V2WuafNFOVCna7E7cdB0rz7WbZv8AhIbcOWNtuPyKwPIBwce54zXNOraLb3PewOHVWoo9GbloxRGKKIogNqrnIUYwMUT3ESQu8sIbZEe5GT61HFubC+X8zDG3j8qo+I5vs+kzlsKSu1QO31r5/BQVSq5PqfV06SnUUV1OZvdUsZWLXOlWE7EFS0kQJI9MmucvtI8I37t5nhqxjJGN0BaIj3G0iq93Od55qCObBzmvoY01T+DT0Pr3keFqw9+CfqULz4f+G3bfaz31o3p5okH6jP61zPirQ4dG8lY7z7QJMjmPaRjHufWu0luz/erhPG180uqRRZyscefxJ/8ArCvTwFevKsouTa8z43i7IMtwGXTrxppTukrXWt+221zBtlWPU9hz5c67Wz61Vu4jDO0J6qSDV9184DGAynI9jV3xZp8lvJDdSIVM8YLDH8WP617SfLUt3Py6S9pQ5usfyf8AwfzMiNR9lU4wd1T20ptZoblTh1cHNVrMblOegqxet8qLtwAO1ayipJpnNTqOnJTW6O4+KcEerabpfiy2UFp4hbXZUcCVR8p/Ff5V54Ey2zHWvRPh3cx614c1PwtcHP2qPNuSR8kq8oefcYrg5beS3maNwVkQkMp7EdRU0pOUdd1ozTFU1CpePwvVej/yehnnK5HSkgZlcNzkdKfcfK2V/Goo2wwbrWpzH2j8Ltet/iV+zpf6Let5l/pUPlSA8kqB8rfln8q+R7Bm0XxRLZ3AwodoZFPdTxXov7LHjaLwv8QfsWoybdN1aJrW4z0G77p/OuI+NFqun/EC+8pso8hZSO/NNO65RNNSv3Ov+HUxuvh/4o0EndJYyJfwev7tsNj/AIDXo/hvxU40a2jPJCgE15F8F9Qi/wCEva1ZctqEDwlt395DxjvzjrXcfDqyfUrJ4DxJGSCPQivNzWmp0b9mTyc0mj0C11o3kojjb61q/wBlRXGHmO6s7S9AFmqvn5u9Xb2/+xxHJzivkanMpWLU4x2NCztbO0HyKoqS5vIAmOK42bV5pGypO3NFxf7oxhjn2qIxlqbQXMtTfvNUiiw3NRf2/uQRhs596wNTuVksdsakyEVgw3E9n89x8o96qKbQ6kY02d/JPuUMWoiBm5WTFcOdflu8Q26tj1rVsZr5E3bjk1Dg76smMovobGoak2nEbm3A+9Z0HiuzlmKSDkGnrpM+oN5l05xTl8L6fHJv4zXQqUOXzJdfokaVrqljcMFUAk1pzCH7OfLQA49Kx7bTbW3O5cZFaMN1AR5ZYGrjUUdATVr2MqbTvtDFpeOeKK6GC0ScFlIxRTvVeqRpzR6o+QfinLazSQzWbAwySTFMY+7vwOgA7V03wwX7N4A8U3m3GzT2Cn3OB/WuP8dwpHYWKxcINwA9Pm/+vXd+GlMXwF8Q3CjssLHHQl1P8hX1NdN0ref6m+HaVZPy/Q8gtWCXG5lDgg8E1E33qt3VnLarE0isBIuQSOD9PWq1dSZg1YVeVHrW54PvG07xBp99G21re5jlB9NrA1isOmKs2jbWBq4uzuTKHMmmfZ37bViuqfDnSNcj+YKY33D0Yf8A2Qr4t2s0gVQSTX2940nh8Yfsl2N3Gxkli05FkwMkOqgn/wBBr5L8MaeznzBYLcsGGQck89BXJKoqU6lu/wCZ10KMq9OnfTT8v+HPon9kTTNF8U+DL7wxrVnJNcaLO13bMZDs2zgBhj2ZP/Hq9N1Pwj4cGYptDs3QALhkJ4HQda5f4CeHj4Nvl1jUI2jur2ILIqHASNjxkdwDg/hXuN7p8NwRNtU7/myK+dzGssTUaw8/ej8VujO7D82Edqq917HC6Xovh2K2ONDskJ42iEcjGOc1qwWulxAGKwtogowCIl4/Spp9Pgs9VjuWuACAcxcnf+vFMk8tpMc7SehryZVqkLKUrs77xm7xvYmgs1jlllVyVl/gJG1fcDtmsnxLp6tAAuWPTrXRRNGrLHvVGP3VJ5PsPWs7WHjjDCSQMw52A5J9MCt6sOaGpNGo1UR5tNYOrORCVcHjiqOuXVp4R0W58Qax+4aJQY4gcE56cepPT0613XiHVNO8E6FLruvyRiZAXEXXZxkKPVv618ffFfx7f+Ptaady0NlFIWgtj2z1ZvVv5dq0wGXyrTstlv8A5ev5G+Jxypwv93n/AMD8znvHHjjX/FV3M2pXJSz37obRDiKP0wO59zmuj+I9vLeeA/CuswK4MSSWc23nphlJx7E1xh06SVGPlKD0AUEmvX4tKmj+B1teHfLHOEuU/h2tGxjkUH6H9K+omo0uXlWiPCpt1ebmerPHbS2jmRTNAJhk7iFwwqW60CHyUltyxD9MGtnRbqJtWVPsrzwOwQIi+YcngAA9Sa9+8BfDPStGuEv7yM3F0wDxwyfMlvnngdC3v09PWuHNc3pZbTU6m72S3f8AXc3wWBlinZbLqS/siyap4U8Ia/Ya1p06WmoSK9r5nyEnbhmIPIGMc45rC8RfA/RtUutWl0jVr5dSnle5iDKrWpYknY3AZR155x6V6zLLbC6jjmkd0kjy2PlKt3HPWmafqdqNTisYJngVWDMygnGP4sCvg63FePrYhO9l2Xbzb0/Gx9JRyShTpSSi311Ph/VIrjT72exuojHdQO0ckZ6qwODTdM1C6sLuC8t5nhmhferxthgfrX2v8QfCOheKoZrXXLG3mknAEV4sYSSJsHDAjB6kEg9a+LNc0m40bW7zS71SlxaTvDICMcqcZ/HrX2uTZ9QzVSjFWlHdHzmNwEsMlOLumfX1jqOknQ9Hv7y/FmdWs0ltZp2AheTHzRs3RTnOK8J+NPi43fif+x9OvMWlqhE8kLA75CPu5HYdPxNdlprP4n/ZTFssZnuNIuHRjtLbIgVIOeijOBz1zXzzIjRuVwVIOMV10cPS9vJrp06BKvVVBXe/X0/zL6X84Ty4ZPKQNuAzzn619B/spot5purXEm97gXCo8jnJ2BQwA/HNfNpcHjH4ivrf9mLTU034VwXT4E97PJcfLySmdoz+C/rXHxHivq+BlbeWn37/AIFZZByreS1/yPWLMtFO6zR+ZEicyJ1JbuAeuPSqmg2s00Ime5EkEhKCRV2fMDznPQ8dKcLm4i3RAqrE/wAS5GPw6VCftBtJYdKu1W4JDvCxzG5ByAR26da+BwtWlNKnNd/+An/nufQTU4xbj1t/w/8AWhv38SRaf5JIWMKPr9K4W9vkhv1i+UjOTzjj0Nbza7FJBFDqcCWqyZXd5mVDL1Bz0P8APtXC/E28tdOtHnWRTtGVxjk9q0xMJ068eVeRtlkIzTU+pnfEz4hJBb20VrqQt7o3SmfylBbyUYbwP0/DNb6rp3jXXLawsJrW3t5ZMvKxztHtnv6e9eB+E9J/4SbxKdW1HLWNo+1EHSRycn8BXsyCPTZ3MMKpJyu4AOuR29D+FelisRTw8oUm721l/lc9LA5b8VbZvSG332/I7rxv4A8O+G/DNxqEOp3Mt0kR2GR1JkbcOe1eN3F9hjyDmrXifWru7iMc9w7ksGOW44GOnSuTa6/eFckissROjjKqnRp8i7H0+T4KthqD+tVOeV9/0N+PUV2lZLeKVfQjB/Mc1ga5pkGoWwlufNWWN8pPGfmWpIZDIy5bAJGDW3DbGGGS3lOd+cNjtXoYeE6VpReqOnEPD1IulVimpbo9A8T2tt47/ZshuIH+06p4cxltvzjZ6jnquP1r5st2QTXDqxjyMlWXFesfDjxW3hHxXJDdEvpGor9lv07BG43geq5z9MivNvG9nLofiTVdHYBpLedkQseq5yuD6bcV9dg8WsVSU+vU/Ic8yh5XiXTj8D1j6dvkZdysl9ZCNGUYI2nGCfr61kJBeSrcyG5/1AXameR2PFTLq4tYysioM9GX+H8qZYybAJ1m3ueD8oxjOcVpVocy5orU4MPi/Zvlk3y/1b8Runy3lwps/JeSVM7gUBZV7nkcAdara3DFa5zfLK5GQq8jH1r2b4z+FVtfC/h74i6KdtpqdkLe+MQ+62MZ49QB+VeA6iwa57lcct7VuqEH0M3j66d1Jl7S4ftV9FbqDIzkfKpwSO9fRulTWenxolgqRIYVRsf3R2/SvmO3ujaSrNGzCWMho2xzntXr+maneLBEblVScoC6IcgHGa+V4mwUpqHK9NT7PhPGuu6kamrVvQ7bxbrEdrpUjNIheTG0K2cDGf617X+y1qIv/hPBzl47u4VvY78/1FfJninUGmwC3AHrXrH7IvjKG0n1XwtPdGN3IvIBntwr/wDsv51yZPglh4OSWrOniqrGphlRT2afzPp2eT5HI2iTPG7JBrNOvQWs0STRszSMyhQuGTH86qa1rNvbuUjuI9zjIPUZrk9WnSQjyZN+DnLds56GtpVJRlpufH0cPGS94t+KfFljNKRbMHhAO9uhOOoGa8zs75tQ8YTvC+YYotx+mRiqfi+4lhnhSORBtyJQejZ7jjr0pvw8siLu+nZnJ2ouR35P/wBauHE1rxd2fZZVgY0qcqvZHaldrqAnzEEgdD+Fcn4+vPLs47ccE9Tnk11lyfLyynOAMFu4rzHxZfJfaqys7Ko+UYGeanAU7anvZNQ9rXUnstTmLuXnFVfOwetSaui2908PmK+w4JHrWe7soBKkA9CRwa9dH28sRGKVixJLkHmuA1e4F1ey3Cnhm4+g4Fd//Yusap4f1a/062eSGxg8yeUDhQTjH1PP5GvMZmYfL6V7WVUbc1R+h+ReIea+2qU8JF6R1fr0/D8wSYq+ASM9TX0TB4Rs/H/7Pttrdhk6rpQaCdVGdxXlc/UcflXzrBGOGbqT0r6P/Y58SQWfiO+8IXzD7Hq8J2A9PNA/qK9aUU2mfnEJtJpHz8sPlcMNpHXNJdMPKbnPtXonx58HyeE/H19arGRazSGWE4wMHqPz/mK82uWHCqMDvVW1Mr6F3wfeS2OsRTKSo3Dp2Oa6b4oaekerQ6xCrJDqkfmMAOFlHDr+fP41xtszIPMXAIIxXs2uaUuv/CW21i1BcKPN/wByZBh1/wCBLz+BrFpxq36P80dTkqmH5XvF/g9/xPDrmM/MMDOappw+DWjcjLepqhtCy/NXQjlLkEogliljIyjA5981q/ElWkSyumYuSpG4nJIPI/nWDIdqhfeut8aWcj+BNL1Hb8rqMH3GVP8ASs3pUTN460WuzRl/C2WOHxhpk0khG2ZdoHc7hxXs3gPUV0bxVrcLIGRLqRcenzGvDfB8bfb7S4STa4uVXp075r2nTCo8faqmFcSSbt3rlQc1GKSdKVzBaSR6QmqSXa/6ODgjIqvdWN1cLiTkGuZTWn0642CMkA/hW2viSa4gAhQFz6V8W4LdleysWTpccMP7xwPamW9rbklVwT2qnDaavqMokmfZHnpXUaZbWtmgErKW9al03LY2jUtuUbPRW3+ZgY9DVDxPokV5sUkJjr712bXNuIT5eOled+KNTvZL9ktwcA44o9i1K6ZVSspqzRPZWNhYKFXaz1u2FvGyeZIBXLaFpepT3AuLhjs61o+INU+xRrbxsATWkKFnzSOWpU0LOqai0ZaO3PT0rIXVLhptsjkms3+1oUjb94Ce5NZMWpGe5Zlf5c9aai2TFJndxX0KQFZJBuPvWXLdMs2+OQkZ6CqNh5MrgyNk11OixWLsAQhxRKKRstLFrw/qkiwFfLZvqKK24vscSABVH0FFSqtSKsmN8rPjnxmpOi2pI5ilMbexwP8A69df4cud3wO8S2OxmJnhkyOgAbFVfjBpDafqvizS3BaTTtWZs/7BZgD+qVofDkrc/CLxVZn77RiRffbg19fNt0m/67m8Uo1or5foeaavqM13p9hZygYtFZVYDrls1lGr1zHzVNhg4qqbViqkXcVeTU0PBqJexqxByCDV3M+U+1f2e5YNe/ZbvdK4MlrJPG49icg/kcVxvwr8O6X4a1KG41IxzyTBGGcYAJ4wPX1Na/7DUxuPCni7SWAYHy3Ud8FWB/lWFbWd/J4lvUS4cfZLh4sMPuqGyAPwxXz/ABJiVhsPKWzkrLyff+up73DOF+tVnT5rKN2++v8AX3Hq3iy9uLPVrq+sZAC8IRTjgZ44q/53jvX/AArYW/hjVYLCS1BS9kCK78dOXz1HoOuab4is3bQtMvhEojaFVbB59eal+F2pva+I1s8OYbvKSADgMBlT/P8AOvzHhbGeyxsadV/Ho35va/z/ADPbxdONXAc8Ipyh+mn5GNZ+G/G8dw0mp+OL245yAETn2+5W/pWi60Zop5tYlmVTkq6qAR78V1M+iMty6eYqwhsge3pWrBY/IoA2gdFr7ujSqSk3OKR4NTGQUFyswtO0y5uLqOS/YXcsD7o5tgj8vt0HWp/Et3o/hzT5NVvWhSdVPlyuoYgAZ71b8Sa/pXh3S5bq/uIYY0GSXYKv4k18XfHf40TeLNQfS9CuJFs8lJpyMBx02qD0Hv3rdQnUl7Ogrye76Lzfn26mdN837ys7QXTq/Jfr0IP2i/FWsa7caTez3Jk0y4Mrw4wQ7KQMnHoDxXmMU0akNCpJIydwr0Tx5oWpN8DvDur3EO2IXBkt3LZzG42nPp8yGvMoBKVwyBeOoPWvdy+iqNBU+q/Hqc2Y1faVudbPbyS0/Q6LT1tvlaYlpAdwbGT9K+ivh5ZQeJv2bNQsGLMdNurhNxG3Mcq5yPxP6V81aKTHODv2O5xuJAx+dfTf7J8sF/pXjHw5wXmt1mG7kEgFTgZ9xXRVg5RlFdv+Cc1OahKMn0a/yPEvg9plxH8S9NjWP/RVeSTn/YQlTz0+YCvp2OUyQbWTMigKpB7eleDeBZP7B+N76VJI2XuJ4X/u7XU7OT77a98hDQ3W5dhZDuHAYEj2PBr8s42rT+uUtfdcV+b/ABPrMnjGNGceqZw+p6g0fiWVLhpDFC23YrbT9M9qoPdkXkc0chRg4wc8im+LuNdlkPyu7kuPfP8A9eq1jZyXMyxlJHBzxGu457Y/HAryaVNOEWj9Jo0qaoxm9ND1m5fzLOFi24lBk18o/tIWccXxSu5Y1C/abeGZ8d227Sfx219UyoYraKFuGjjVW5zzgV82/tK2s/8AwsKOQwOFNhCAxXr1/wAa6OC5ypZlJN9Hf7z89x9H2mGajr1/E7z9iS4tb+LxX4NvtrRahbLIqMMg/wALDH5V4L8SNDfQfF+oaW3SCQqvGDgHAz74Fd9+zTqzeHvi7o1yWKxTubeXqMq4/wAcV0H7Y/hz+z/iONRi5hvYg4b1Prmv1iVRNqa9H+a/U+YjQlFypvrqvyZ8+qua+iPgN8RbOLRbfw5d74Z7OPCEgYZAe2Mc89Mfia8AMJBPFS2lxNa3MdxbuYpkOUcdQa4s0wMMxw7pSdnun5nVga/1SrzNXT0fofa8WtTOsU8Vv9ognKkMjZ2E9yPStsbI1DWuEIzuKj37+1eF/C3xZd6nEbgxyObVQt4UQlFQk4J9B7/h6V7NFcfbLNnt3Eb7QFPXA/rX5jiMPVwdR06qsz66rClUjGpRd4v+tTM+JOhrfWLX9jP9kv8AZ5SvgFZAeisO49D2r5b8f+IvFEsj6dqszhrclCGHPp1719beILpUshJHuZUXk55HvXyp8TphfeJmmlAEckoD+wzX0vD+IdWs4TinFary9DycXQlTw/tYScZfn6/5ntvwcj8F6b4e0jUdWill064sd0URPzGfjdvAPruwfpW18QzpOk3qpp8zPbXFt5zLgHymP8Kt0Pbp7ivKfDt7CvhDTreGNh5MW0En0J5x9Kg1DULmVf3kjyALhdxJ2j0+lLEezqc9LkW7afXfW76n2mCy6o40sQ6j+FXXTbSy6Emq3TT7mUnrzzWSkjNOqL1ZgoP1qKeZmXBaul8FeCdT8SxC6WVbW1DELIwyWI9BVUqcKELy2PUr4iEI3k7Fq2sIrcQJNKGO8EAdzWjr0uNOZkGTH81dzpPw1tDKstxezSz4wSigY/nit+H4f6Pllkt5bhCMFZXJU10/X6MotQTfyPlKmZU4VFKUr2PnHUriO4mVgwO5ecDoa0fjj4buJrfwt4nVXaLUdMEd06gjDx/Lub04FfQuk/D3w1a6ib2HSLaK56KwUkL7gE4rol0GyVCswEkePukAiujAYyeGbcYXT87Hk5/jqGZRhBXXL+vQ+D7rTbUARpkBIxndwJCepFVra28tREqnA5HYV9x674X0PUbN7e402CRWHIaMHIr518e/DSPTdZFtpd4wikG8xy8mGMdST/KvZwucQqy5Jrlf3nymLwsaFP2vNp9x6h8BY4fH37O2teCbr57mwaSOMNycEbkI/Mj8K+QNYgfTtRuLG4Vlmt5GjcHswOK+kfgrrn/Cvtdu7qxjuLtbuErLDN8ihVPBwMnP+NeW/tC6S8njK58S6PZS/wBmakguJFC5NvIRyrY6V6VDF0qnuqWp5CxNKcrRZ51odxbw67BLeRxyw7sMG5AyMA/gcGvSJJvs5EzMpUHJLHAP19q8iYcg1el1a8mjit57hzDHjCn0/rXPj8ueKnGSdrbn0eT53HAUpwlG99v+D5HT67qTS6lIPs/loHOY1zgewz2qx4a1K40fXodYsZHjmhcMsmeOmCpHoRxis69ZLy0tdSifcJE8uQ9MSLxz9flP41SS5niiMe8lTyE96vC04xg6djHMq86tSNaTumfRlv8AElby2jukX5mwCM8Bh1+laEvjpJGj8two/jB5zx1r5us9clsH8xcFG+9GT1/+vW9pvimznZUEixhiMLIcFa8zE5dKLbjsdWDxdGbSluezi6/4SPWIbWPIyfnYDovqa9V07TdN0/S1it4SgVDtHVnb1z3Nc/4Q8N6bo2hwz2hNx9oUSNdnH7xTzxjt0q9qWprFEzglUUYHPavkcS71eRK59e3KtCNKnsjD8W332DTpGU4L5VceteTX9wdxfcc54re8Y6419clQ+YkyF9z61xF/dFmPNethqXJBRR97lmHWDw/NP4mQX11tkBIL88jPWux8J3umNZ/ZpIvPgcHfbzNnBPf6jsa8/mkDNToJ9sqbLiO3JIAkkbCqfeu/2PtEorc8TOKqlTlVnPlUdT6X+EM/hnTNJ1jQ57gpaaqgyJRny3AIHT+HmvnXx14IuNN1y5t7FPNXezpGByEzxg9CK67Sbu7htHma6NyIpNnmLFsB9T1rr777da6dFH4g025jt7uLdBMV+8p6Mjjj06V2wxOIwdo1I3iuqPzHFUKGZSlVhP33rZ/1/mfNbxvHIUkRkKnkMMEVueEtan0fXbLU7Rik9rMsqn3Bro/HXhC40izW6hZ9QsHJb7Wq5KE5+V/Q9OelcDDlJzuHfivcpVoV4c0HdHzNWlOjPlmrM+vf2i9KtfHPws0vx1psSvIsSySFfTHzD/P92vki4j/fYUV9Ufsp69B4l8Faz8PtQkDsI2mtQx/hPUfgcV8++PNBm8O+Kb7S5kKmCRtuR/Dnj/PtW3QxtZnNRw4GG6V7t+ytfQ6v/bPgS8ZCLuL7TZhzwJV7fiMg+xNeHp830rc8C69ceFfGmma5akhrWdXYA9Vz8w/KpaKj27kHxK8Oy+GPGN9pbRlY1cvFn+4eg/DkfhXI3kYYK6/j9a+rP2tvC0Gr6Dp/j3SVEkEyLK5QdUcDOfocH8TXy23ygqw4zmquQtNDNmbMfPBr17ULH7Z+zfY3hXJiu5EB/EGvKzbo8F1NKzIiIdhXu/YV7TpqvJ+zBGrEhPtj7ePYVL+JF6qD+X5njvhEP9th254mRuvTrXtfh9RL8S75fUj/ANAFeR+A4Fkvk/eHJlxgDuD0PFey+ArSXUfiXdRQzJG/mnDt04GP6VNbWEiUveRX8RmT7VLbqMEOeadob3UTBVyTXYahHpd9qFzHeCKK+tJCkhU8OPWqMM2nwX6xQ4Y57V8hiabpy5WU6z6G9o9xN5AEqhSfWk1CaFcGRsn61PJ5Xk7yQgxXL6/erGNyj5R09TWS1VjPnbZeOuw2chR2wvvWbd6tBNdBowvJrk7pr3UrjekbLGKbLpuoHDROyAdSa2VHzBzS3Z302vtb2m1FXOK4+/urm+uTjLufSn2FrcTII7hz+fJrp9FsLOwCySKpPU5NaRVtwfK2clB4U1S7bdIWjj6kVu2Hhy3s4vncZ966ptWtJE2RtGo9c1zXiNZZIWa3cs3b2pSvJ2uXC0btFiPSY1TzBMoUdhV2zvLO1B2/MR2rhZb/AFazt8yKWXsc9aj0m5vLq4LsGGe1J4eVtWS5ps7y78QIrDc230FFc1PbzTAcZI60UlRXUoyv2gI/t3iddayptPEmhQ3MLjgNKF+YfUMn61k/AOP7Z4Y1+yCB2eIxEZ6bo2GfzFa95JJq3wPtWYIdR8G6s1tOH5It5juU/QMrCq/7Ov8AovinxFpKjeDAl5GfVUfBP5SV9ZKKblFbP/h/yKjNxpwn1Vl92n5q/wAzx26TazKRyCRVCdMc4rrvHemHTPF2qWJGBHcvs/3Scj9CK5ueP5cVw0qmx7VajdNop7cVJFwPSmqPl560oXkV1KRwOJ9KfsL6u1v8Rb7S2P7u+sWABP8AEhDD9M16Hq0Frpni/W7V1Zbt7vcgx1Rlxx+INeNfsjyLbfEWyvPMjjaGdVIJ5ZJAUIH4kV6F+2Bq2peDfEMWpaLtgnvx5RmI3FMDdlc9D8x59q8DP8FLNsJ7Gn8UZW/J/kz2MqrRy/E+0qP3ZRvp5XVvvR0vxI8caV4W8H2sWsXeyaNyVtQ4Mj+mF6/nXmFt+0rNp1nbwaH4RhE6Ss7S3U+S2RgcKMjH1r501K+u7+9kvL65lurmRi0ksrlmY+pJotb1opFdlzjuOteflvBGDw1NfWPfnv1SXpZmeKzqVWPs6cbRu333P0s8HeOtN8QfD/RvFN0ojlvrVZJYIRv2SD5XX8GB681X17x4be3kXTdKuHk2gq0x8vr0OMGvOv2Nr631P4MzJGwnurHUZlVJHGYVbawXjkA/M34muU/au8Z3+j6OljYTRwz3jtDvjP3Y8fOAPfpmvWximsR7OH2jkwNOlODlNX5d/l5HlP7Q/wATbvxberoccyvbQOHuWjk3I8oH3VPGVUk845P0ryqGFQBxk9aqysHkDbQo6YXirabVGck8fhXrYbDww8FCH9M58RXlXnzS+Xkj661XSBrn7G2lSRqrSW1k788nKSFv6GvlC1ljQbEBEpPXdxivsD9ne4XxF+zBe6aCrtY3M0LK3ICthv5Oa+OtWik0/Vri1dfmgmeMj6EirbSruPdJkRvKgpdm0XMrICrYYH14xXtX7G99FpfxXgtwZtmoW8lvIHHyhuqgevSvBXk8+IqG2kfNnP8AOuw+CevDR/iToN4xKmPUIS/zcEFsHj6GrSbaIlpFns/xJhk0X442lrDaQtLdXcG2Zl5AEoB/IKK9T1C4jTUXs443DKPMZiPlG48D64x+dXPiT4atH+KFl4lmjWT7JbyNCueGeRdob8PmP1xWNdSbQcH5u59a/IuMcXSniI4e15QTXpr/AJWPt8oo80fadJWf4HD+OmWbWp541VQz7sL0FbvhOCKCzs7u5lc5YPHAF+WTDc8g8elYHibBmc+tamlfahZaasvkxw7W8piccFj978Qa4KMn7Hmtr/wUfd4iLeDhBO3/AAx6FqMLQTyyxxf6Pt3I7AMApHQ/7Q/PjNcF8SDp82v6FoetQyDQLq63Xl6se4kKF2RqcZUgHnHXPTivQdaukl09La3hiWDcrM+8u7vt7k/U9K53xv4T8SeKrDw8+gCBtPtLlp7yB3IUyDaAcHqcbu+OaKEaNDGzjDW2vXfXbRaLTX9NT42jUUYxdV2T0ve3Tf1LWpfs+aRb3cGs+FLuSF43WeK3n9iDjd/jVT9qrw62t+CNK1XySLmD5HGOmOo/nXuHh66t7i3b7PM7bW2sjgqYyABtwazvFcEM1pItxEskdrdRXBVxkMhODken3q/RKcaby94mg/iV7X5kmtbp6va918j5ijmFWeJhGur8um1nZ6Wf4H573fhy7jRj5DEeuKxpbGS3kzJDn0DetfpFf+BfCF8d9xoNkeOqpt4/Cvnb4z6Z8PNF1tbjS7aNYrYYuEBLh2J6DrgYzzVcuMwtSMa3K1Ls3f7mkejHFYLGRfsoyTS62t99/wBDmv2ULS+0vxy0GoW2yy1izktyhwfThh261q6T4km8I+KdQ8M60HH2Odoldufl7fpWL4L17w9aeMbXV7WzeBY28zK3XyoucHPqeeldZ+1/4biTUtL8ZWYIjvYQkzLwC4GVP5ZrfH5dTzCko1Fts+1/+CvxOTCY6WEqS0upLVen/Af4B438QWsWkSTQOpMig8N0z0/Svn7W1uNU1EpbxNNI7YRVGSx9hT31RpJbeG4uQIADjeCUzz1ANdJoOtHSClutiZo7hlYqsOSPdD1HUVzZXkcsCnrqzpxuc0q0VGMXoSaPZahoenwWGtJ9mujF50UZYEtGScZx0OQQQeRx61aNysMocqpUqQQR0yOKzfHWpXVzH9u83z7mwZTkKNoVhyue/wB3HI70zTr1NV09Lu2jbZsAOR0bHT61w47Ayo1HPo9/I+2yDOYYrDRoTdpJaLuiHUtpc+UMH0FfVXw48Pi38IafiPy9lsmQVxliMnPvmvmnwva/2l4s03TnRj5lygkTb1XOT+lfX1pttPIt4ZiFRRlQOBXBXgqk4Qltv/l+px8SYhxjGnB6vUbFaGHKtIQcdAMU/wAuYOnlMCvQg/zq5fTR+XvVS2cDPpk1SSdSHtmbayjp7VtGMafuXPj4ynNczJmZVaVAT+6UFjjoDUPnZjHJwe/XNIjRtJJ5bbI0Hzf7Rqnf39jaQ+Zc3iRbTkHPGPpWur2JbjBXkJ4hv7Wy0meae6W3AQhTkAg4968C8QXtzPcxvHrkd5OdshjWHmUN/Bu78dvrXU+OfFdtq121lF5b2KnanzjEmR/rM9gp9a4G5vtN89vKZ5JVjCQiKPmWbOPvD7xx/F6VtRpNrXqfI5xjVXqezg/dX4ssXmtPCL1VFvbIzoBMQcR8ZwSufyrn9ZbWtYvI7U2yyWsbeZIyTeVhTwQw6HI9M4FaHkaxp9jLpclxbQIzeY9tDFuVgW+8SeWxjmp4jcQ2NxFJpS3E4YOd3DDjOVHYYA4ruilS6HkR93Y838QfDGNp7qbSb/Ykcip5U/3VY87Q564HtXM634M1Gwsjcx3FvfJGuZfIJOzn36/hXpCwahGYdV1SFJ7RVlkaOKRVkMjc/Nnrjg1JpEMNxpKzxJe7UiMwwn3QW5PHYcD8a9OOKqxsr3O6GJmrXdzA/Z9sodW1+Tw3q8KrY6mhWKaVOFk+78jHgNyp+i1yPjzR77wr4qvtFvUMc1rKyEH616xoEti9zpVvZzLJeW9ytxFFBlmMgOSSowBkZBx6Vvfte+H4NY0TRPidpqhk1CJYrxQchZFGP5iujD1eebla39f19561LFe2pcj3X9f16HzYkvJ8xw24YOe1EiqJCY8lRyDSRKjvhgBipjNHGrIOcjg+ld4kfTPwS8YnUvAi2l3MBLpn7tUPH7o8qf5j8Kg8Y+KvtIMMLbYxnJz96vBfB76hdXn2DTnnS4k+VDHKVySQFBHcZPT3rp/BenX2pXlxeatfTtZW4G+IsQS56Lzz2r5eeSr28pxe5+h5VxRhcJSjKrScp99LepraxrUcwjWGFYvLTDEHJdvU/wCFY8t6svDHB9am1ZtOkuRb2lrKhzglHLfmD0rDu4xAQZXIyxGAMnFdNPL5Q0sd1TjLD1Vu16/0y4DNJOIUUszdOa6XRbCzEZNxH58sLhwjxkDcOnPcVzugXdxIb7So4WmkmQGEhtrLgg5Hrxnj3pkGszxxHaDLMQSEJ6V24fD8t31Pls7zqeLahH4PzO2utaaDTXSa4dlcBgc4AwenHavcvhTrFj48+El/4bvJI7m70keYuBg+Seu36c/pXyXfXhngzudZZCF2E5rsfgr40m8B+ObG+m3PaE+TfoOjRNwwP06/hXbGPLufMyfNojZ1XXtT8OXd3b2MsbrbSNHcw3Me+Nx024J5B9a831qe3vJZL6ztY7VXkJMCElY8nOBntXpv7TGgRWPiaLV9PmDWF4ApkQjbIwG5G/FCPyNeNLOFvXgV96sRzjAp06MKbbityKledWKUnex3/wAGfE03hTxvp2to5VYZQJQP4ozww/KvbP2uPC0Fxb2njXSwHguUVpGUdVbv+ZH/AH1XzNYyNHMMjABr63+DWpQ/Eb4I33hW/wD3t3paFFB6tERx+n6gVstzF7eh8mRjY2DVgIu3J4NWvEukzaNrNzps2fNt5ChJHX0I+owapg4XaQePekB9T/s96ja+P/g5qXgfUv31zpoPkhurRMDjH0yR+VfLPjPRptA8QXulXCtvt5Smf7y9j+Iwa7j4BeND4L+IthqDvttJpBb3foY2OM/gcH8K7z9sjwalpqlv4qsYx9muVCyMvIIPKn88j8qSfSwS73Pm+71O7OjnR9yCzNx9o27Bu37cfexnGO3SvoOGzjs/2TdNd877q4kf6DgV88wQ+dNNJux5S7h+dfS3xMb+yf2cvCOmAAM9sJWweu4k/wBKa+JBLSHrY8U+GenyTTRXCgrHHOzO3sCox+tdHbXl2l5c3lnM8c0k7EMhwetZnw5dobZI+RH5Bmb2JJ/xFdj4B0FtSinm25ihG5vXn/8AVWGKm40pNCZmyTzwRPIZXluZeXYnkmt/wVbSEm7u2JI9egrdbSNJhTcwBwPSoVks2ZbePAGcYr5rn5tyOe5l+JtdujceVbkiNOp7VnW+rRTnFy24Cug8S6KH03ZBgOx5J7CuQPheYqD5j9ei96uMIWuyIuR1mlX9k+2OG3ZvoK3YdPE2GeIqD1z2rlNJsLjTUWQwPgdcnmu6067iazDSoE4/vVLSHKCt5nLa/DDZyho3wT0IFURHJdpgTNg9eaXxncWtxdqqTjaOoWmaWIfI3KxA9c9acI3CCstTa0jSoYwC5LN9amutLuHP7lH/ABPFVdM16ztGbfGWwOOMmnR+JL2+vUS1sZVhzyelHJZ3ZqpaWHLoeo3EO1rcYH94Vz99bXGlzH5GVgc7QK9XsbpntwGgYHHc1lalp8VxK0k6qc8AY5FXzxDlRy/h7WIJ4CZoxke3NFbcOjWUI+VSM+vFFJtFqq0rI43wvCt1491nwzcMiWXjLT3twSMKt0Pmhb8JF/8AHq5f4O3UmifFHQ5L7MQkmk0a/VuNnmAx8/Qlfyr0P4m6O9rpdprGmRslzpMy3Cso6KCM/kQD+Fcb8XrWGTxDY+LdOxDZ+J4RdqU48m9jwJV9ju+b/gVe1gqyqUYTfTR/16X/AACK+KHfVeun/Af3lH9o7R5NL8WQ3ZTb58flOf8AppGdpz+GK8pkfK9K+n/jnp//AAmnwvs/FNqvmT3Fol+QvaZBsuF/ME18seauKh0Wpyj2PYpYlOnF/wBf1axHJwT2psTbh+NNnYdqdbKWR2HO0iuiMfduck5+/od78K/EFr4c8QwXc8rIdyFcLkZDAjP619LftxaUuofD+21mMFhDJDLuC8bWyvX/AIEK+L0Z0uQefUV91fFdG8V/su2WoKA7y6IkpwM/Msat/NTUqhGnSlUT1umFTEyqVo02tEml/XzPgmThutJnNSTDDGoh1rqORnvn7EmrXNt8UbnQUumht9YsXRh2MkY3If1b86xf2pLHWrHx1BFq8jF1hKqgOUQhjnb9eDWB+z5q/wDYfxe8M37NtQX8cbn/AGXOw/zr3z9vvQ4zFo+uRRneshilb2Ycf+g/rXPXoQ9pCt1Wn3nRhqrtUo9Gk/u/4Y+QzJ82MdKmLnYAWP07V1nh/wAB6v4q8MXmsaJaGWTTm8uaJRkz8Z+QDksAefXjFceyyRyNFLGyOhwysMEEdjU0cXRrTlThL3ouzXVF1cNUpRjOS0lsz63/AGFLz7X4e8YeHXYMJo1mVM4I+UqcfmPyrwv41abNp/ju/tPJjGG8zd/Ed3PP45rvv2HdW+wfF4WbSHZqFlLDt9WGGH8jR+2JoK2PxFjuoVZPOiK4J4O1jj+ZpVlatTn6r9UVh3zU6kLdn+j/ADPECqxkxmMEbfvHsa6D4ceHb/xR4ys9K04sJGYSyT44iRSMsfp+prO0DSdQ17WrXSbGMyXk77AueAO5PoAOa+tvAPgvS/BWhJbWEKvK/F1csP3kzdefRRngV8/xHn8cqo8sdaktl283/Wp35bgHiZXl8K/HyOr1fUJryfzJ5N7KgjU/7KjArDumwpPap55NzcHIrL1afZCQDX41zVMRWdSo7yk7tn3uDw6gowgrI5bXnDTk9cHpV3wxcsYhbxgmcyDyyFyc9ue1YWpys0zNweeK0vDPDI7KCgkDH5Nxx0I/XpX0UI8tNJn1deklhuVnrM0AGmIslvcRuWBbzMlSwBBwcDPY598V0nw+1C106wNreXCRLPchIi54LMDhfY/Ka5p582ccSlyqKM7+ucd/wxXQ+D9NttQ0aQX1uk0QmDRbhyHXPzD0PNY0cVKnmznh7aL5PTVO3fY/MswS+qyVTa51t9ptr5xurd2iuSuN6N/Toaw7m4u5Neh06/CkX1lPbq69HZcMpx2OC1ZWl2A8N61qOpXXiO8uNP8ALA+z3UzMLUZySMnGD69sV5tffF4eJPiFpi+H44joejXccl3dGVd0pc7BtHXbhjn6817+AxlLE45ToR9nFu04p+676a9L62XV+h5NHCVLvlfMktHtrbRI7/xb4xuLfwLHFEPMumR45djYYbDjGOpLcce9fN2v3FtqAmn1e5u4S7P5NtFb5aTHHpjP4V2X7S2nalpPitbjTbtreCZh5ro2CSfukAcfxc/SvIFv9UOo3FzcXrefC4AyoRyh4OOeD3619lhsJJPmqS5pLS78ug/bRhC1PRPX7zZfVJ4bS3is5GtJAgEzPBsGAeMkDk4r6B1mf/hNP2aLfVkImutNRZiVOMtEcN+YzXy1rsd0LSKC51F3n27EjjGeGOfnOetfQ/7HF6+p+C/EPhTUI3xkyIJBgFXXDAe2efxr1IRurLr/AF+Z51WVmn2PnrxJa2l3qEuqW1iGEcQYJy2088nHXofYVkx6tJdKIrq1SYwRsEMUpUjPBYe5GM9a2fFem3WhatqNst9Kj21zIrxBiOFJAB9TiucklQlY41xNyziRsCMnnOccDFbw1SMJqzaJft0892bVpG8l0KKJTyuOQB68gVL4I1XUdNluNMtpgo8zd5Up+Qkeo79ag1SJSoSztw6QorGSGRn8s55HI6+uK6LXvCf2Twpo3jiGQvb3lwYLgAf6s445rOcfev0N6Ur03G+vT+vkeh/AqzbUvGwnuII4r21hZiYpCysScZ54H4V9E71juPNHJwVweSCPevBv2c7XS7iG51a5Jt2s7hNjqx7A8n1zn07V71qUAeKSSN0QdCSMHnrXxmZuP1qbgtrL8D3KM5zpQ9rJu66+pd0+VGgnAbeS3yj/AOtUMkcvzLIAs3UNt/hpmh7ViCvJvK8Bh/EPWr2oRlrdVw5BcZaM4OPr6VEIe1pamM3yVGjyD4heNdV0rU4NJ0u+sIpNrSTO/wAzADtt7cetcbLrDazb33+mC7Uk+Y4XbwByAfSn/Eu1gj8YzXFxYt9ldgqvFKC0mOu7uPrXKTNFZ31jp2h29uHMjfMLgkMpPzAj/PSuijSfslbex8ZnGInUxU4t6J7F68sopH32Ngq209psJ3Myu/PRQf4jgfhUXjGf+y9D02ZbKGG4hbA8k+UEA5OVBJzyc0zxDrkdpb21ne3At2QuyyQQcRAHAC7evfmsLRp4PEE10GDQWLTACWUjMpQEljnnJ/KuyhTnGK6o8z3n7z2Oj0WeOeV7iLS4EF2q5lZyDsweg6kk81jxXOrPp32ezt3uMzSOZm3Kh65VvXA9KLm7h1jVLc6bp1wv2fb92UBSBnJPoMVNda7b22ny2cFwII9wYKin5QeGK+ma1alzbBrexlxWd7BEltfT2kweRrhVb7qHuuT2qrrE17Lqa2qYt43TajQSkRNgc4GeprM8Tao083l/avOt4yFBbGduenFVFlezvIZrWb9xA+8q67gC3p612Uoacz6nTCDerGTq0d8F5jfJMbI2G2gcj655ruPBM+oazol/4a1pw1m9s6o0x+WFiNwYY/izjrXIeZ9qjzJsLgFk+X5ue4r1z9nF7K2+IVrNqcEcyXKm3l89PlUy8AHPHYUSmuZJPqjopX51Y+aLyza1u5be4Xa8bFTnpxVOTy88K3tzX0N8dvh8ul/Fq90qK1Q2t8/nwY4KhuoryjxX4F1PR75lgjE0Sp5hywyB9K6FmNGFb2NSVpH1X9lV6mHWIpR5o/iY/gm+uNP8VadfWwy9vMsm0jsOtexfHbQJvD/iC08QaTvi0jXIUvY1X7odl+dfwYn868ahV7O1llMZjllPl8jlR3Ir6p8C2sXxS/ZjksWxLqfh6Rkjb+IADP8ALH5V3Ncz5keany+6z5sS+W3nU3MzsWJ3N0ycUl5cI9luErFR6dj25rB1SOeG/lhnBWaOQoynsQcVL5cwtlleRvvYAI4zWqgtzBzexqaFdTWupw3CuC8RDcdcV0XxA06LT/EAmtQWgvY0ubZVX76uMkZ7ANkVyWmuY90gOxVxv3dWz6V3l3Mlz4GS4uLTzG0afaWEmGaKXkN0/hZf1rO1p+p0X56H+H8mZcuoSz6f5I0aOBOYgy8tnHPPasFJIo90KeYMHlmGM/WtS41mwmtx5yIiA/6uFcY/2unJrF1C+0yWLdE05m3dCuFC1pGPkcrl5npHhq+n8YeCr/wteTGe5jthJppZuVePlVH1GV/GvKbCMzXgLEgKd3vW/wCBNZbS9btrqFiGikDgHuM1ofE7S4dD8ZXF1Yoq6bqaLe2mDwFfllH0fcPyop6XiaYiKajUXX80ZEkh37uleo/s6+NX8I/ECxuppSLG5P2e5B6FW7/gcV4xLfGRwOgrQ0+/MbDkj0IrRo507H0Z+1p4Rj0zWYtesYx9nuMK7L0weUP/AKEv4CvAZJGELHuelfUfhDVIvit8CptLvnDalpKfZ5mbljGcbJPwYD9a+YdatprO7ls7iMxzQyFJFPUMDgii99SUuVuJCG/drhvmAr638D3lv8Wv2eJ9JvW83UtKjNvITy2APlb8gD+FfIHmFQcHgjmvV/2T/HA8M/E+LT7qQDT9XH2aYMfl3fwn8+PxoWjuNrmXKeSXelXVv4iOjzIVuFuRA6++7Fe9/tL3n2Tw5pOiBsm1so4wPTCf4tV74u/DyPT/ANoLRLpYdtjfXiFz2yPmB/ED9K4n9oHUpNS8YNaqSVEgyPp83/xIp7SIvzRX9bGBo8htdFd4htd3S3Q+yjn+VdN4I8WT+G9dVf8AWWT4S4T1HqPcVzZjEL2tnwVtYvMk/wB88/4VDbxyNK0rY5Oa5cS/dSG3qe9eI4bG5sE1CzKtFKA6snRga5OK2hkkMpuI4fLwwVgcsQegIrF8P+IL7T9AuLMx+ba7wY2Y8Rk9RWZdeJJIoZdyqW2naOgzXC6NJtNrUqMUtj0XxOrPpcU9uDu37T6cjNc9YfbLc+bcq7j0DcCtbR9UtvFnghpbGRkuIlXzoW+8jr1I9VPrWPDDqbXq2cmPLzy2OcVz4hcsrCdk2Q69qWpXEW2xtm2jqc5OKq3tzqUOjlvJlLMNqnBrv47ex0yyzImT/tDJNUptTsri3kgjtTJt6DjANct3fVEctzybbeSYLMQT1zWtpVxPbkRH5ye9aq6bPeaicosSZ6YrpNN8PWsY3zfhnvVzkkSnroUNO+zxRedJHvJGTgVasNTuDIfsum/KD34zV+VrG1OHwVUcAdKmsb+OQk28KhMckisG/IvRatjBr2oLJ5b2Zjbtzx+dPm1qSGIyXDBP9leTWR4j1oIu0ptl/hXFYFrqIaYi5Ysjdj61pF2V2iE3NnVDXHuJDtjZVHTccZorIjuPMI8mPgCis5O7NFGx6rfJCLWWG6iWSKVCjqe6kYIryGDSDq2g638PGlze20x1DRJD3kQE7Af9tOPqK7u68QQ2t6bXUpMv2Cisbx9YyfZ7PxZorNFcWDqZHQchN2Q//AT+hNdOXVlRq+zntLT59CITcndbrb+vNaFr9nzVF8R+BdW8MTqJJrJzeW6MPvAjbcR/ybHvXzN8SPD8nhnxhqOkkHyo5S0BI+9G3Kn8v5V7a93eeFfH+n/Ejw3Ao02+lEl7ADhYLnOJoiPRxuI/3s9qu/taeD7e+0qz8aaEPOtPKWZXUfft5OR+KscH617slZqT9H+n9fM7KcuZOK2eq/X/AIPnofMGe1a/h+D7RHfIOqw7/wAjWQwGciuk+HKmbXpbQDcZ7d0Az3xWtrpohSs0yhMF+xoxzuRuAB2r7k+Ck0fiP9lfT7d2DGGGazfPPRmXH5MK+JWhaJp4ZYydmQQTjmvrv9ia+F98GNe0ksS1nfs4HoGRW/mprDDPnpTgdWPjyVac16HxbqMTW91NA33o3ZD9QcVUHWus+LWn/wBl/EfxBY4wI7+Xb9Cdw/Q1yfStabvFMwqq02jT0O6az1K2u4z88EqyL9VIP9K+5P2prMeJPgYmswr5gNlDdIfxVv5E18H27AMK+9fC81v4q/ZO0uS4Yv5emtayHrgqGj/wqcR/Ak+2oYd/7RDz0Pnj9lfxVNoniK801lt/In23G6V8bGTjIHfg/pXR/tPaH8O47O38SeZOmv6yxaNbF1MJVeC7r2z7ck189rdX2kak7QStb3MTFCw6qehp+palqN9IXuZBIS+7cQARn09B7V8zU4ec82WY06jimldLr6+W39ansrH044RUZR99XXlb/NM9A+A+sWvh/wCKOhT28e4m9jRpGGWVWbB/Q19B/tp+HZLuwtdRsrGSedJ0XEaFiS/y5GO+Qv518j6BdzW2uWl1YIRMk6NHGmWZiGHA7nJr9BPGOrRatFYERMsogRpdw+6xAOB7iuziDM6WXYP2037yasu7ObLKMquJ5baNNM8h+Dnw5TwjotvqOoxxDWNQjzM7YPkqD9we3qe5+grudTusoLeKQ+Uo6bsgnufxxRqF1JMV3t91QoAGAAO1Zkz1+KY7HVMdiJ1pvWX9W8l5fmfdYPCKnGMexHI+0HFc9r1xtjIz16Vo3twFJ5GK5bW7ppZyq4IHbNb4Og3K59LgaF5psziv2icIvUnn2r0bwLarps8f2pmEci+Yy7M8AYGBnBPJHPFcv4U0+KSRvODmXJwoUnGB/n6V6VpWkqqx/vw6TowiCL93BBXP1zXsuc4e/DW39f8AAM87xseT2N9GTXsV5IUht4meSaFWVNoLBce3piuh0bxNpun2yaa9sbaVVOOchj3OfUmsSa5ls9anb5kZIjHIX4woAGB6cCvNvFHjzTLPR4XkEJllvWtruJ5NroucCVCBk8YOK8ek605v6snzNu+i03t+v4HyjwkcVBRqL3dHp/X9fM7qd/8AhJ/FWoWF7o1/bxwWwjtbxpS6XofOVZV4yvPXp60nhH9nrwlYTte3scrSFy0cMchAiGcgbhyas/CO8s7Sye8E011LcHKvcEFwvZBgcAV6XZ6w5lMd0qxs33Fr7Xh3K6VGPta03rbRXtp313b/ADPJzSvicPJ0aGkV9/y7GL438HeH/FNutpqlpFOU24Z2IKhRgYx3rynxh8AfDc9wbrS9UubW5K7cMQyYA4GK9t1GSCRXnZhGiAmVicYA965fVtQhOnnUbN1mtgNyvnIYV7GJxFSk3OL1fm/yPPwinO0Ht5o+bPE3wd8RaHPeajDDbawixfuxasRJF6kx9W4z0pv7LfiG80/4t2Vu8cdnb3avYiNlKljkMc/7XB/QV67perT6zfXV4qmFVwETzOCv94ehrn9e0qyuvEdlriyR2OpWTF0uBCCZGBBCuR1HGN3UZq8BnfNNU6632Z3YzKZRi3DdLVfI4j9rbQU0v4n3N3HE6/b0S4QjBViBggjHrjmvI7zTxDLA1xHMZZY2cBQGDEdM+3H8q+qP2wLCLUPB+ieKI03Iv7uQp6MMjn2b+VfKNzPvkilw8nykMTgYPQn619TFWbifOvWKkWwsawosOFEm1A7Aome7kZ5+n519A/A3Qf8AhLvgZ4p8E3qxvPC5uLYgY2vjIIB6c8Y96+bJbm4lmjjaV3t1UIjFfueuBX0H+yV4iltfHq6bPcNNHdxvEZHflm6r1/3enbpV8t9GRz8uq6HJ/BbxBN4c8RR2eptHHYzSiGZpDtCyhtoPuOxr6s1IxXNjcwqT5YTGV64x1FfKP7Q2j3XhX4mavbWMOyOeYXkUgBwAw6EDg856+ldD+zz8TLiaJPDuuzNLdEeXbSO/+sHZST39PpXzecYFuDrU1q/i/K562Er3mqcntse+aFElrAiBiGKYAbOeK15fOjEKtCXj25Lg4CnFYDak0EKyqocoR5yryQp4q7qWpW8emXB+2LIApyB/CMV4mDso2O/EKTlzdz53+IeuW0fi5kmV0Vd20RcFmY8Byf4fpXnHiP7cl0PtNjLBc+cxVoidzhhxjtitP4hTyT+IbicAlS/yfQVX13xNHqkJuGiWKaMJGkI5BUDltx9x0r0cLzwhCyueDnWW3re0oxvfcsi5eHRrDTdQhbZHDIiz7cbWY5PI5JA9ado+s282ppY6baxvGgVXaZtvUbVRQOc+9Xksbx9DtL2WXbCibkjwTsLdiO+eK46a4NjLNqcTJDqXmlfLQfdQjsP8muzDzjVTXU+VUW209x862mneJJtPlQWM25kmZZSAo/uj1/GsWSG6tZ5X3zNDMWUEH5SoPBz3H0qiyz6jeMs8geTJaRnfGfxqzc6hcNpUdrJceZbxRmONcdDn1r0lHlt+J2RhZjIJBeXUyxssaIu4Z+7we1Ov55YYwFaSOIsvmIem71qrpoMdq5YRfvQD93lcHtWrpmkza5f/AGRnCbvmOfbvU1asKV5S2R0U6TnNRRqaLZ/2jOkikNGCEXHY5/lXtnhjwpcXlrao1xJbsjI5wASSvTPrWZ8NfDK28kf2e1Bjzne4yWPSvYrO3j0+ALtBkI5NfnOdZ9KdTkoOyXU+ty3JIUrVaur6I5f9oqz/ALe0LT9ftreQalpMTedsGSyY+8oHXHXFfPGreIP7Y0KKa5hRrnaGjuAu2Rh0w3tX1RNPuY7hlT1BrwL46+D4tBjbxFpEDfYH+W5hU8QknIIH90k/hWuXZ0swxEYYlfvOj2v5fP8AE+hoReCoSjF+7rp/XY8J1i7uLq8kknYs26vef2HPFa6b8Q7rwzdyf6JrluYwpPHmqMj8xkV8+SP51wzHjce9ang7Wbjw/wCJtP1m0YrPZXCTIQf7pzj8a/VoR5YJLofn9WfPNybvc9G/an8Fv4U+KV0sS7be+/fRN2Jzz/Q/jXEf2PPcRxtJcRLAi7mYZ+U4r6y/av0S28b/AAj0nx1psfmSRxpPkc/IwGR+HP5V8m3CtHa7Yrh44DEDKGYEs3oBRrsibrdmc8beZkxvMkZ2Fs4z6Y9q9E+HSwatptzG7DyWH2K6XqAkgwjn/dcD8xXmqXhjjdF9MDn0Ndf8HNThtPFcWn3Z2WeqRtZylj0Lfdb8Dg0qkdL9i8PUUZWez0ZymtW8tnqNzZsgSSCRopAOxB6VQWLksRx6Zr0T4v6LcWviJb8Q7HuAVuDjgTR/K/58N+NcG8fz5OcHgt2rSMrownBxk4sLGcQ3CzMTxwcelek+Kbb+3vhQtwvz32gTCTjqbWXAb8A20/ia8xGwoVGAqn72a9J+EupwPm1vCGtZVayu1J6wyAgH8KifuyUjoo/vKcqXXdfL/gHlgqWKRlPWrXiHS59F1y90q4B8y1maMn1APB/EYP41RHFbnIex/s7eOP8AhF/Gtsty+bC+H2W8Qnhkbj9K2/2lPDL6J4qOoxruhu/ldx0MgAw3/Ak2t+deIaTM0dyrBtpHIPpX1dPEnxS+AkVzHh9TsEFs/qJEyYmP15T8RWezt3HLWPN2/I+XZ5AMjmq9ndSwXiXMLlJI3DIw7EHINOu/kLK4KsCQQeoPpVOLLPtUEknp61VhI+3tQ1hfiH8C9K8YWzL/AGrpSr9oK9UZev8AIj/gVfNU102reJLnWLg5iDFyTznJzj/0EV7JcXw8E/s7w6bLMI9TvrRbQo0nJZsyKNo9iRnmvEIWE0VlptrH5alEBIPLBerH/ebJqU7xQNWmzY0SHz5xLcKWNzIXkGP4R2/kK6FBoFmwZrfewPCsSf0qbwnNpdraTTyL50zEIiKudiL3/E5P5VYubOx1C7WZYmjVT82Rg14eNquVV66Ixd3KxFe+IrWS2FlbaegiyN6uoKflVCTSNHvmDtYyR5PPkTFR+RzVXXXt4r/yIflUDn1rX8O30Ekix7QckVj7WcY3TNFOS6ljwvZ/2QzR6esiIWOf4mII5BOOldrpSM8fmNbZb171BI0MNofLXDfSsmTxRPp6+U1urZ6NmsHVdV+8ZNuU7yZuXtwy4SaMgnIBY8VX0DTLeKcyMy7iS2Ac1xv9vXepX5Z2SOLdwCa6GyhV1Ei3m1u+1q0uoDaOoXT7fzS+EOT0NR6nppmgKo/l+4PArIhuI4WwlyryD+81Wbm8vhDlgCh981kpRb5ito6EEGg28k4Xe8h7ktxXSWeiQWse4Zrk59c+wAtFbtI+M+gFUj4+u2lVZoFRCegNJpvUmLXY1PGGn2AmRm2hznjvVLSdL0mb/W7OegY03WL/AE7VbZZGlj83GAueRVHRdGuLhj+/CoOjGqUW0nca02R2Kabo0ESrGsR9STRWPbabDaMy3l8W9KKlxQXZ1c8VrcTCSW0DSdcso4qnqd80ULWUUKMJVKFG6FTwcj0rcjglcghMevHWqculxyXnmSDnFc/u/a3LcuSKtueaWVnFbG98K68o/su8Ubnxny+0U6+6H5W9q6f4Rai91Yat8IfFUe+9tfMfTPM5E6EfPGOxDL8y++fUVd8XaGbvT3ns1U3VqDJFkcMMfMh9mGR+Vee6xHeapb6fqWkzPHrOmfvtNnH+sliQ/NAxH/LSM8j1FfT4TEfWKV5b7P07ipyt1/4f/g/11PG/iX4WuPCPiu60qVWMIbfbuw+/Geh+o6H3FU/AV19k8YadNxjzgpHseK+ifiHY2Pxk+G6+I9Lhij8QWOftUCjBEuPmAH918ZHowIr5htZHstSimZWV4ZQxHQgg9K6qTadn0N52lHmX9M7jx9py6br91HExCSPvAJ4OeeK94/YJugureKdGZvluLWKYL7hip/8AQhXj3xhaOafTr+NhJHdWaSKw/Kuy/Yp1T7L8ZoLZmwL2ymh/EAMP/Qa58LFxqyi/P/gHbjpRnQhNdk/8zjf2p9N+w/F3UHHS5iimzjGTt2n9VrypPvfMM19E/tv6b9n8d2N4qEB4pISSOpVtw/Rq+eRnBwMgelaUH7hhXXv/AHfkPj2hgRivtv8AY41Aap8DtX0djuaxvHOD2VwG/Lg18QxA7+K+rP2BNSH9seJtDZvluLSOZRnupKn9GFbpcyce6Oabs4y7M+fvjBpH9k/EzXtOhj2ot27xrj+FvmGPzrkklC5HQ47ete7/ALTVhZ6f8arV9RuJLa1vbaNby4jjyygEqzAdzjFeH67bWlpqc0Vhc/aLYHMcnHzD8Olebgq/NGNNrZfk7PX5HrYygryqp7vb1V0e6fst+CZr2/bxjqVvtgt8x6errgPIfvSc9gOB7n2r6g1WGJobOITQpi2Ls+7I9cH3zx9a4n4VaaLT4c6LbTFyI9PhCvuwN20MeO/XFaN5OsTiPa+WON34V+O5/ms8Xi6ntFdbJdlF+nXe59TgcEoQjGD1Wr9Wv0ILmX5uvFZd/chU61NeTbQe9c9ql2Nj5bBH3QB1rx8NQ5mj6zC4fmaKupXm7IXJx1qhpNlc6tqEVvBGZZHO1V96hhje5uhHu3FzgjPX2rvPCWi3VrdxSx2rQMtu0jrI+3crDrn6dB1r6GjSUEv0O/E4mOGptRetjotM0m50OZZDGY3jAaUrGCNrj5gp9vrnmuz023iV0jtVDQB1aNn4BA5789qzbVrma2e0eaKRWjDNlTvGevHY/dH4U7Vf3ETQ7VThd2w4IOP85qsbiY4aF4puLfzW911WyX5nwGJqTxErSfvHPfFDU1srDUL26O26lbYSCNvYDGK8JN1cW/iZjNd21vYmIYJG6cyudqhBgggkDPHatH9pzxQ8Fnp2k2z4YyiVgD0RDn9TXLeIAsg0XW/7RmtEWeEvIvIjU8k4HJ6ciuvKcHKpQdaf/L3meur0/V69PkezQnHD0FFfFBxb9Hol6aI9D8A3d7No0VxFeLBDaSlZV6F2zgAegr2/SdUs5NSgSaRFJQFS7fNgDmvkPTfE6aHr92qbrjT5mMiM8ZQFic5Az/WvQPB/xhspNTt4723SMoxG88854yK+wpxvRTiux4WYQbrSu+rPrK7tYbmzKyIjxuuCuMhge1cH4i0OWw8N3Fnpk4hXcWjVlysYPbFP0P4iW9/GhSJWQ/xg8VW17xJDcWk8ONwcEDB/Ws8U4SjzQep5ODhVo1FzLS55frUF3pumteC8eS64QbOATWNF4ltbwPps8E7XKDcjspAbBxjPeuwubOK5iRpnDRodwXP61z2pW+n3z2VzpUUM8UcpWYh8FR0J9+a8t0V7Nuotf1PpHjnUktb6/h2OmuCusfCjUvCd5ho3UPZn/nlIcnafYnOPf618gSTzWt1JbyL80TlXU9mBwa+m9Ru5NPhmC3GE8vH5cg/Wvn/4v2S6f47upogBBeol5Fjph1yf/Ht1fR5JjPb0+SW8dD5vNsN7KXtFs2Ykl3FI0iqANwGU5J/A113wz1aXSPF+mazExU2lwkpJfqqn5h+VcF52MEtgAdRSG+2bFhyBnJaveSPFZ9f/ALaNgn2DQ/FdsFeGdfInGMh0I3Ka+WRLNZt9rgkKNn5HUEFT2NfX0L/8LJ/ZDjl4lvbSzOeckSQnH6gV8W394xfew2lQVAzzUOPvuP8AWpSm3CL+R798I/i4t4E0/WSw1NsIz/8APVB3+vtXo/jHUrFdHlkhjWPeh5XgNn19a+K0mdG86GQq6kbWBwQa+kpNK8RX/wAN9IuorxbiaSxSWdZcIynbnjHXivk86o4bAct5cqm7LyZ9HlVSpi3a2sfxPPtavlmvBDOd5DHJFc7q0qH93GdsffNMkvT/AGubOQMknPzYzk//AKqLu2s43V5boI39yXG79DivTw2CnZHPjMXT5nrqex+DNas7rwPps02rWwEStFdPMyhoivCgL1YnIwai8SfDm3z9ptm80N87MOWIrxDT5bebUHht42D4OTnOcHp+VfSPh/xpoEehW1lO6pHHEqmU8lTjGK8zH4WWGqfu5a7nhSwtKSU7bnjt74TnhRZntd0TS+WxPGPak0XwleXlw9vHGrxRjdtxwBmu58X+LtFhimWEm5VAZFKrgKR3qx8E9W03xJbyW8b+XqzMzyQop2rHkAZY8c5rnlicaqEqkY6IIYOClyzlucevgC6aeRABHGBnpjGK6P4deBrm4v4ZmWRJBkOMcbe1eh6polzdXJt7eNiD8oPq2cZr0zwD4Tj0LSI4pTvl+87HuTXzGPznFOk6berPew2Fw1G1S17EXh7QodKsF+UZVeKrahJuc10GrzgAotczdnk18e6qvY9zCSlUlzyKM0m2srXbWDU9IutPu1DwXETRup9CKvXBy1Y/imTUYPDepXum2ct1LbwMwCKSM4OAfrWuFp1a9eMaXxN6HsS5IU3Kex8XX0H2PUbm1YkmGV4/rg4/pU1tJHGEkKKx5yDUEjfaLh5pX+d2LNnuSeatgRW8Q8yNSc53Z5Ff0VG/KlLc/LJW5nbY+0P2WNUh8a/BbVfBeoMJJLQMsann904JX8AcivkPxjpMvhnxJqGj3Kt5lvO0fI6qDwfyxXqv7K3j9tB+K+l2t3IFsr5TYsMYC7vuH/vrH51uftueFF0Xxnb+IIIMW+oJscgcBxyD+Iz+VCbJdj5uRyJhIqZ5zg96vW8mx47vzGieNt2PQg5GKoFv3mSSB7VYSTeAGORnoatkJn0X8RtLj8ZfB+y8WWKl5Li3WaXYOVuIRtlH/AkwfqK+c5pmaEJk4zkD0r6a/Y+1C31/w34i8AXTB3ZRe2QP94DDAfX+teCfErw7L4Z8YalpbqUjjlLQ57xnlf8AD8KUFZWKqS5nc5ck89q2vA1+lpr8Ucz7Le5PkyH0B6H8Dg1iMAenSlC7WBU9Oc1c4qUbMKVR05qa6Hp3x50Oe2vrDWJEy80Qt7lh0aRANrf8CTB/CvL6+l47AfEX9n5NQjAkvrMC2n7kTRjMTf8AAlyv5V86S27f3cEcEVMJaK4VIrnaiQQttYYr3z9krxZDp/jGXwtqM23T9cjMHzHhZf4T9cgV4EOtamk3lxp99b31u5jmgkWSNgeQQcinJX2Ji0nrsd7+0Z4Rn8K/EC6zCI7e9ZpVAHAkBw4/PDfRqyfgn4b/AOEi8b2/2iIvY2X+k3PH8K9B+JxX0D8brOD4m/BDSvHFhF5l4IVM+0ZKzIMMP+BLn8hXnfh+GPwN8MlkZQmq6ookk552kfIv4A7j+FKbulbqKCcb36f0ij8WtaXxB4oMTSbreyygIPC4+8R+eBWX4csJLiXzQAk92fLi9EQdT+AFUrS1+1yCNmI53zOxzgVoQ6l5bSTW/wApx5cIHZf/AK9YYio6dNtb9CJPlVjuLK40bwzbeVJtnk/uisi68SGZ3+zW/LdlFc7NbzSwm4mYlj3JpBqVtYwrjl/TuTXguDl5mOq16kGsw3dxKXXd5kjcnNdL4V0W6sI1nZge5PXFcit9fXupKIULZIwB0Fdld3t9Y6ZHE4ZWYYUY61rUTUVBmkmrHYNd2kFmGlfLkZADf0ridQ1htR1E2kduwTOAQKzpb6fgYeWVh93qav6a0kdxG80flk9zWPsuXWxEVyu7Ow0DwvZsEmuEG30Y1uanbWNtZ4tyiHHUVnxfvrWMx3SqxHA3ZNZeux3FuoluWZk7Z/wrCXPfUqcl1LWnx6VNKVuZAW6/OcH8K0ZXhtoiscxkjHPXOBXnup3EzASx28hUdWwar2mucbWZhxgZOKt0pTQoze1jc8Q6tPLiC3CqGOMnqar2GgyXBEks4O4c5NYl7HdXjAWzNknO6tixW6sbdVuPNkJ4GckVpy2jZD5kjT/4RqNHEkUvPYbq6Wx0nVI7UNHIIjj1zXNxXVxZqLmSErH1+YGtKDxLc30PlLIIkbgbF5qFduwJxfQo6mszXLLd3j71PY0VtWfhW0kUzzSl3fklm5oq+R9yeRdz0yeYpFkHa3pWLFqVwbkw/ZXbJ4cdKmjufOvcSLzngY4qa9trmWZPs4WIZySR2rlhGW7H7SO0XqTeVIY8MoyfSvKNZgPhvxLNazM8VnOwuI5FHzQt2kX3U8Ed1+lewS28kduNrF2x+tch8TdKk1TQRcRw/wCk2RLggdU/iH9a7aFd4aopX0HTjF3Rw982oeF9dk8XaNCnlMANbsoz8jo3/LdPVG4PHQ1w3xy8JWl1Avj7wyBLp13hrxEH+qc/x4HTPf3+tdb4a1UBE025kWMLlLSaTlY93WGT1jbp7Go7SRvBt7dxyWby+GromO/spBu+xs3BB/2Dk4PpX0DSaTiawk09f+H/AOCeJtrMl7odnp8xLGzDKhP9wnIH4c13H7Oepf2X8ZvC90W2qb5Ym+jgr/WsL4k+D/8AhGdVS/01jcaFfEtazDnZ38tvcdvUVleF746f4k0u8Ripgu4pc+m1wamn/GTOqrK+Ha8nY+ov289NaTTLC/C/8e9wPmx2dT/Va+QVbbkgivvL9sGwGqfC+4uFAIW2SdW7/KwP8ia+DZAitj9amlpOcfMdTWnTmu39fmLyV3cDH617l+xlqUmlfGvTIpMpHqNvNb88bvl3D9VrwoBg33siu0+DmrtovxN8OaoWx5GoRZP+yWCn9Ca6afxI5K3wM9t/bw0XytT0vVlAH7ySA4HYjcP618twQRzSNG0yROcBN/Ck57ntX3B+3LppuvAi3irnyJY5gcduVP8AMV8OzjDBg3PWuKhFrngns3+Op6NaSapzavp+V1+Vj6y/Z2+I9vqmgHw9r0hgvdOjFvLIuDujGAsmPUYCn8+9ekSzW9zOYYpllGcKwGMj1xXw/wCBdQ1Sw8QrqmnXVvHcRMu/7RJtWQMwUg+o559Ote/aP40gvdS+1W9ybe7tm8u7tFbDoRwSnqPevzfiHh9LFc9P4Xrp0vun5N6r1sfX5ViFVwzkk+ddLrW21vPSzXlc+hIfCui3FkYwZp7gSqHcPjHsAKkfwR4faUxLp6yIRtLEk8/Wsf4f3UV7pUF5bXEkzsxaRehBHr+Bqh8T/iha+ErKaH7Qq3LHCqg+YDvj3963p5fRivdpq/bc83+1MRry1H97N7xD4O0OwtYrq3tEjeBwVSE43Eep9qi0y8W405LG7l8ny3G3GMtgHG4n8K8H1n48Xs9rHBHpYaFPuCWQ5PqcirPgf4ntrFxLFfRRI/VFXjA/rXLmWCxlCLq0I+7bVf8AAO/LsR9dtRqSbn0bPeri/Rb/AO0+Ykkq8BkXG4emPTis/W9YZrZ1faHkYs2K5GPxAso+QgZ9K5D4r+NIvDnhae4MgN5cKY7VM8lj/F9BXyMKOMx1dU+snt6/1qz2P7Mjh17Stoo/kjxH4va4viDxxeTJMkkEJ8iNQ3OFPP610dk/9ofDNI5OXjjMbZ7FTkfyrxx5d0jSMSWY5JzzmvSfhreNceEtWs3Ys0LCUAnkjv8Ayr9fxeDjg8NRUNqbS/Q+dyzFvF4qvGX/AC8i7fLVL7kUfD1lqWvX0WgGS4EsjstjDHH+6JIOST/CB/jWXrelan4Z1mSz1SJ43ifB9D7itnwr4muPCviaG+iXzPJdtu/kfMMZzXffE3W9I8Z2Nvc/YxBOqfOxwcnvXUk6c9tH/X/DnFOoqsEnuuvX5+XYzvB/jpbGwjijndFVSCSc8+ldC/xBBtUjkk3AEFiO4968NvLdrObarsY88irUepr5QjznjnNZVMBBvmQ44265ZI+ktM8TQ3UHmLIpjAHQ5zV/w/ptnZWF0NPcjz2MhVjkDPpXzXpHia60+4CwSNsHRc8CvU/CPia4vLQqk3lknJLfyrlx2G9zU0w1TX3WdFq8cl1eNYLhtkBYnPpXlnxf3aj4b0fWIuWtZpbCUj+7wyf+zV6jFc21nYajqlwfmW2dixPseK8z0iNdd+Fmv2ZOZ4UW+iGe6N83/jpNZ5NTdGTk9jTNKiq0+VHlqTLgq29m7DtUatzuxj6U+PYYiPLO/Od2entinvbvCfn4NfWI+YPr79g3XY7/AMO+I/CFy24BhcxoT/C42t+oFfNfxd0GXwz8Qta0aRSBBdPsz/dJyP0Ndv8AsheID4d+M2mCWQLb6gGsnJPdvu/qBXVftx+Hhp/xIt9ZVMRalbDccfxrwaio7SjL5BTV1KPzPn3QbN73VYbdYfOVT5sqbwo8teW5PA4Br3P4/wCuanp/hPRZbFpdLGoNslit5flVVQHaDgc4x07V5T4LXTNSni0+0j+xamqSTPf3F4I0yvKqqkY6ep5NdR428Zyax8PbnRPFNmZNQiuRLY6hBIpDuOoZOwKk8rxmvlM1pzxGZUJcl1B6p72el7Xs1pfvpsfUYBRoZdUlCWsluulunTX8Oxla94eubnwHpXjayLNA5NrdY6xSrwMn3A/SuAdnZ2Z8liepNfUX7H1rYeNvhn4y+HepAMZMXEBb+AkYDD6N/Ovnnxdo9z4c8R3ulXihbi3lKEMuenevq4LklY+YnLnV3ujL0u5a31BJt5BU5Bziuji1qaPT2e3jJ43bGbvXMvh5FfAC9PlGKnW8zIqpwF4X2+tTVw9OrrJChWnDRM35Gk1Lwvc3BkczIyPtXjcp4I/lU3w70rxVf69AfC9refa0kX95CrbVJ6bz0C/Wn+CUe6nTTFQF7v8A0cKP7zdD+dfcfwi8HWHgXwfBp8YSS7dQ91MQMu+K+bzXOKWWUnTkld3suljvjQU0qj2/MueBtEvrDSIH1wwSakUXzfLHyqcdq19RuVjQquKZe6nHGpUNzXPahqAkJwa/IMfmLrt2Z6mGwspyu1ZEd/cbmNZVwd2adNNu71Vml445PpXlRUpM+joUeVFa7YKpJIAHrWj8F/Eui+L4PF3hOzkWaa22t5gYFZeOq+oDACvEv2gvG50nSjoNlMY768X94VODFF3/ABPT864f9l7xp/wiPxb0u4kfZaXh+x3Azxhuh/PFfrHBGSOlB46stXpH06s8HiHH6LCwfm/0Rxvxa8Pnw1481TTVQxx+eZYFxwI2+ZcfTJH4Vym8t94nj1NfSv7bvhZrfxbbaxaQvIkqhcxpxtcllH57q8CtPCXia7AMGg6g4bofIYA/ia/Q4TVtWfLSpyb91FPTbqS2u4bmBvKlhdXRlPRgcg19w/FCCH4tfsz2XiC3CyXq2qykgZIlX7w/MY/GvkvSPhL44vmXGlLbKe9xMqY/DOa+vf2W/DOp6B4E1Hwfr2qabdfaWaa3ggmLPECADkEDjPPFPmi3ZEuEor3tD4PkjAYjdz6HikGwdTmvorUf2fm1DxZqzG4uoLf7W3lxwQhtueSM9ua29K/Zp05AJr6G9eIDkz3Kwj+Qpe2V7C5NLto8Z+APir/hEPilo2sBikAnEVxzx5b/ACtn869m/be8FpHe2fiywQNDMNsjKOCrcqfzz+YrZHw7+G/g9Pt1yPDQlg+dI57k3DMy8gEZOc16Vp2p6b8Tfgul8bSBJbF9k1vGdyptI4X0GMEfSrjJvoRJxto9j4Ai06+mP7iyuZc/3ImNaVr4R8Sz8x6JeY9Wj2/zr6c1r4kfC3w/dTWMmnapdzQOUaMBYwpHBFc3ffH/AMO24b+xvAdqccBrmYt+gxU81TyKTh0TZo/sk6ZrWmX+reGNdsmt9P1u2zCWcHbMh+VsA56kVynif4Ja3feM9VXTSUh+0FvLWIsUJ6j881hX3xf1nUvHWleJfsdpYtp8g8uK1TYuzPIPrkV9DftCzapceAIfHHg3UrizXULaO5lNs5XeAPmBx7En6g00na1xSltK3keOWf7O2pYEuo3UsK9y5SIfmasXPw0+HWgxmTWvEVizJyYReGV2I7YjrxzVde1y+JkvtXvLg+ryk/zqHw/pOoa/rMGm2heSWY8lmO1B3YnsAOaXL3Y7yfRH0T+z/wCLNJ0v4eeJtG1yM2+iSTTfZbgFnXzQNyp7HB/ED2NeT+J9Wvb6+traRGLxfJDFv3EAnIzjvjGR2PHY1v8AjXVrPQfCKeBNGCeVuWS6lA+dyAeT7sSSPQAVzmlW/wDZ1tHPIim+uBiCM/8ALNf7x/ChPS7FLe5cjt9kR09G5wHvJB+iVPHpak+ahAx2qQHT7WyEUc2+UnMjnqzdzVBdQktZTJkuue9eJXrTrzfLsYNXZowLNOxjlZY1XgLVP+yrSe+Ku4YeuazH1gT3DrKWy3YVveH5LEsq3CYU9yDUOM4AoW6nTWFpoulWqzQ7JJlxx6fWq2uapDqca5CAqevTH0qz/Zvhq6kEUV9sY8kB+v51YOg6DBj7ReKw7HPSsHpL3ndiknJ7lPw/bWKlZmHmP396s63ZWeqzRu7LEqdQGxVLXrrTtIRDpkgkLdVVs1k2l1c3m6RmVEJyQKu7SvcOW7uWbzULHRbpTays+3spzVm88Vfb7ZQ8IAHOWOaw9QEAR2aMkisaWZmYKqcH8quKUkJpvY6628VW5ha3+z+YxGOOlYV9aSancL9khKnOc+lUbe+t7NyZEGfSt3w/r0JmLKmD7CqScNkdCppW1Oi8PaTPZWqzXW1OM7j/AIV1cOq6cYFSaBcj1Fc02qNqEqIWEaAUuqrEsarHMfMPtkisZeZE7p6I0/E+o215ZmGGNAo7msmyuLC0g3SLt44OapHTr67UtHcDA/vLWPrMV1Yqf3YkcDjJpwUbk+91Ouj8RKGIt1O3HVjRXnEU+qZO5cZopypu+4rPsfTFvGJLtZlI3A8CtpbhIMtIpzjisS2nltm3LCWOatXV5N5W6SMN9OtcFOrPoS6Kv72haF75jHy889qntWinibzMEnIYEcEelZaxs8StCpDyep6VqafpV1HsUsCWFaWb1kYPe0djwH4i6Q3h3xFMY491pKSyqejKex/lUlverqGkfZJL+GGSaBoLK8uhujc44tbg+/RHPtXrPxT8KnUtAcbQ1zCC6Ec5HcV88Wt5/ZN5LZ30IuNPn+SeFhwR6/Wvay/EScfZz3OxNSSkhPDmt22n/bPCviSzuZtGdvIu4Jx+9sJR1Ix0AYnBrkPG/hW88K6rF+8F1p1wPMsrxOUmT6/3h3Fdnq9n/ZcamC8C2Vym20vyoYFSd3kXHqM9G6j+TNI1WKDT7vRdcsmu/D7yDz7ZTmWyc9JYSe36EV6aXVb/ANf1/wADU0UrXXR/1/X+Z9X+PV/4ST9n3TbpcObrRRye5aAH+Yr8+JwQx3cHNfof4P8A7Ouv2edJttO1SHU4LO2SAzoeoB24I/hOCMg1+euvxm11i8tiOYp3Qj0wxFRL/eZeaX9fibU/9zguz/Nf8AgQNIoCgbqs6dO0F1HKp+ZGDKfQg5rOLnqpxxg1JbuQ4781qjJu6P0B+OOzxP8As8w6hGvmtdaWsgb0OwP/ADU18E2um3WoykW0Y2qRudjhV+pr7w+EUo8RfsvabDcxndaRNbusg7KSP5NXzHdW+gQebaXGmmGBJMSXTuIdjZPHynI/KuacuTET87M6aa58LT8rr8jzEaNfQlk2gLu4kA4JHoateE7q503xrYas4a6FpdxPcblyCu4A7vbtW3rCz2UX2ixvP7S03b8xkI8yEZxhiOo9Kr3dtE8cf2ey+zsFBYsvzMDyDu7/AFq13sJ7ctz6/wDE2pQ+EPEV49lZxW9nNDHc2/lnG5HGcAHj16V81fEPXrDxH4hmvrzUPsasx8qOY5wK9u+Nq3V/8EPCPjGxZWlSxFvNxkEheM/iDXx/qV1cancvcXDqGPJAGBXkUcF++qRWln87PVHdKcY0qdZq/MtV5rR/5nVWb6S8oD6nbr6ZNd94LXw/JqVraxappcMs7hPtE0wULnuT2FeE7eDgg1oaR5aX1q7g8SqWx2GRV4nKfbqzqO3Y7svz2OD+Gir99dPM988deNbDwi32e3R9RfLLDInyxvg/eye1eIeMfEV/4l1T7dfXDyPjaifwxj+6or0v4uabaN4OtrtTIbm3utucfKYmXIOfXNeOyAE7ugzjFcmQ5bh6FP2qj7+qb3/4Y7OJszxFet7Lm/d2TXS/m+5F8x6dq7f4P3G3xBPYuQFu7d0wfXHFcS6lclc1teAZpI/F2nGL77TBRk4znivXzGl7bC1ILseLlNf6vjaVR7XV/R6M7bw14RuPF8msafbDF/Yojw8cH5mDbvbp75x2zUFl4e8aw6k2jHSboNExR5GU+Wvr83SvRPBmtSeF7zxpb29ks14IBfQJtJMoCkFeO2SDW1oVz4k1bwvpVxeynTry8WSf7OVMqGNMAhlYHbkNnJI+bHXNfEV87xlGpN2jyPltfe7jdvTWx9dDKcPUkoSvdN7dUns+np5HjniLSFsYMC4N9f8AneUbZIWUrwDuGfvDnHFcrq4uYZhNLZSwKzFDvj2ZZfvfjyM/WvpHTrP7RdXkkdtbzx2hwI2IViGCsgQ42kg7sA55xXmXxMtf7U0CDUrSwuYY0l2ymWPaTJwrBsn72Rzj2rvyvO3VqqnUXq799lbQyzPJacKcp0pWt0t2+886gEbQ/aBnGa3NA1qW2cLDHNKRyVjUsf0q14G8K/25o18kL3KX8Mi7VRCybevIAz616H4K8R2uhajfaL42t/sJuinlXMcRRd3KkAqBtUrge3PSvQzLMFTU404c8o9L6201S6nlYDAtxjUnLli+trr0fY898WeMLy70eTSQsltvwJFYEMB1wa1fgvPFJqjWcpzDcKbeQbuocY/nXvV34d0+8FpOLLRrzR/L8yZZ7dWZjgbSp9gOpJzmvNfH+hWnh+/03xBp0EFobh1E0MERiVQw3RkqQMHjB4FePlnEmHxclh1Dlb8769np5HZi8onBSrKd7dLW0PEtXt5NF1u6s5EDy20zxMGHcHFRT3r3H+sY8j06V6H8ctH0201HTtdtHuJrnWw80irjYhG0YXuSSa80u45rWeS3mjMckRw6ueQfSvs8NXjWimvP8HZ/ifLV6EqT8tPxVzT8P39zpetWWqw5Q2k6TI3+6Qf6V9jftWafH43+BWl+MrOL5oYorkMD8wDDkcV8Sr51xIvzFunGM4/AV9vfs7Sf8Jp+zRf+Gr2M+fZrJDtbj5TlkP8AOqr6q3z+7Uzpqz5v61Phvc0codfvKwPIyCQe4q9rWs3GsGFrxIhJFH5e+NMGTkkFvoDgY6AAV2un/CTx3q2oXZ0TRXu4ra4eNpdwRNytgjLY+v41qN8B/GzZkvf7I08dw96rEfguaHKlKSk1qhr2kIuF7J9Lmj+x74kbQPjFpqtLst9QBs5R67vu/riut/bb8IrY/EGLWoYWEd/Hltg6sP8AJrD8IfB6fw/fxa1qfiy0thYOtzugtnlxsO488ele/wD7TGjxeM/hPo/iCzYyhfKk8yPqUbGcfrTdWL1XQyUHdLufDq2EhKBhiLknJ6Uk1taxqrJuJ/iyRgHsK+i3+DuizIJ7trnzNoG5plQAAccDisbVPh34O0tC1xq1jEoOSpuAzE/n1rOeL5V8LfyHCmpO3MjzH4ZWt9qHiu2s7OTybzPmQFT1dRlR+lfZXhbxJe6l4dtLi7UpKU2yjphhwf1r5Z0+/wDDei+NtDvNDumfyLxDKXXA2k4P419a6zpkOmXDpb7fs84FxHj0cZ/nmvgOOqEa2ChieVpqVtez/wCGPeylxVZ0ZNPS5RvtQYE7m49fWs+S9BPWorzvnkVlyyYPFfmtOhF7I+ypUopaGlJde9Z97Brl6PO0i3kuFhyZFUf1rB8R+JtN0VYku7hRcTHbDCD8zH+g968v+MPiXxFZ2+mz6bqd3bW0yvHNHFKyrvByDwe4P6V9bw1kaxeJTq6Rs2vP0ODNsc8HQbpJN7eh6FrWmeFfGUkSa/p8f22D5BKcqy8/dbBGR7Gl1aw8B/DewN3C3h59USPzLaBrcSyM38Od2cfWvn7RPGup6ZMJJJXuUJLPuJz19T1r1WaHRvir4Q2abqSR65bRkxIWCSk4+43qvvX6LSp1cvfLV96n37Hy1adPGq9N8s+3c7vw78S9M8cxaTY6xaulxB+6+TDBlByoU+o5FV9Q+M/w509niTRNVvJYyV/fzpEAR7ZzXhHw9udQ0fX59Pvo5IL60m3FHzuVgeRWV8WdJGm+OLuSNQtrfhbyAr0xJyQPo24V62HalOUZa2/LoeXiafLCMotpPp5rc9q1T9ovT4/3ek+ENLi9GkleVv0GKyfA/wAa7v8A4Wxo2uagsMaLILZ1hQoqxOcEYz75yfSvAt/ljavB9aIZNr7gxBHQiu1RRx6Jn3F+1zc+IPDuhDxF4Xv7i3hmdJLjyWwHUjbu/Pb+dfIOq+N/Feot/pesXcv+9MxH86+yPBl/D8WP2YEiupBLeWkDWdyTyQQNufywfwr4iubGay1S4sbpcTwStFIpHQqcGlzWQQppysH2rUJpd0s0jeua+jv2JfFjWXjC98KahKWtNYhPlqx48xR0/EZFfP8AHbuqlgtbfg/U7rQfENhq1oxSe0nWVCPUHpWHtzuWF6HeftO+DP7D+I89wsZWK8G7OOC68H8xtNeVPaKoxzj1r7O/aK0e18cfDXTvFmnoGZ4VnUjsccj8tw/AV8mX1m8akBairK1RLuaYWmpUXptoYAiVGBHIzX15+zFq0PjL4Par4IvmWW603LwK3UxN0H55H418o29ncSzrHHC7uTwoXJNe5fs+af4q8F+LLXxPNo99HpBBivpDEQoibgk/Q4NbKaja7OeVJzTsjxXxn4eudK8aXHh+OKSR0n2xADJdT93H4YruQlv8PPDzQRtFNrt9HuuGHIgXPC/QHr6njtXpH7REukeFviNP4hs4YLi7mtzHbOGBVCedwx6biM14eiGaR9c1yRmVm3Kr/elPb8Ku12c3N7o7T0EIbXdWJk3EtFHJ96Vj/Ea39G0e4v4Tqt6xV5eR/sr2Fc3p0V94n1fzNh8mIZ2DhVWuq1XUNQ03TwkyqIj8ox2rz8bVb/dwfqZu+5FqOjokSiAmR8/Mar/2NK0IWVCqjq1WtD8QW7wNEYyZOzMeKiuNalRzBKVkU8nHGK8795chJLcpvpdvburQjfj7xFaKzKsB8gIGA4HWoppnuLQ/ZY1OevtWbZWN7JNtSTap+9nim/eXvME1qSWEU+oahukXaqH7wrU1u7RIhDGwJHvUV24sLb7OmFkP8RPJrAFtcyXJmLlx1FChzPme3QiKcnoakytJAJDgEcCmabJP5/l72I6YqtFLKboK7fIP51qW0aIjTR435oeisOb0H3cclwBAMqah/sS72CRCCo4qeOdXjLMQXzwB2qfT7ufayhWI96E3BGkE1HQzv7LluS37nkcdKgTR722kLKCo7cV01rqyWoxIqBwOrdqINStLm4/ezcHvnjNU6kraI0lrG7JvC2j38gEk2APc81fuNIW3uXmuLpRz0380Bbk24FneJtPYZzWVqun3Sx75bhiTz96supPNc1by6msYAbSUHI5+bNYT3Fxcvvuf3ijk8VXa5vo4dvl5GO460/T9ahtmAvEQ5PQ9aFFlfMvQSWtwuxFUbexHNFXLW60qbdIigA+goqXFGfMe2XUdxDESY1BPPNVoQ8jDfJ36YrT1oSNagM3zt0FULO1lCjzpAv1rjkrMipN1FdGhaskciI77VFa9xcogjkhm3DHrXO3CRxRsxkDcdc0aUD96Ri65yB2FUlLuc/MlpY2pJLh5N0vzKR3PFeCfGbwwlpqLX1rHi2uCW4H3G7ivd5Zd8DOCABxis7WNP0/W/D1xptzGAZV+Rz1R+xrRTnTkpGtGaTt0PlvQ9ZTTxLpOrR+fpdwcSKeSh/vD0qzdW66GBa3Ra60icZtLtOWiX0919V/KmeMtDuNPv57W4iKSRsVNZWh61/Z8b6VqkZuNMlPKnrEf7y19Fh66qRWup0NWNbTPEniHwd5smi6m0en3TK01ujEwXCjkNj1H515z4w3XmpXerw8w3UzSvt/5ZsxyVNdnrVlNpUebeRb3SrrlT/C31/ut/OuXnheFnmssywn76sMuvsw7iunRu/VFxm1Hl6M5QNg1uaEHt1F6kKtIr4V5OUQ/Q9ambRBexm8soyoB+aLtn/Z/wqhLJeZ8tkdFUnCYwB+FVcdj7c/ZE1STXPhd4h0uZy8kT7hnGfmT0HuK8g8XWNyNW1S0i2XVuLjLxGMMVOcjOcnvxjgZHWuq/YH1Rh4j13SZmA+0WaShPdWwT+Rrhvj3quo+FfihcRqWNlKQZoccNg7Tj3wK5sRD99FrqvyOnCz/AHM0+jv95zmoeH71tVLFYTGzCTg7Y9uOgLYyO3GaqXekajE8rNILawwY4mkXduCn5cDjPOeQcmrei+Ibe/sJJJLQWkQlKw3DncrcfcYeuMccdKTTLiOEJp7T3B2OrmdwQoYn5VGcj6f1pe8tylyvVH0F8NoZfFX7I2oabdRn7VpksvysCCNpDDr6qxr46Ok6hNe30NpazT/ZkaWby1z5canBc47DIr7d/ZcvrXVtJ8VaGLqa4+0oJiszlnXcpQg57cCvkDxx9r8P+MtRW0uLmymDyRyGJsFlPVT6qe4NRUbVbmhvKK/D/hzSlZ0OWe0Zfg/+GOPkgIUsGHB5APNLAW5KuQAAD2pomZ5CwXaueABwPYVbhtrhyfLjfc3byyc11OVlqc0YOT91Htvi2RNQ+FdpcpbgJeWEL4zn54ztY14c821DH5GFzwCelez+GfD+rav8MrdbqGeF9OeUCNgRmJvmVsem7NaPw18O/Dfyrga/4Z1G/OFaC9uLj5JMAZURoQV5Ldc8KOea+cq5lHL1Uk4OavdKNuvzX+Z9C8FUxlKnbRpWffT/AIB8/wAkhJLJgD09K1vBUNxceKtLjtbd7i5a6jEUKLuaRtwwoHvXp4+G+gHVbqSdZ/7OcL5McGfNU5OcscjkECun8DaTpnga5u77SNPujcTqYhd3Uq+ZDEfvKhAG0kcFuvpiumrmznSfsKUpStppZa92+3UweU+ymva1Ypev+RmfFqbW9C8WQaroCNDe3do0BVI9zD1GBxuGPwIrq/hpdaf8TvAlx4NbWP7L8TJbrzcTmP7TJuySu0cL645J9jTPEmmyTeBrLxHot558uh3ACyk+YNuccnv71kzaLYSXCX2o6lpNnIy5BgiVCM8568HmvFqZRUr0oQ5EpRs1Lqmtr918z055nSi5S9q7Ppa6/T/hj0P4O+A/EkWl6h4b1GbTZZNBuRCYXZpWJI8xXU9AhBXaPUHpVTxT4A1zSJVbXNQ06O1m3KAxyZMEOTt6by3OQPUc8Vydv4i0bQ4pYR461MLJt3rbXTLu2jAzt64HFYN94w0Jbxb3RrfUdW1CM7kmnDy7T6nJJrGnw3iFXdeVRRbd3pfX57feZRz2S/dwXNG1krW6d7/5noWvaDpfw98d3upXMps9I1mwSeN1U7VcjIHHqdw9s1x2o3HgjWrW9S9uNf1O4bBiYhnVSFwFXjAXk9q941yNPFHwN0HxJdWG+7tLceZE6YIPpg+4H515Vok3jvUrNbnTPBdjZR78Kb2Ty2ODz8pGcV25jl2Cp4iWJr1/Z3t1S9OhjgsyxSoRo0qXNbe/6nkll4Z8XrqSyaXd36QW0ubYnco2hsgFDx9Qa7n4i63rl94SSDWdPiS6kdRJPjC8MGXavUHOfbk+1XviJd+PPC+iSalf6lp1mhcIqW1sz5ck/KGbH4HHPOOhx5d4hl1rUGtr/UtZkuLKQgxPITl22g4SMDPcD06811QhluNdOumpcr0dmtV91zPmzClzRStda6p6PTzses6LpOqX3h+y0++sbOPZGWgnf5ZolYclG7ZHB9aktvBXgqwXfqUWivKOS9xLvOe5OTzXa+JtL0/Vvg14V164ikksxAkN95BIfap5xz1xn8q8JuPhhqGo/EOy0Hw5r0OtaXeqZv7QgjLfZ4xy6yr2kAx8vfI9a3nWweDqzjV9125r9Gl59/I5FHF4mipQei0t2PUk8V/D/wANqfs9zoyMva1s1Y/mBWx+yl42XU/ih4l04zl7DU4xLbmRAh3L2wOBwelGs/BLQtE8NypdXMFxeSSsYbk2xI2hXIaWMH04O0e/rXnfwOj0vwz8XYI9Q1KHRr61aBltmffFcF1yyE5YIwyABn0BweK48DxBg8W26MX7v5N2v3t+XWxpPLZxpc3tLp/LVao7D4n67F8MvGGqQSWNxdRXkhkVBJtjUjgnHqeDXnV/8erlRix0TT4fdtzn+le5/tZ6JrTa1oWreHmk+0zzJBtWESqxf5PmUg5HIz9a+Y/jtodromuWGm2/9nXF5FZKNRubKYMJbgD58qOExx9c16ccXGlio4SS3u1307rt21+RyPCxq0HXUnft07aa/oJ4l+LvijVo5LN76OO2kXDLbR7AwI6Z6+1fVf7N+px+Ov2cLjRpW3T2AktsZ5UD5k/SvhXUbOewuDb3MZjk2o4HH3WUMP0Ir6Z/YE8RNZeK9U8NzSL5OowedEuf44+v5g/pXqrllFWejPPlBwk1azR4p4uvNYi8Sahpc15et9lkddhlZuB3/rXNAtM37x5G3dCWzivW/wBrTQH8L/Fi7kiiAt70eYARw3qPyxXlUurwNAzJZWscuAioseFVe568n3pU9YIc37zYsB8uVVCKSp5YNj9K+1PBup3niLwHp/iNFllsxbpE8jMGMZX5cHHTkV8RC4WNFOxCxGSR2NfXH7FGqwa/4B8R+B7iYb8ebGO4Vxg/kcV5Ge5PDNMN7GTatqrd7aHXgcY8NV5v6samtaxY2qM011DGijLMzgAV5H47+MWmWCPbaCFv7rkeYP8AVp757/hXnfxj0i+8N+OtT0m5ZxiQsoYkjB9P1rgZODivnsp4LwsFGrWk5dbbL5ns4viCtG9Okree/wBxr6h4h1DUtXGpX1w81zvDbmPTHYegr1LxIF174dNcICzwqswA9uv6ZrxJjnA717z8FbS21TwBcNNIXMMphlQHkKRxX0eYYdUnSrU1bkf4M87AYj2iqUqjvzL8Tw26ZCnyEn1ptleXNlcpdWdxJBPGcpJGxVlPsRVnxFp8ml61e6fICDBMyj3GeP0xVBh0+UDA/P3r2VZo8h3TOvvPG2qa54j07UtWWD7ZDGIJbhE2vOueC+OCR0zXX/FS0/tLwLY6tEMyaZN5Lk9TDJyp/Bh+tePklWDA96978E2ja78PWjl2tDqFvJZsW52yD7h/A4rhqQ9jWhOK0ej/AEO6nP22HnCT1Wq/JnhRYcc59aFb0ptzHJbzyQTLtkjco4PYg4NNXNegeefTn7C/i+Oz8VX/AIMvXza6xETGpPHmAf1Fc5+0f4W/4Rz4nXFx5YRL3LEgdXXhvzG0/jXkvgTXLjw74p03WrZ2SSzuElBB9DzX2D+1RpMPin4daf400xQ+bdLwMBngL84/75P/AI7XPWi2mkdOHmoVIyfofM39l3kmmSah5LraQ48ybb8q+mTW14A8LN4smig0nUtOe7dmVbaa4WKTCjJbDdsVy+seN9XvPB0fhNJjDpizefPGmP3zj7u7jPHpmuWW5kgnSWCRkdCCrA4KmsqeF9z3tzqrY9+0fItD9BfhFpN5F8Pb3wPqlxa3U9uhmtTDKJF2E/dyPRv0asrwb8GPBt5arqOp3E1xJJI+LeMcpgng45rxP9mT4g3dj4v06e9ncW0kptrjJODuxz/I19D/ABH8Ut8Of7WmsbbM968bW8hHyIGzn9a0hFNWktjmqynGd4P4jz2efwz8Odc/tK008CVZHjhiKBpW5wBg9/pUPxI+Ol9p9rBHb2ohvtoY2bymQKSOPMXoev3fzryLxX45vtQ1pri1/wBL1ZvlSYD5bfk52f7Rzyx6dq5eRlsp90zG/wBUlOQgO4KT3J7n3rSELamNSd0kx8xZ5DquuSPLK53RQE5JJOenYc9Kw9XvLjUbwLI2cdEU8J7fWnaveMkrR+cJrxuJJB92P/ZX/Guk+HPhWTUVa9mQ7OViXH3m7n6D+dRiK6owuzLcXQnl0q0RbWdAzYaUDnJ/+tUeuyXmsyoplkk29uwr0/R/Cmi6Vp811qMgTA6MQK4fUdYsZrl10y3AAJG4+leLzvmc0iZX7nNafbTR3QhMbcdTjpXQQaEbwERnt161Lpc6qJJJljJqm2oyy3Xkxu6xk/NjjilzuUjPVysVhM+lGeBJA7L15pkb38ym7WTylznit+20zQmkWUyjOMtu6Vk3d5bC/kt7NDJajjOOtXo9Yo1jy7Ffd50qtcTbl9SMVLqU8FqgW3mVg3GQc1dNvp13beXDhZM8n09qZZeGVkLXFzOBGvrxioUo9SHHzMrDtAZF4wOtVLfVJllEa5Ze+K39ZSwitRDDICuOw61U06xsYwsjHJNOM4pXaFCKe4qCWf8AeLujGO5q1Ffrp8SyXXIPHWr089tDbqViLZ6HtmuQ1m4Ekv7xTjt7U6adR67Gzi+h1GoNaXoiuI+Tj5gDV/TtGtr5V4IIGc1xen3rJhOMdhXQ2F9ecR279f7vaipGS0QQkrM7DTrOOyXHnyMB/DmqmtXgZNwjVVHGepzUFjcxWql9TucdyCasXGqaTc2qrDGMbuWPFYpPdk2VilbefdsiRQu5xzgcCr2peGPtdqGa3dJAMg7a6Dw9caXY2Yu2WIH1Zuah1bxzbO/lRRhY+me5rRprVAn0ORg0S+jJSFjge1FdtpmraX5O+STbu7UUk5NbA2j1HXLpFkEkaNIBjaFGax5bW9vXWWe4kgXOdo4zXVwfZY1VFjV2A7iqqvHPenzlTaDzjpXnuV+pk25K2yMqezhkt/K+Y8VLptvMIGSGMkIOtadw1pdXCRxbVVepAqJLqW3SW2t8BW+8cVUVZczM5RXKY/l6vLO6wSIkKjLkjJzVjM8duDvDseOKra7dy2Omu1vv3NwSPWsC3urlrWILJK2D823/ABq5W5EupNNPV2IPHnhV9Wsze4DXKr2H3l9PwrwbxNpb2tw0bJgivqfQrhTGzXquqL90NXn/AMVfCsOpRSappMJ45dVH8q78JSqRhzdDohUWx4RpGrTaWHtZo/tOny8SwNyPqPQ0up6bGIv7S0qZp7Q85B/eQ+zeopNStTG7KVIIPIPas+0urrTbjzrV8dmQ/dYehr1KdVSVpGlrBa3z20yzAKG9f4H+vpW48Wi68FV08m4xnAOGB9j3HtWZLHaaoGmsNsFz1ktmPyt/u1lN5kcpC7kdTyjcEH2ro5ukvvBNrVHvf7KGmXuhfGGzmj2z2U8MsDSo33MjIDL1B471oftg+EZdT8cwfY0jE80hUM77VUMAcn8c1474S8b3mjXsUxlmiuIjmO4ibbKh+vcV6Hr/AMVNR8TEXWr2UGsvsUI0J8kgr3YDPb0qasXJRaexrRqKMpXW5haZ8EY47eJr7xFa2s3LSbXMg9tuAMfjmt1fhv4ahhCah4vml53ExRYJb+9kk815/wCIPiRqMLGOPRbe1A4BLPIfzJrmLrx1rN0SPPWMf9M0AqPZyl1LU+TofYf7NsPgfQvGtxZ6PqN/Lql9AVIlYGN1Xk8Y4P8A9evOPjN4Q0W1+LOt3OqRRGEzb0RxwQwz/WvM/wBn/wAW3un/ABi8OXVxcSNG16kUmW7P8p/nXtH7dGktFqlhqiZCTIu4j1GR/QVNekkoN97fea4WrK9SKe6ueeXlz4LsrdoFa1ijPzGOMDbkdDisW78WeHLVmNujzSHuQeteR3Esi3LqHOAeKnk1S5lgtoJ1jaO2VliBiUcMSTkgZY5PU5qHhKe/KmaRxlbVOo0fUn7NPiOPxh4lvPDN8QtvJbMYFCeuc59e1c9qmn+KtGub3SNI0NLwWM8kTPuAOQ3QA+xFbP7NvjS1sE8E6fe2ttbyzXrw+eloqs2Qyx5cDoQDyeflr0f4k6fp+k/Ge4nvoh5F7ai7iZsbRIGUNgf3iQAK8HHY+vQwdTFU6dnBuNt7pPdbHq4XB0pYhUKsm1JKWm93958/2Gt65d6g+n61rlr4Xkbb9ne7tXMUmTzlgDt45GRz7V6VYfBHVNUthNrfjW8O5QwS3gGHU/xKcnIrqNc8G6J4r09I9S0/ypFj/dK67GjYjoRnGRnpXn9zpvxE+GVpMmk3txd6HcKsc0LNl4kzyI2/gbBIBHTNfIT4mxOYrkw9b2VTs0rP0dr/AHns/wBj0IfwUm/PV/5P5I9a8BeAtG0nwz4h8E6fqMmoefZNI/msC6S8EcD7ueuD61V8GfCnwJrPhKK41LQF+33KMsk3nksXAIJHZOc9u1S/Cj4j+F9e+JWn2Ph+xuYLi/hnn1FZRzDIFVQp45zgc57cVzvxk8Yv8PtUufDUlhdyWerTyKs1tdrC6bhjb8ynjDdePrXp16OZYrKaE7y9om1LWzaTevT5HkxtTxE6cXy7Pb5PYd4P+D/hnwj4c8QXWuW/9tQecZLdXjSRnt1XIMW3Jyc+2dvTFea614VvNI1t9Y8Gtd6RMz/Ja3EDKGXjCk4KOSc8emB1r0PXNU8SSXmneFdP0bWdB0m1s4ma5t3Qs4G3EZ3EkR44ymW4+orTv9Uja+8u2uYIp23hY55jHuK/e+XGRgFTn09OtfKxzHGU6rqTlzua1V7q3S61WvU+kweGfK1U26dLenb5HYfBLWNR8YfDjXLDXLYQalHIyyoPuk7Rgj05WuRttB1PUtMuobfXryxupiCJ4lTMcoGDwwwQQqgg+h6ZzXX/AAeuxB4tuQ1zDJHex+SqRowClAWzuJw2Qeo+nOK8Z+NUniTwN8TtUvNDV7uzuwPtFkwYxlectkY28ehr6vGYf+18qoVsPaEoaWa006a/roeRSbwmOq0dWparS7+7r8iX49Z0PwvpcF/4gjkv0lVHlQqzDAc+fszuLsTywwASRmvF9OFprXisLZa5NJb8u7X4Vd20Z65OwE/lkVH4nnsvFd3c6h50r63eXAjgsvLCRQpxk7icYye3fJI71iaJb6yNTvYrTSwpcNHeRJFuEUakF/l5KjgfN+tetk+X/U8I4yn7+t7pJa+XVLp0Zhi8ROdWMLc0b9L62v8Ad6b23PuL4fpZeJvg5rOi2qBo7OR1jYSCQSYAO4EcHJBr4+8b+ID4f+IF1/wja3WiGHdDO8cpLsXGJCM428E4A6djXv8A+xP4ihbxD4g8MllWF4Y5oIhCIhkDD4XJ79zyep615t+0D8NJ4/iXqV1FMPJkdnNvDE0lwwVcllUDGDwOSOa9SVChTpU54h3Sjy6319V1+ZwRrV51qtOh9qV/6/rY6f4P69pD3+l3mveIPEFuyfPZSXN401syuoVlkyQcnHRiQCOOOtT4r+DoPEHxIa+8LaT9ihnhec6y8TJb+fGWZiw/h3beJOAeeDXmnjvx1crpCeC9As7fT9EsD5SHygbiQj7xdiTzuB6fpWIfEmqf2Bbw2N7ceVHGovIZJN0e8MdmQevdgOxzXzeHyPFwrrGUpcjldJPWyeqbtbXyd1f1PVrY3CT5otapapWs2nrbS/n6bdz7W8fKfHn7PNrqtjdOLn7GsiTwsVZZAMEg8EfMBX59ztObl2mdml3kuW5JbPJP419v/saa1H4k+Duq+GpmLPYyuiqeuxxkfrXyL8V9FfQPH+rWJG1RM0iZ7q3NfcqKVT1X5Hyd3y2XRlPX/EEuuyXM13bWcd9csnmSRwqiEKBjA/gxj+Hrnmtn4G+IZfC3xM0LWEdkjju0SbBwCjHB/nXDFX2huzHANWInnjdMZG0jB96dKjClHlgrIKtWdV803dn2d+3N4aTUPDGneKIIvNWAgyY6snHf6GvjP7UscNzDb28flTKARIA7IfVWwCK/QDTZIfiX+zLaSSYllNiI5CecOg2t/jXwFq1lLYX01vKP3kMjI2R6HFJRXO4v1/r5jjUkoJr0Kcs0k23cqKR/cXFewfsh+KG8NfGbTBPLsttQBs5c9Mt939a8cTKkkfrWjoWoS6bqVtqEBxNDKsinPdSCD+lbbbGLfNufS37eXhb7Jrlh4kt4flnGyQgev/18/nXyoZGBIAFfoF8abGP4kfs6WutWv76ZrJLgN33bQT+o/WvgCdCpI9D096ypLlbj/WppUfMlL+tBka7mHTk161+zbqgt/F1zoMzjydSgIUH/AJ6LyP615Genoa0fC2qTaJ4hsNViYh7a4WT6gHn9KurBTg4vqRTm4SUkd58fNFay8SR6gEKpcqUc4/jTj+WK8xQEnHSvpr9oXSY9V8KwalbuJEngW8gx0BwCw/KvmiJtwIxzWWFneHL1WhpiI+/zdHqJKuBxjivZ/wBnfVGutN1Tw42DJs+12wPUMvX+leNpH5rbQcY710vww1x/DfjjTtRz+68zypueqNwf51pWhzwaIoz5Jplz4x6Utl4ykuootsF8guBjsx4cf99A/nWNc+HWg0mTUhqNpLCpUBUcFiT7da9i/aI8MldATVIVLLbyeajDvG/UfgcGvn7c27pRBuUU7ilaLatcuI20DGMV9t/s56rD45/Z8uvD90wluNJ3RlDyTHg8f98k18No7I2c8175+xR4y/sL4pro91Ji01hDCwJ439q0kupC1TR5D4z0uXQPEuo6PNndazsinplc5U/iMVk26tNKqjp3NfQP7YXgddN8dx6ogZEuMxPtHXHKH/vk4/CvG7PT5Mi3t4WcnsBWUqj+GK1NqVJNKc3oavw/vrTSPFdpfajDNLpMLH7THE2xnGOins3Tn2r0r4ifE/xF8SLG0sJLeHTdJs4xH5xz5syjoXPf6CvOxbWmnRLJqkomkX7kC/dH1qu9xf64WCsttZR/ePRVH+NXCPKiKtTnehb+2ojHT9BjLytxJOew9c1Qvb2PT0e1spTNdPxPcnr9FqtfalDbwNp+kgrH0kmP3n/+tVTTrV55lRVJJNEpKKMdzT8NaW2oXoVgfLX5pG9q9H0LXnsLwxWyFIYl2qMdAO1c/pOoWel6f9gEDq7NukmK8E/4VoC8hZkgsWSVpDyVOTXhYirKpO7Whd7E2pfbdZnkkuZCpkOQpPQdhWfpmjNDcSEsMA461Z1NNRV02Daw646moIXvGQrGrK/ctWXPJx3M1NpWSItZlksk2qvBPGO9ZNjdEO32gkKTzV7UWnRtt0GduwFYtw21SGGCf4cVvTh7thKCijRe4jYlA5H0PWr+mzQrZOkcBeTscd6wNNtWZjLJIFU+tdDYXqWoCRbPqamrJR92OokiKxuHtizPHsIB5aqV7qdzcMwSWTyR2z1qxq3k3MoMtwAMYIFW20m3ttIaWF9+5enWmpRVrrccad7nPz6opCrtJPqaibUmdwqtz9elXoPD9zJZPdMoVBnrWNZQRvcFWypB6V0RVOzt0H0sdnpUhuLYefJkLVy4GmyWxV4SD67aytJv7XTpFWZCw71e1C7t9SxHCoiU9yeTXD7ylfoK7eiZmrbWnmBV5B46ZrctoY7CFZcgA/rSWlja2Kr5hB/2q1ZNPjvoGKvlAPl4pzqJ9To5FCPdlRdKt9QuhNLdA5HCluBVHVdPmhmENvmQN0wc0S2v2NijM6jPJ7CtfRrixtSs3nKzehNZqbTvuYuSSsYmn6fqnniGZ2RD2apdd0n7NCpa5G49ADzS+KvEnmXYW3+VV6layE1RLiZXm8xznqeK6Lz3BJ9DUsLO7ktl2ODjv3oq1DrGnwRja7gnrRWXtJ9inyn0bHcJHlpSTxx7VmXEySRO0UxwW5INVpml1JXjQvHEvUr1Nc9q17/ZOnyQWcTs0jYBYHr65rzKdNpXOGVS51FvqGWWCDkY5JNbEabEX5gWfrmuA015444mE2Mgb9ozg/Wu3sZILixG2R/Ox0P866KdNzY1JrRodqk9n5YilK59PU1DaPDEvyxKg9xVZdJgtbtryaR5pj/eOQPoO1XLDT5tQuhJJmOEdBXqUMFqnMhye4yS3mvmIjQ7O+K27e3s9OtPKmVW3LhgeasvPa2UAjhUHA5Pqa53UbvezPI359BXrNxpRJjeTueL/GPwotreS6rp6Zt3OXAHSvJLqPk19Ka/qVnPZTWgQTIwIdj0FeDeJbCO1vHERzGT8v0rzVNX0O+ErrU5SSMhwykqw6EdRU7Xkdyoi1BcOOFnUfMPrUskfWq0kQOeK6oVWtCiO6haMfvcSRH7sq9P/rVHC91at5lrM3tg805DNAT5Zyh6oehpp8t2/cnyX7o33TW8X1gwJX8TecPs+p2KSLnmQD5vypZ9Bsby3F1pt0mDyVz09iOoqpMEfMdxEA3v/jUSW727h7ZyPbODTUl10ZSk0WdLt9R0bV7S/wDKf9xOkgkQZUYYHrX2p+1pZLrvwh03Xo8MqwLITjsyg/418faZ4plsiqtAqsPvMB976g8GvV9R+PV/4h+HI8F6pptnKqrsS4jJjcLggAr0PXqMVVSLlTaLozUKql06nzzMrNM20E88U+O3nkOOBzgbjitJNNmjaYY35PBDcCoPJmTduG3PY84+lF0U4tansHgixNroumXjXLiLTGSc3LOpSAI3mKAoG8kky4GOjV9G/tNpPdeHvDfizTzJlGjkby5Wj3qSrhSV5xnHA64xXxNpGu6jpkB+w7oJPNBaYNneACNrKflIII6jtX3Y3/Fa/s2WjOqLOlsqSCIYCOvynaOwGeK8mGCqKlVp1HeMndfr/X4Hs18dSlUo1IKzirP9Pu16ddzw/wAc/GS30HxFa3+g6XHe3Mtq0V012GiRuQVKqp5IOckjPb1r2v4afEXwr8SfB88iWM1hdQ4jvLZTuaHP3SHxgqcH/Cvi3xHosi6vez3TuqwDbEjMCzBRj8q0/h9q+qeHXgvdNvrvT3WQyNlz5cgxgK6ZwwxnPGfpXzuN4PwrwnLhUvaJaOWt/J/pbYTzCdWspVNEu3Q+n7rwjpWmfEPQPFfhdPsws5wbwSEsZkIxwfXnJz6V1Hx8fRtB1Ow8U6tYQ3FvGU/evAJDA24YkA7YIXkV4t4U+NFrc6hHZ+KLK301Wt38y7ilYjepyP3ZGRkdOvNfQnxFgsfFfwz068Vorq1uEjYODlWVl6/niufKsPjY5biMFmEX7qumuq1vZrtb/gHfXrU54ujWhK7futv9fvZ56t5Hql3Pqa6idctNRkAiubaQAWcQi5U8/NlwORzluegpl9p1nLbmSbTppYTG4KNGXcIVJIx1OcEevOK8+1n4b+KfAsz+I/B18Ws4B51zACTFsxk7lPUfStrwT438P+IrqKx1GSbR9YEommtrucpFcPtO1lkyBgHnbwOelfEVcE+X2+FnzwXbdeq/Vad92fS06vs46PTy2/4HoN8Ha9Z6L4i0fWf7aM+nRzKkUd0ZEukZpfLWFkJACqC33hnjvivUPjgj6b4z0bUo0H2a9DQXT7Q2xAjHeQeMDGa+afjjqfhux8UR6S2iy21zbGK7/tK0G43EhBLYL43x5P3gTkj2r6Q+LqL41/Z6tNasXkMktgkiOjEMCU5GR7jFfpOV4H61k86c72nqr20vs9Pv6Hy2ZYxU8whUi9lZ/wBfM+I/HWtWfibxRPe6Noy6bbBS3lmXdnHWRicAEjHArHstWns45fssk9s0yNHNLDIytKhIOxsHpkD61VEs1vc+ZF8kq7gTjsRgj8iRSWMUlxOsKgjccDahY/kK+no4aFKmqSXupK3X777nh1cROpN1G/ee56h+zD4kfw/8aNEumlxDcSfZpcnqrjH88V9GftZ3epeDdTsvGmjxQvMB5biVdyEEY5HfoPzr490K0msNdtbm2mSSaKdHQjKnIIxkHkGvuv41acvjv4D295FhpZLVHB/2ivr/ALwp4qlTr0XCorrqvIzo1JUqqlF2Z8NagbzXm1HxRqF3Y2xaYK6xRKplmYE4WJe2ASWxgcdzS6/Z6LaXVlbWeqfaYjAjzXaxMCzNyw2HoU+6B3xnPPFbVLXVtDlFvMEjRmba8bAhiBg89+DistobxSu5UDYyBwaiFBprllaK2S22/T7vI2nXVmnH3nu363Po39iXW30f4ltpckgjt9YtSEjZwXLL8ysQOgPqetV/22fDQ0vx/Bqyp+5ulwcL36j+ZryP4W68/hzxvpGsq+xrS8RnYDGRnBH5V9gftiaCviH4b2+s2al3jVZYyg5I6/yJraV0k30Zzq0pWitz4ftr64itp7NAjRTY3ZQZUZzx6Z9qqiZihhdiUyTtrrdM8CalPsurqKW0tjydzfO/ritQeHdP5heLyU6AKMt+LfjQ6kY7I7IZfWlHmk7ep9DfsFeIU1HwhrnhGdyfs0nnRq39xxg4/GvBv2kPDg8P/EzUYmXbFO/mr7nOD+orvf2Xbe58H/Fu0miuEl02/VraU7sFc8rkd+a7r9sfwqbrV9O1DyDLbSttlj3EAlhtB4BwQ2Ocd6zr1VBKr23MqGGlKp7CWjex8dyrGzHDqPQ9s1Bs2EDcp9MGvUIvhnbNpxWaSa3vo3cvGsgaRxn5VC4x1IGenWuS1zw5LZ3Pk2djdiSCFDdiQhgjt0wR1z6Adu9c2HzfC4ibjCR2YnIsZh4c846eR9gfsZ60vif4Naj4Vum3yWEjxKG/55uMr+Rr5D+K+gSeHfHWq6W0RQR3LFeP4ScivYf2K9dudA+KI0u6jlhtdViMOGBHzgZU1Y/bj8Krp3ji31xFIhvFw5A79R/X8q77ptST8jy3CUU4yVup8zy9emakjtJJIy4AT/eOMj2qdWWEB4nDMTxlM4NRPcSiYbfm7bieprQyPpfwGs3i34CtDDcJJfaKxiY4yWi6dP8AdP6V86a/pLafq1zYlmEkMhBG3jHY17r+xj4ih074kTeHNReM22r25j2di+P6g/pWL+1H4Sl8KeOGuUj2pIdm4cZI6H8iK540+Sq5LqbOpzU1F9P1PHEtMQDc5fcOQv8AD9adMEiVfL+XHQqPSmrLIIpS4UneME9vwqtLK/ygqQ2OeeDnuBXSYn154MEHxB+AQkm/e3FrE1vP3OMbcn9DXyZfWL2d9NZzfLJDI0bA8cg173+xx4z0rQ7vWdD8RX8Nlpd7AzeZO2EBxg8n8K83+JltpGreO7+60OZ7i1kbqiEB2HBIz2PFRFcobyscAU3MRGCSeOOa6Pwdbahpes2WrwMY7i1lWaIY5JByK2NO0aO0j33Bjt19By350t1rllYqY7KPdJ/ePJp6sLpHY/ELxb4l8daimp+Lr+NEjQLHbwoEVQPb19zXF3uuR26m202IAngsOSaoKNU1iQszFIu7E4Ap8l1p2jKVtQLm77yN0U+1UR5CrZbU+3a3MUU8rFn5m/wrP1bV5LwC3gUQWq/djTj86o3l1cXk5lnkLsffpS28RZhUt2CxLaQliMDNdt4VtfsjBpIS0j8Yx0FU/DentZvDfTWwlGcqpOPxrpNaGo3Nv51vCkMXGSp5FeVia/O+RbDd+h1TQaTNaiO5hjDsvADZPSuah0y30maW6gbL87Qaworq8tenmP6sa0bbVGngCS7SfTNedKEo/DsKSdtyO3vLyW8a4lnYk8YHT8q6bRNHv9UHmlWRv4cLjNZuhz6fBdpJcxblz2Ga2NW8YywyiHTUFtD7/eI/pWt+Z7ERXYzfFKRadfJHJh5FGGA5IrnrvSptQvBJbxGNXHGa7XQ9U0aS8ea+txJK44GM81o31vLqMitZxC3iHpjNPncFoW7WOHtvC0kUe67m57KKJtLMEOcqV5zz0rqtQsFVCs11tkI6Bs1x2r3I0+cRb9/PAHINZqUpMhSZDZaQ11dhA+1PU1r6sw0O3SObbKr8A5rIhm+2yZklaE9tpxinyWbXM6h7hpY06FmzWrs377NoMl/4SUQw+S6YhbsB1qSLT7a/QXNvGI261XfR/ts6x4VIk6v61oX4msbVIbKNpCO+OlRPl0UNGTUjbYytagWPZFIoEnt6Vmbbjd+7kKBfStWUM+Jrr/WY71QuFkEv3SEPQCtYS5VYwje5p21yDCouLrcB2zWzZ6gohWO3lIH1rkV02SViVJ+maYv2mxnMeTuqJU4z2eppZs9HsbWCdBJeNgN3fvUmpaDpksG+OXZgYHGK4dNWnaICdG46EMQKsEzXsW5JpAo6cms/YtPV2NVEnudHjikMifvowcEg5q9H4fs5rbzlYLxk5PFGhySWQUApcKexHI/GrniG622Ba1tQGI5A707tu1waZzd4mm2kuxpAxorlb0311dPJIu3sAB0orsWHjbVkXPtS0tYYI/KXBJPJqtrFtp8yBZVQ4PQ+tT9z9K52NmfxA6sxYAcAnOK8iKvY5Z6WS6mvYxWcMYVIEwOmRTIo5WuS1upGT1FNueLhQOBXTaSqiyBCjP0r6DC4WEFfqZSk/hKsdmqspuGz6iiW8WEMkeMdsVFqbN9ob5j+dULj/VGt5z5NhJXItU1JI4y0j/hXF+JNbZ02Rsef4R1NGpu7CbLMeT1NckzMfOJYkjoc1wVJOV7m8YpFDUtbkhMivgj0rmW/4mjN5g2/3T6VDrTMbg5Yn5vWt3wqiNfRhlUjjqKzSsrmkVZXOP1TTrizlMdxC0bYyAw6g9CKy3XFe2fG+GFfD2lSLEgfcy7gozjA4zXjM1XQqOcbm3QqOuagmhVs5FXD0NQtXQmMouJFG1h5ieh7VCrbf9Wx/wB1qvvVK8A2dBXRGfNowF82OT5JVwfeons1+9E5H8qaOYeefrRas3mAZOKpx5dUwJI7q8swPL3bf4s8g1PDrHzZkhjcdww/rTv4sVRvlUNwAPwoUlPSSLhOUXeLOj8NQ6Adctrq4upI4g3mNHjcN46Z9s19lfs661Y6p4K8R6GdR0913PNapFKCRGV5JB5yGH618FRE7hya6XRZZUti6SOrDowYg1qoJJoJVHJ3Z3nxRsLbQPFN2y3SySXLu8cS8lFIBI/E5NedT6spgdZXeM7vkRecAD3966G6kkm0yeaWRpJQoAdjlsfWuD1L/X1z0ux1VY2XMWdQu2uL3zPMRyAACuf85r7y/Zk1b/hJv2corRn8yfT/ADLc55I2ncv6Gvz8j6LX2z+wMzH4eeJlLEqLsYGeB+7raUU4Si9rHM5NSi13O6+HvxA0fxVqN7oLSm21qyLxzWDgklFwPMXAwVOfqM14X+0Hq3wtk1XUbOSRotWt5PLk8i3YNvA4wMBTycEgjFTfDOWWH9sCRIZHjWVZVkCsQHHl5wfUZAP4V5n4jVbnw863CiZY9T1goJBuCn5TxnpySfqa/NcPw9h8LmSlTlJLTRPvd763Wm34n02ExM4Obj/wPuOb17xZqpUWM15DqsaxRta3N5D5ktumw4SMsTs6gnHcCvsL9lrVB4q/Zzm0uVvNmsDLAQeTj7y18Dxda+z/APgn0zHw94lQsSvmxnbnjoa/RcPhoUabhFHgYrEzrTUpdz5j8Z6DcWfjXUtLt7OSVop2baoxhc5yfbFaOn+HZtPie+kkhZAmRJHIBt57AkZ9Ca9O8Toh+OV7GUUoQrFccEjGDXOfEOOOPUDsjVf38Y4GOPSp53og5VZyOL043I1FoDJ5kTH52Thm4OGIIyetfaP7PuoR+K/grd6MrAyWZa3xj7uACoI7fSvkmABYrm4UATLdoqyD7wBAyAeuK97/AGB5JH/4SsPIzAyRk5OcnnmtIrnvHyMpvls/M858beHtNuFnt9WnhUJMyKr4VkOeMMRwcY6eleKeK9BuvD+qtbyTblAzDLghZF+p9Ohr3v4w/wDI/wCow/8ALMyDKdjye1eb+MFWXwvcCVRIInzHuGdny9vSsaTcbHRNKaOP8M6dd6tObeO3BAYEykcr7L61+gXhlJPEHwIt7W7UtdWdsI3DcnKDv+FfJ/wUjjNymY04hyOO/rX1r8EiW8P62rEsu8cHkfcrZy5rx8jSvQjRhGS3ufMPi2/lN5LCVKGMlSPpXLNzIz7jk/pXUfEgBfFepBRj952+lco/UVjDVJnZKo7GhpF1PYXtrdRyNvglWQHOOQc19YfGCAeLvg9FrFiscsz2okjDDIJZeh/EV8jQV9c/Dg+Z+z5D5nz4gbG7nHzVpKKlTlF7Hn1ZyjUjNPU+avBl3revW8V1cp9m1GONgwkgIRRkBHyec4zxnn24qhc+JtH/ALeS+1K/t5H0lcXYFmHa5ySAI+Ts2kDLe/413Gj/APIN0498yfocCvLJv3nizW1k+dRb6jgNyPuV+d4OnSxOJqpxsle1rd2mtvu7eqP0XF1atDDUmpXbtvf/ADXX7z2nR5NN32fibT2aVpkUxOjbl253ZA/vdvwr0L9onQIPHXw30zVbZghcJIshX7mRkZH5j8a8I+Dzv/wrW3Xe21bm4CjPAHmDpX0lpZMnwIiMhLkIOW5/5aV6XDkZUp4rCqV1G9n6No8TPpKpTw2La1e6+5nxF4+tNY8M6b/YF3Y28cE+Z4JljUH5TyAcZI6Z/CvOZpFKBXLZzz7177+0RDE2hWVw0SGYFFEhUbgpJyM9cV8/zAeaeB1r3+Hqzr4KNWSs23e3fueJxDFwxjhe6SVvJdja8B6xJoHjLS9atmKm0uElJHpnmvsb9rrSrHxP8LtP8WQNETNAkkbE4BbGR+hYfhXxbpgHmdBzgH867TxRqWpXGmWNlcahdzWsMY8qF5mZI/8AdUnA/CvZve6PFtZI497HcNpk2jnIUdav6XoczMrLbkgdHl6Ct3w9FGV3GNCcddtXr9mC8MR+NNK4m7GZHpdlbLuvLjeR/CnC1Dda9b26GKxjUf7grE1mSQ3GC7EemadpKq06hlB57insRdssouq6tLhQ+0/lVsWemaUvmXkgmm/uA8Vs6j+700eX8ny/w8VwV0zNMxZiTnuaduouppanrdxdAxQ/uoR0VeOKy15JyM/WmjtUsfWpbGOijJPStiwgji2yTHA7VStPvD61duCfKPJ61y1ZPYTZ0thqccSBuXUdmrpNF1VJ43WTeqsOF25FcFYcxp/vCupU7UTbxwOleZVgovQhmvcWlvcQiKa4SMt09q5L+zJdOv5FUtOm75D61Lfs2N2458zrmtrQgHXLDccd+azTdOO40r6EMe6OzLsAHI4qjCbm4xJJbOy55OK0I/m1aQNyB0BrvdHhh/shP3SfeH8IrPn5VcumlqcjptvGsyzmEgKO681v6DqULXb+dI0UXQ561r6oiJbtsVV47DFcF4i+Wy+XjLdqyptzlqTUduh1HidtNFuztcxhGGRtbLGuKT+zpp1+VpNucEisa+Zjbr8x+961raGi/wBmO21c+uK3ULK9ydZFqaO3efy/LRF42k1ck0tfKVo8qndvWsdebsfhW5O7/wBmt8zfnRK6asZubiiGSa1s7YgTbm7DqabY6vNNm3gtSeeSRzXPaeS12d3PPeu90COPYreWucdcUVIqKfU2inJas57UbS6uwyuvlkHPpWQdSs7NmguQXcDAOMit/wAQM328jccZ6Zrite/4+zVYeKnoyV2Jhq5VmaIEDtmnx3bXcivIACO9ZsYGOg605OHbHH0rr9lHojRrljc6gx27WuFYE45Jqnp/nNPsGfKzx2FVrAkxEEnFaFv97HbNZNWuTG+5p3Vube3BjnkHGc571R+3XqJtluNyn+8KGZjNECSRuFXtbVfKztHbtWdrWNGzLCxjLMhYnviitGwUGAZAP4UU+exm9D//2Q=="/>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6396" name="Picture 12" descr="Chocolate ice cream - Wikipedia"/>
          <p:cNvPicPr>
            <a:picLocks noChangeAspect="1" noChangeArrowheads="1"/>
          </p:cNvPicPr>
          <p:nvPr/>
        </p:nvPicPr>
        <p:blipFill>
          <a:blip r:embed="rId3" cstate="print"/>
          <a:srcRect/>
          <a:stretch>
            <a:fillRect/>
          </a:stretch>
        </p:blipFill>
        <p:spPr bwMode="auto">
          <a:xfrm>
            <a:off x="3368331" y="3958603"/>
            <a:ext cx="1681464" cy="2458674"/>
          </a:xfrm>
          <a:prstGeom prst="rect">
            <a:avLst/>
          </a:prstGeom>
          <a:noFill/>
        </p:spPr>
      </p:pic>
      <p:pic>
        <p:nvPicPr>
          <p:cNvPr id="16398" name="Picture 14" descr="The Best Salad Recipes for People Who Don't Like Salad - Bon ..."/>
          <p:cNvPicPr>
            <a:picLocks noChangeAspect="1" noChangeArrowheads="1"/>
          </p:cNvPicPr>
          <p:nvPr/>
        </p:nvPicPr>
        <p:blipFill>
          <a:blip r:embed="rId4" cstate="print"/>
          <a:srcRect/>
          <a:stretch>
            <a:fillRect/>
          </a:stretch>
        </p:blipFill>
        <p:spPr bwMode="auto">
          <a:xfrm rot="1237243">
            <a:off x="5147137" y="3550507"/>
            <a:ext cx="2133407" cy="2133407"/>
          </a:xfrm>
          <a:prstGeom prst="rect">
            <a:avLst/>
          </a:prstGeom>
          <a:noFill/>
        </p:spPr>
      </p:pic>
      <p:pic>
        <p:nvPicPr>
          <p:cNvPr id="16400" name="Picture 16" descr="Chad Valley 400L Rectangular Paddling Pool.: Amazon.co.uk: Baby"/>
          <p:cNvPicPr>
            <a:picLocks noChangeAspect="1" noChangeArrowheads="1"/>
          </p:cNvPicPr>
          <p:nvPr/>
        </p:nvPicPr>
        <p:blipFill>
          <a:blip r:embed="rId5" cstate="print"/>
          <a:srcRect/>
          <a:stretch>
            <a:fillRect/>
          </a:stretch>
        </p:blipFill>
        <p:spPr bwMode="auto">
          <a:xfrm rot="21002958">
            <a:off x="7373751" y="4440195"/>
            <a:ext cx="2372470" cy="1639330"/>
          </a:xfrm>
          <a:prstGeom prst="rect">
            <a:avLst/>
          </a:prstGeom>
          <a:noFill/>
        </p:spPr>
      </p:pic>
      <p:pic>
        <p:nvPicPr>
          <p:cNvPr id="16402" name="Picture 18" descr="NIVEA SUN Kids Suncream Trigger Spray SPF 50+, 200ml | Superdrug"/>
          <p:cNvPicPr>
            <a:picLocks noChangeAspect="1" noChangeArrowheads="1"/>
          </p:cNvPicPr>
          <p:nvPr/>
        </p:nvPicPr>
        <p:blipFill>
          <a:blip r:embed="rId6" cstate="print"/>
          <a:srcRect/>
          <a:stretch>
            <a:fillRect/>
          </a:stretch>
        </p:blipFill>
        <p:spPr bwMode="auto">
          <a:xfrm>
            <a:off x="9751598" y="3179428"/>
            <a:ext cx="1635616" cy="1635616"/>
          </a:xfrm>
          <a:prstGeom prst="rect">
            <a:avLst/>
          </a:prstGeom>
          <a:noFill/>
        </p:spPr>
      </p:pic>
      <p:pic>
        <p:nvPicPr>
          <p:cNvPr id="19" name="Picture 2"/>
          <p:cNvPicPr>
            <a:picLocks noChangeAspect="1"/>
          </p:cNvPicPr>
          <p:nvPr/>
        </p:nvPicPr>
        <p:blipFill>
          <a:blip r:embed="rId7" cstate="print"/>
          <a:srcRect/>
          <a:stretch>
            <a:fillRect/>
          </a:stretch>
        </p:blipFill>
        <p:spPr bwMode="auto">
          <a:xfrm>
            <a:off x="9483012" y="5288692"/>
            <a:ext cx="2416708" cy="12813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p:cNvPicPr>
          <p:nvPr/>
        </p:nvPicPr>
        <p:blipFill>
          <a:blip r:embed="rId2" cstate="print"/>
          <a:srcRect t="15407" b="1881"/>
          <a:stretch>
            <a:fillRect/>
          </a:stretch>
        </p:blipFill>
        <p:spPr bwMode="auto">
          <a:xfrm>
            <a:off x="1007534" y="1466850"/>
            <a:ext cx="10176933" cy="4629150"/>
          </a:xfrm>
          <a:prstGeom prst="rect">
            <a:avLst/>
          </a:prstGeom>
          <a:noFill/>
          <a:ln w="9525">
            <a:noFill/>
            <a:miter lim="800000"/>
            <a:headEnd/>
            <a:tailEnd/>
          </a:ln>
        </p:spPr>
      </p:pic>
      <p:sp>
        <p:nvSpPr>
          <p:cNvPr id="12" name="Rectangle 11"/>
          <p:cNvSpPr/>
          <p:nvPr/>
        </p:nvSpPr>
        <p:spPr>
          <a:xfrm>
            <a:off x="1007534" y="4819650"/>
            <a:ext cx="10176933" cy="1276350"/>
          </a:xfrm>
          <a:prstGeom prst="rect">
            <a:avLst/>
          </a:prstGeom>
          <a:solidFill>
            <a:srgbClr val="F1E2A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8" name="Title 5"/>
          <p:cNvSpPr>
            <a:spLocks noGrp="1"/>
          </p:cNvSpPr>
          <p:nvPr>
            <p:ph type="title"/>
          </p:nvPr>
        </p:nvSpPr>
        <p:spPr>
          <a:xfrm>
            <a:off x="609601" y="485775"/>
            <a:ext cx="10960100" cy="971550"/>
          </a:xfrm>
        </p:spPr>
        <p:txBody>
          <a:bodyPr>
            <a:normAutofit/>
          </a:bodyPr>
          <a:lstStyle/>
          <a:p>
            <a:pPr eaLnBrk="1" hangingPunct="1">
              <a:defRPr/>
            </a:pPr>
            <a:r>
              <a:rPr lang="en-US" altLang="en-US" dirty="0" smtClean="0"/>
              <a:t>Summer Weather</a:t>
            </a:r>
            <a:endParaRPr lang="en-GB" altLang="en-US" dirty="0" smtClean="0"/>
          </a:p>
        </p:txBody>
      </p:sp>
      <p:sp>
        <p:nvSpPr>
          <p:cNvPr id="8" name="Rounded Rectangle 7"/>
          <p:cNvSpPr/>
          <p:nvPr/>
        </p:nvSpPr>
        <p:spPr>
          <a:xfrm>
            <a:off x="2779184" y="4819651"/>
            <a:ext cx="6644216" cy="12731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latin typeface="+mj-lt"/>
              </a:rPr>
              <a:t>What has the weather been like this </a:t>
            </a:r>
            <a:r>
              <a:rPr lang="en-GB" dirty="0" smtClean="0">
                <a:solidFill>
                  <a:srgbClr val="1C1C1C"/>
                </a:solidFill>
                <a:latin typeface="+mj-lt"/>
              </a:rPr>
              <a:t>week &amp; last week?</a:t>
            </a:r>
            <a:endParaRPr lang="en-GB" dirty="0">
              <a:solidFill>
                <a:srgbClr val="1C1C1C"/>
              </a:solidFill>
              <a:latin typeface="+mj-lt"/>
            </a:endParaRPr>
          </a:p>
          <a:p>
            <a:pPr algn="ctr" eaLnBrk="1" fontAlgn="auto" hangingPunct="1">
              <a:spcBef>
                <a:spcPts val="0"/>
              </a:spcBef>
              <a:spcAft>
                <a:spcPts val="0"/>
              </a:spcAft>
              <a:defRPr/>
            </a:pPr>
            <a:r>
              <a:rPr lang="en-GB" dirty="0">
                <a:solidFill>
                  <a:srgbClr val="1C1C1C"/>
                </a:solidFill>
                <a:latin typeface="+mj-lt"/>
              </a:rPr>
              <a:t>What has the temperature been like?</a:t>
            </a:r>
          </a:p>
          <a:p>
            <a:pPr algn="ctr" eaLnBrk="1" fontAlgn="auto" hangingPunct="1">
              <a:spcBef>
                <a:spcPts val="0"/>
              </a:spcBef>
              <a:spcAft>
                <a:spcPts val="0"/>
              </a:spcAft>
              <a:defRPr/>
            </a:pPr>
            <a:r>
              <a:rPr lang="en-GB" dirty="0">
                <a:solidFill>
                  <a:srgbClr val="1C1C1C"/>
                </a:solidFill>
                <a:latin typeface="+mj-lt"/>
              </a:rPr>
              <a:t>What clothes have you been wearing?</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4382" y="337752"/>
            <a:ext cx="8596668" cy="667265"/>
          </a:xfrm>
        </p:spPr>
        <p:txBody>
          <a:bodyPr/>
          <a:lstStyle/>
          <a:p>
            <a:r>
              <a:rPr lang="en-GB" dirty="0" smtClean="0"/>
              <a:t>How </a:t>
            </a:r>
            <a:r>
              <a:rPr lang="en-GB" b="1" dirty="0" smtClean="0"/>
              <a:t>Summer </a:t>
            </a:r>
            <a:r>
              <a:rPr lang="en-GB" dirty="0" smtClean="0"/>
              <a:t>affects plants and animals</a:t>
            </a:r>
            <a:endParaRPr lang="en-US" dirty="0"/>
          </a:p>
        </p:txBody>
      </p:sp>
      <p:sp>
        <p:nvSpPr>
          <p:cNvPr id="4" name="Rectangle 3"/>
          <p:cNvSpPr/>
          <p:nvPr/>
        </p:nvSpPr>
        <p:spPr>
          <a:xfrm>
            <a:off x="477794" y="1080871"/>
            <a:ext cx="9687697" cy="646331"/>
          </a:xfrm>
          <a:prstGeom prst="rect">
            <a:avLst/>
          </a:prstGeom>
        </p:spPr>
        <p:txBody>
          <a:bodyPr wrap="square">
            <a:spAutoFit/>
          </a:bodyPr>
          <a:lstStyle/>
          <a:p>
            <a:r>
              <a:rPr lang="en-US" dirty="0" smtClean="0">
                <a:hlinkClick r:id="rId2"/>
              </a:rPr>
              <a:t>https://www.bbc.co.uk/teach/class-clips-video/science-ks1-ks2-how-summer-weather-affects-behaviour-of-british-animals-plants/zkdkjhv</a:t>
            </a:r>
            <a:endParaRPr lang="en-US" dirty="0"/>
          </a:p>
        </p:txBody>
      </p:sp>
      <p:sp>
        <p:nvSpPr>
          <p:cNvPr id="6" name="Rectangle 5"/>
          <p:cNvSpPr/>
          <p:nvPr/>
        </p:nvSpPr>
        <p:spPr>
          <a:xfrm>
            <a:off x="568409" y="3601648"/>
            <a:ext cx="9308757" cy="276999"/>
          </a:xfrm>
          <a:prstGeom prst="rect">
            <a:avLst/>
          </a:prstGeom>
        </p:spPr>
        <p:txBody>
          <a:bodyPr wrap="square">
            <a:spAutoFit/>
          </a:bodyPr>
          <a:lstStyle/>
          <a:p>
            <a:r>
              <a:rPr lang="en-US" sz="1200" dirty="0" smtClean="0">
                <a:hlinkClick r:id="rId3"/>
              </a:rPr>
              <a:t>https://www.bbc.co.uk/teach/class-clips-video/science-ks1-ks2-seasonal-changes-behaviour-animals-growth-cycle-plants/zfynvk7</a:t>
            </a:r>
            <a:endParaRPr lang="en-US" sz="1200" dirty="0"/>
          </a:p>
        </p:txBody>
      </p:sp>
      <p:sp>
        <p:nvSpPr>
          <p:cNvPr id="7" name="TextBox 6"/>
          <p:cNvSpPr txBox="1"/>
          <p:nvPr/>
        </p:nvSpPr>
        <p:spPr>
          <a:xfrm>
            <a:off x="576649" y="3113902"/>
            <a:ext cx="1425146" cy="307777"/>
          </a:xfrm>
          <a:prstGeom prst="rect">
            <a:avLst/>
          </a:prstGeom>
          <a:noFill/>
        </p:spPr>
        <p:txBody>
          <a:bodyPr wrap="square" rtlCol="0">
            <a:spAutoFit/>
          </a:bodyPr>
          <a:lstStyle/>
          <a:p>
            <a:r>
              <a:rPr lang="en-GB" sz="1400" dirty="0" smtClean="0">
                <a:solidFill>
                  <a:schemeClr val="accent2"/>
                </a:solidFill>
              </a:rPr>
              <a:t>Spring:</a:t>
            </a:r>
            <a:endParaRPr lang="en-US" sz="1400" dirty="0">
              <a:solidFill>
                <a:schemeClr val="accent2"/>
              </a:solidFill>
            </a:endParaRPr>
          </a:p>
        </p:txBody>
      </p:sp>
      <p:sp>
        <p:nvSpPr>
          <p:cNvPr id="8" name="Rectangle 7"/>
          <p:cNvSpPr/>
          <p:nvPr/>
        </p:nvSpPr>
        <p:spPr>
          <a:xfrm>
            <a:off x="502507" y="4549000"/>
            <a:ext cx="8979243" cy="261610"/>
          </a:xfrm>
          <a:prstGeom prst="rect">
            <a:avLst/>
          </a:prstGeom>
        </p:spPr>
        <p:txBody>
          <a:bodyPr wrap="square">
            <a:spAutoFit/>
          </a:bodyPr>
          <a:lstStyle/>
          <a:p>
            <a:r>
              <a:rPr lang="en-US" sz="1100" dirty="0" smtClean="0">
                <a:hlinkClick r:id="rId4"/>
              </a:rPr>
              <a:t>https://www.bbc.co.uk/teach/class-clips-video/science-ks1-ks2-animals-preparing-winter-storing-food-migrating-hibernating/z6h6nrd</a:t>
            </a:r>
            <a:endParaRPr lang="en-US" sz="1100" dirty="0"/>
          </a:p>
        </p:txBody>
      </p:sp>
      <p:sp>
        <p:nvSpPr>
          <p:cNvPr id="9" name="TextBox 8"/>
          <p:cNvSpPr txBox="1"/>
          <p:nvPr/>
        </p:nvSpPr>
        <p:spPr>
          <a:xfrm>
            <a:off x="547817" y="4172465"/>
            <a:ext cx="1425146" cy="307777"/>
          </a:xfrm>
          <a:prstGeom prst="rect">
            <a:avLst/>
          </a:prstGeom>
          <a:noFill/>
        </p:spPr>
        <p:txBody>
          <a:bodyPr wrap="square" rtlCol="0">
            <a:spAutoFit/>
          </a:bodyPr>
          <a:lstStyle/>
          <a:p>
            <a:r>
              <a:rPr lang="en-GB" sz="1400" dirty="0" smtClean="0">
                <a:solidFill>
                  <a:schemeClr val="accent2"/>
                </a:solidFill>
              </a:rPr>
              <a:t>Autumn:</a:t>
            </a:r>
            <a:endParaRPr lang="en-US" sz="1400" dirty="0">
              <a:solidFill>
                <a:schemeClr val="accent2"/>
              </a:solidFill>
            </a:endParaRPr>
          </a:p>
        </p:txBody>
      </p:sp>
      <p:sp>
        <p:nvSpPr>
          <p:cNvPr id="10" name="Rectangle 9"/>
          <p:cNvSpPr/>
          <p:nvPr/>
        </p:nvSpPr>
        <p:spPr>
          <a:xfrm>
            <a:off x="584887" y="5562255"/>
            <a:ext cx="9036908" cy="276999"/>
          </a:xfrm>
          <a:prstGeom prst="rect">
            <a:avLst/>
          </a:prstGeom>
        </p:spPr>
        <p:txBody>
          <a:bodyPr wrap="square">
            <a:spAutoFit/>
          </a:bodyPr>
          <a:lstStyle/>
          <a:p>
            <a:r>
              <a:rPr lang="en-US" sz="1200" dirty="0" smtClean="0">
                <a:hlinkClick r:id="rId5"/>
              </a:rPr>
              <a:t>https://www.bbc.co.uk/teach/class-clips-video/science-ks1-ks2-winter-weather-behaviour-british-animals-plants/zbcg92p</a:t>
            </a:r>
            <a:endParaRPr lang="en-US" sz="1200" dirty="0"/>
          </a:p>
        </p:txBody>
      </p:sp>
      <p:sp>
        <p:nvSpPr>
          <p:cNvPr id="11" name="TextBox 10"/>
          <p:cNvSpPr txBox="1"/>
          <p:nvPr/>
        </p:nvSpPr>
        <p:spPr>
          <a:xfrm>
            <a:off x="667266" y="5189838"/>
            <a:ext cx="1425146" cy="307777"/>
          </a:xfrm>
          <a:prstGeom prst="rect">
            <a:avLst/>
          </a:prstGeom>
          <a:noFill/>
        </p:spPr>
        <p:txBody>
          <a:bodyPr wrap="square" rtlCol="0">
            <a:spAutoFit/>
          </a:bodyPr>
          <a:lstStyle/>
          <a:p>
            <a:r>
              <a:rPr lang="en-GB" sz="1400" dirty="0" smtClean="0">
                <a:solidFill>
                  <a:schemeClr val="accent2"/>
                </a:solidFill>
              </a:rPr>
              <a:t>Winter:</a:t>
            </a:r>
            <a:endParaRPr lang="en-US" sz="1400" dirty="0">
              <a:solidFill>
                <a:schemeClr val="accent2"/>
              </a:solidFill>
            </a:endParaRPr>
          </a:p>
        </p:txBody>
      </p:sp>
      <p:sp>
        <p:nvSpPr>
          <p:cNvPr id="12" name="TextBox 11"/>
          <p:cNvSpPr txBox="1"/>
          <p:nvPr/>
        </p:nvSpPr>
        <p:spPr>
          <a:xfrm>
            <a:off x="551935" y="2644346"/>
            <a:ext cx="6705600" cy="323165"/>
          </a:xfrm>
          <a:prstGeom prst="rect">
            <a:avLst/>
          </a:prstGeom>
          <a:noFill/>
        </p:spPr>
        <p:txBody>
          <a:bodyPr wrap="square" rtlCol="0">
            <a:spAutoFit/>
          </a:bodyPr>
          <a:lstStyle/>
          <a:p>
            <a:r>
              <a:rPr lang="en-GB" sz="1500" i="1" dirty="0" smtClean="0">
                <a:solidFill>
                  <a:schemeClr val="accent2"/>
                </a:solidFill>
              </a:rPr>
              <a:t>Below are the links to the other seasons if you wish to recap</a:t>
            </a:r>
            <a:endParaRPr lang="en-US" sz="1500" i="1" dirty="0">
              <a:solidFill>
                <a:schemeClr val="accent2"/>
              </a:solidFill>
            </a:endParaRPr>
          </a:p>
        </p:txBody>
      </p:sp>
      <p:sp>
        <p:nvSpPr>
          <p:cNvPr id="46082" name="AutoShape 2" descr="Sunflowers: How to Plant, Grow, and Care for Sunflower Plants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6084" name="Picture 4" descr="Sunflowers: How to Plant, Grow, and Care for Sunflower Plants ..."/>
          <p:cNvPicPr>
            <a:picLocks noChangeAspect="1" noChangeArrowheads="1"/>
          </p:cNvPicPr>
          <p:nvPr/>
        </p:nvPicPr>
        <p:blipFill>
          <a:blip r:embed="rId6" cstate="print"/>
          <a:srcRect/>
          <a:stretch>
            <a:fillRect/>
          </a:stretch>
        </p:blipFill>
        <p:spPr bwMode="auto">
          <a:xfrm>
            <a:off x="6876533" y="1767014"/>
            <a:ext cx="2489890" cy="165992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p:cNvSpPr>
            <a:spLocks noGrp="1"/>
          </p:cNvSpPr>
          <p:nvPr>
            <p:ph type="title"/>
          </p:nvPr>
        </p:nvSpPr>
        <p:spPr>
          <a:xfrm>
            <a:off x="609601" y="485775"/>
            <a:ext cx="8534399" cy="971550"/>
          </a:xfrm>
        </p:spPr>
        <p:txBody>
          <a:bodyPr>
            <a:normAutofit fontScale="90000"/>
          </a:bodyPr>
          <a:lstStyle/>
          <a:p>
            <a:pPr eaLnBrk="1" hangingPunct="1">
              <a:defRPr/>
            </a:pPr>
            <a:r>
              <a:rPr lang="en-US" altLang="en-US" sz="3300" b="1" u="sng" dirty="0" smtClean="0"/>
              <a:t>Activity</a:t>
            </a:r>
            <a:r>
              <a:rPr lang="en-US" altLang="en-US" sz="2400" b="1" dirty="0" smtClean="0"/>
              <a:t>: Changes around Us</a:t>
            </a:r>
            <a:r>
              <a:rPr lang="en-US" altLang="en-US" sz="2000" dirty="0" smtClean="0"/>
              <a:t/>
            </a:r>
            <a:br>
              <a:rPr lang="en-US" altLang="en-US" sz="2000" dirty="0" smtClean="0"/>
            </a:br>
            <a:r>
              <a:rPr lang="en-US" altLang="en-US" sz="2000" dirty="0" smtClean="0"/>
              <a:t/>
            </a:r>
            <a:br>
              <a:rPr lang="en-US" altLang="en-US" sz="2000" dirty="0" smtClean="0"/>
            </a:br>
            <a:r>
              <a:rPr lang="en-US" altLang="en-US" sz="2000" dirty="0" smtClean="0"/>
              <a:t>Make some recordings of some of the changes around you that are due to seasonal change – because it  is summer!</a:t>
            </a:r>
            <a:br>
              <a:rPr lang="en-US" altLang="en-US" sz="2000" dirty="0" smtClean="0"/>
            </a:br>
            <a:r>
              <a:rPr lang="en-US" altLang="en-US" sz="2000" dirty="0" smtClean="0"/>
              <a:t/>
            </a:r>
            <a:br>
              <a:rPr lang="en-US" altLang="en-US" sz="2000" dirty="0" smtClean="0"/>
            </a:br>
            <a:r>
              <a:rPr lang="en-US" altLang="en-US" sz="2000" dirty="0" smtClean="0"/>
              <a:t>You may wish to do sketches, make notes or take photographs.</a:t>
            </a:r>
            <a:br>
              <a:rPr lang="en-US" altLang="en-US" sz="2000" dirty="0" smtClean="0"/>
            </a:br>
            <a:r>
              <a:rPr lang="en-US" altLang="en-US" sz="2000" dirty="0" smtClean="0"/>
              <a:t/>
            </a:r>
            <a:br>
              <a:rPr lang="en-US" altLang="en-US" sz="2000" dirty="0" smtClean="0"/>
            </a:br>
            <a:r>
              <a:rPr lang="en-US" altLang="en-US" sz="2000" dirty="0" smtClean="0"/>
              <a:t>You may choose to compile a little video, create a </a:t>
            </a:r>
            <a:br>
              <a:rPr lang="en-US" altLang="en-US" sz="2000" dirty="0" smtClean="0"/>
            </a:br>
            <a:r>
              <a:rPr lang="en-US" altLang="en-US" sz="2000" dirty="0" smtClean="0"/>
              <a:t>PowerPoint or just retain your knowledge in your mind</a:t>
            </a:r>
            <a:br>
              <a:rPr lang="en-US" altLang="en-US" sz="2000" dirty="0" smtClean="0"/>
            </a:br>
            <a:r>
              <a:rPr lang="en-US" altLang="en-US" sz="2000" dirty="0" smtClean="0"/>
              <a:t>and in your notes.</a:t>
            </a:r>
            <a:br>
              <a:rPr lang="en-US" altLang="en-US" sz="2000" dirty="0" smtClean="0"/>
            </a:br>
            <a:r>
              <a:rPr lang="en-US" altLang="en-US" sz="2000" dirty="0" smtClean="0"/>
              <a:t/>
            </a:r>
            <a:br>
              <a:rPr lang="en-US" altLang="en-US" sz="2000" dirty="0" smtClean="0"/>
            </a:br>
            <a:r>
              <a:rPr lang="en-US" altLang="en-US" sz="2000" dirty="0" smtClean="0"/>
              <a:t>You might wish to do a little online research into summer or create a poster or leaflet of activities to do and clothes to wear due to the seasonal changes in summer.</a:t>
            </a:r>
            <a:br>
              <a:rPr lang="en-US" altLang="en-US" sz="2000" dirty="0" smtClean="0"/>
            </a:br>
            <a:r>
              <a:rPr lang="en-US" altLang="en-US" sz="2000" dirty="0" smtClean="0"/>
              <a:t/>
            </a:r>
            <a:br>
              <a:rPr lang="en-US" altLang="en-US" sz="2000" dirty="0" smtClean="0"/>
            </a:br>
            <a:r>
              <a:rPr lang="en-US" altLang="en-US" sz="2000" dirty="0" smtClean="0"/>
              <a:t>Remember to try and link the choice of activity and clothing or the change to the changes in weather, length of the day and other seasonal changes.</a:t>
            </a:r>
            <a:br>
              <a:rPr lang="en-US" altLang="en-US" sz="2000" dirty="0" smtClean="0"/>
            </a:br>
            <a:r>
              <a:rPr lang="en-US" altLang="en-US" sz="2000" dirty="0" smtClean="0"/>
              <a:t/>
            </a:r>
            <a:br>
              <a:rPr lang="en-US" altLang="en-US" sz="2000" dirty="0" smtClean="0"/>
            </a:br>
            <a:r>
              <a:rPr lang="en-US" altLang="en-US" sz="2000" b="1" u="sng" dirty="0" smtClean="0"/>
              <a:t>Remember: Keeping safe in the sun is essential. </a:t>
            </a:r>
            <a:r>
              <a:rPr lang="en-US" altLang="en-US" sz="2000" b="1" u="sng" dirty="0" smtClean="0"/>
              <a:t/>
            </a:r>
            <a:br>
              <a:rPr lang="en-US" altLang="en-US" sz="2000" b="1" u="sng" dirty="0" smtClean="0"/>
            </a:br>
            <a:r>
              <a:rPr lang="en-US" altLang="en-US" sz="2000" b="1" u="sng" dirty="0" smtClean="0"/>
              <a:t>Take </a:t>
            </a:r>
            <a:r>
              <a:rPr lang="en-US" altLang="en-US" sz="2000" b="1" u="sng" dirty="0" smtClean="0"/>
              <a:t>a look at the next </a:t>
            </a:r>
            <a:r>
              <a:rPr lang="en-US" altLang="en-US" sz="2000" b="1" u="sng" dirty="0" smtClean="0"/>
              <a:t>section </a:t>
            </a:r>
            <a:r>
              <a:rPr lang="en-US" altLang="en-US" sz="2000" b="1" u="sng" dirty="0" smtClean="0"/>
              <a:t>of this PowerPoint</a:t>
            </a:r>
            <a:r>
              <a:rPr lang="en-US" altLang="en-US" sz="2000" dirty="0" smtClean="0"/>
              <a:t/>
            </a:r>
            <a:br>
              <a:rPr lang="en-US" altLang="en-US" sz="2000" dirty="0" smtClean="0"/>
            </a:br>
            <a:r>
              <a:rPr lang="en-US" altLang="en-US" sz="2000" dirty="0" smtClean="0"/>
              <a:t/>
            </a:r>
            <a:br>
              <a:rPr lang="en-US" altLang="en-US" sz="2000" dirty="0" smtClean="0"/>
            </a:br>
            <a:r>
              <a:rPr lang="en-US" altLang="en-US" sz="2000" dirty="0" smtClean="0"/>
              <a:t> </a:t>
            </a:r>
            <a:endParaRPr lang="en-GB" altLang="en-US" sz="2000" dirty="0" smtClean="0"/>
          </a:p>
        </p:txBody>
      </p:sp>
      <p:pic>
        <p:nvPicPr>
          <p:cNvPr id="9" name="Picture 2" descr="Transparent Background Sun Cartoon, HD Png Download , Transparent ..."/>
          <p:cNvPicPr>
            <a:picLocks noChangeAspect="1" noChangeArrowheads="1"/>
          </p:cNvPicPr>
          <p:nvPr/>
        </p:nvPicPr>
        <p:blipFill>
          <a:blip r:embed="rId2" cstate="print"/>
          <a:srcRect/>
          <a:stretch>
            <a:fillRect/>
          </a:stretch>
        </p:blipFill>
        <p:spPr bwMode="auto">
          <a:xfrm>
            <a:off x="10140780" y="217058"/>
            <a:ext cx="1812324" cy="185868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69773" y="3344563"/>
            <a:ext cx="8633254" cy="2539157"/>
          </a:xfrm>
          <a:prstGeom prst="rect">
            <a:avLst/>
          </a:prstGeom>
          <a:noFill/>
        </p:spPr>
        <p:txBody>
          <a:bodyPr wrap="square" rtlCol="0">
            <a:spAutoFit/>
          </a:bodyPr>
          <a:lstStyle/>
          <a:p>
            <a:r>
              <a:rPr lang="en-GB" sz="3000" b="1" dirty="0" smtClean="0">
                <a:solidFill>
                  <a:schemeClr val="accent2"/>
                </a:solidFill>
              </a:rPr>
              <a:t>I can explain how to stay safe in the sun:</a:t>
            </a:r>
          </a:p>
          <a:p>
            <a:endParaRPr lang="en-GB" sz="2000" b="1" dirty="0" smtClean="0">
              <a:solidFill>
                <a:schemeClr val="accent2"/>
              </a:solidFill>
            </a:endParaRPr>
          </a:p>
          <a:p>
            <a:pPr marL="228600" indent="-228600">
              <a:lnSpc>
                <a:spcPct val="90000"/>
              </a:lnSpc>
              <a:spcBef>
                <a:spcPts val="1000"/>
              </a:spcBef>
              <a:buFont typeface="Wingdings" pitchFamily="2" charset="2"/>
              <a:buChar char="Ø"/>
            </a:pPr>
            <a:r>
              <a:rPr lang="en-GB" altLang="en-US" sz="2000" dirty="0" smtClean="0">
                <a:solidFill>
                  <a:schemeClr val="accent1">
                    <a:lumMod val="75000"/>
                  </a:schemeClr>
                </a:solidFill>
                <a:ea typeface="Sassoon Infant Rg" pitchFamily="50" charset="0"/>
                <a:cs typeface="Sassoon Infant Rg" pitchFamily="50" charset="0"/>
              </a:rPr>
              <a:t>I can tell you why it is important to stay safe in the sun.</a:t>
            </a:r>
          </a:p>
          <a:p>
            <a:pPr marL="228600" indent="-228600">
              <a:lnSpc>
                <a:spcPct val="90000"/>
              </a:lnSpc>
              <a:spcBef>
                <a:spcPts val="1000"/>
              </a:spcBef>
              <a:buFont typeface="Wingdings" pitchFamily="2" charset="2"/>
              <a:buChar char="Ø"/>
            </a:pPr>
            <a:r>
              <a:rPr lang="en-GB" altLang="en-US" sz="2000" dirty="0" smtClean="0">
                <a:solidFill>
                  <a:schemeClr val="accent1">
                    <a:lumMod val="75000"/>
                  </a:schemeClr>
                </a:solidFill>
                <a:ea typeface="Sassoon Infant Rg" pitchFamily="50" charset="0"/>
                <a:cs typeface="Sassoon Infant Rg" pitchFamily="50" charset="0"/>
              </a:rPr>
              <a:t>I can tell you different ways to stay safe in the sun. </a:t>
            </a:r>
          </a:p>
          <a:p>
            <a:pPr marL="228600" indent="-228600">
              <a:lnSpc>
                <a:spcPct val="90000"/>
              </a:lnSpc>
              <a:spcBef>
                <a:spcPts val="1000"/>
              </a:spcBef>
              <a:buFont typeface="Wingdings" pitchFamily="2" charset="2"/>
              <a:buChar char="Ø"/>
            </a:pPr>
            <a:r>
              <a:rPr lang="en-GB" altLang="en-US" sz="2000" dirty="0" smtClean="0">
                <a:solidFill>
                  <a:schemeClr val="accent1">
                    <a:lumMod val="75000"/>
                  </a:schemeClr>
                </a:solidFill>
                <a:ea typeface="Sassoon Infant Rg" pitchFamily="50" charset="0"/>
                <a:cs typeface="Sassoon Infant Rg" pitchFamily="50" charset="0"/>
              </a:rPr>
              <a:t>I can tell you why it is not ever safe to look directly at the sun.</a:t>
            </a:r>
          </a:p>
          <a:p>
            <a:endParaRPr lang="en-US" sz="3000" b="1" dirty="0">
              <a:solidFill>
                <a:schemeClr val="accent2"/>
              </a:solidFill>
            </a:endParaRPr>
          </a:p>
        </p:txBody>
      </p:sp>
      <p:sp>
        <p:nvSpPr>
          <p:cNvPr id="3" name="TextBox 2"/>
          <p:cNvSpPr txBox="1"/>
          <p:nvPr/>
        </p:nvSpPr>
        <p:spPr>
          <a:xfrm>
            <a:off x="1977080" y="659027"/>
            <a:ext cx="8114270" cy="861774"/>
          </a:xfrm>
          <a:prstGeom prst="rect">
            <a:avLst/>
          </a:prstGeom>
          <a:noFill/>
        </p:spPr>
        <p:txBody>
          <a:bodyPr wrap="square" rtlCol="0">
            <a:spAutoFit/>
          </a:bodyPr>
          <a:lstStyle/>
          <a:p>
            <a:pPr algn="ctr"/>
            <a:r>
              <a:rPr lang="en-GB" sz="5000" b="1" dirty="0" smtClean="0">
                <a:solidFill>
                  <a:schemeClr val="accent2">
                    <a:lumMod val="60000"/>
                    <a:lumOff val="40000"/>
                  </a:schemeClr>
                </a:solidFill>
              </a:rPr>
              <a:t>Sun Safety</a:t>
            </a:r>
            <a:endParaRPr lang="en-US" sz="5000" b="1" dirty="0">
              <a:solidFill>
                <a:schemeClr val="accent2">
                  <a:lumMod val="60000"/>
                  <a:lumOff val="40000"/>
                </a:schemeClr>
              </a:solidFill>
            </a:endParaRPr>
          </a:p>
        </p:txBody>
      </p:sp>
      <p:pic>
        <p:nvPicPr>
          <p:cNvPr id="14338" name="Picture 2" descr="Transparent Background Sun Cartoon, HD Png Download , Transparent ..."/>
          <p:cNvPicPr>
            <a:picLocks noChangeAspect="1" noChangeArrowheads="1"/>
          </p:cNvPicPr>
          <p:nvPr/>
        </p:nvPicPr>
        <p:blipFill>
          <a:blip r:embed="rId2" cstate="print"/>
          <a:srcRect/>
          <a:stretch>
            <a:fillRect/>
          </a:stretch>
        </p:blipFill>
        <p:spPr bwMode="auto">
          <a:xfrm>
            <a:off x="0" y="0"/>
            <a:ext cx="3212757" cy="3294944"/>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7534" y="1476375"/>
            <a:ext cx="10176933" cy="4635500"/>
          </a:xfrm>
          <a:prstGeom prst="rect">
            <a:avLst/>
          </a:prstGeom>
          <a:solidFill>
            <a:srgbClr val="83D9D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172" name="Title 5"/>
          <p:cNvSpPr>
            <a:spLocks noGrp="1"/>
          </p:cNvSpPr>
          <p:nvPr>
            <p:ph type="title"/>
          </p:nvPr>
        </p:nvSpPr>
        <p:spPr>
          <a:xfrm>
            <a:off x="609601" y="485775"/>
            <a:ext cx="10960100" cy="971550"/>
          </a:xfrm>
        </p:spPr>
        <p:txBody>
          <a:bodyPr>
            <a:normAutofit/>
          </a:bodyPr>
          <a:lstStyle/>
          <a:p>
            <a:pPr eaLnBrk="1" hangingPunct="1">
              <a:defRPr/>
            </a:pPr>
            <a:r>
              <a:rPr lang="en-GB" altLang="en-US" dirty="0" smtClean="0"/>
              <a:t>Summer Sun</a:t>
            </a:r>
          </a:p>
        </p:txBody>
      </p:sp>
      <p:sp>
        <p:nvSpPr>
          <p:cNvPr id="16" name="Rounded Rectangle 15"/>
          <p:cNvSpPr/>
          <p:nvPr/>
        </p:nvSpPr>
        <p:spPr>
          <a:xfrm>
            <a:off x="1007533" y="1476375"/>
            <a:ext cx="6348856" cy="4616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b="1" dirty="0" smtClean="0">
                <a:solidFill>
                  <a:srgbClr val="1C1C1C"/>
                </a:solidFill>
              </a:rPr>
              <a:t>Think about</a:t>
            </a:r>
            <a:r>
              <a:rPr lang="en-GB" b="1" dirty="0" smtClean="0">
                <a:solidFill>
                  <a:srgbClr val="1C1C1C"/>
                </a:solidFill>
              </a:rPr>
              <a:t>/Talk </a:t>
            </a:r>
            <a:r>
              <a:rPr lang="en-GB" b="1" dirty="0">
                <a:solidFill>
                  <a:srgbClr val="1C1C1C"/>
                </a:solidFill>
              </a:rPr>
              <a:t>to a partner about playing outside in the summer. </a:t>
            </a:r>
            <a:endParaRPr lang="en-GB" b="1" dirty="0" smtClean="0">
              <a:solidFill>
                <a:srgbClr val="1C1C1C"/>
              </a:solidFill>
            </a:endParaRPr>
          </a:p>
          <a:p>
            <a:pPr eaLnBrk="1" fontAlgn="auto" hangingPunct="1">
              <a:spcBef>
                <a:spcPts val="0"/>
              </a:spcBef>
              <a:spcAft>
                <a:spcPts val="0"/>
              </a:spcAft>
              <a:defRPr/>
            </a:pPr>
            <a:endParaRPr lang="en-GB" dirty="0" smtClean="0">
              <a:solidFill>
                <a:srgbClr val="1C1C1C"/>
              </a:solidFill>
            </a:endParaRPr>
          </a:p>
          <a:p>
            <a:pPr eaLnBrk="1" fontAlgn="auto" hangingPunct="1">
              <a:spcBef>
                <a:spcPts val="0"/>
              </a:spcBef>
              <a:spcAft>
                <a:spcPts val="0"/>
              </a:spcAft>
              <a:defRPr/>
            </a:pPr>
            <a:r>
              <a:rPr lang="en-GB" i="1" dirty="0" smtClean="0">
                <a:solidFill>
                  <a:srgbClr val="1C1C1C"/>
                </a:solidFill>
              </a:rPr>
              <a:t>Use </a:t>
            </a:r>
            <a:r>
              <a:rPr lang="en-GB" i="1" dirty="0">
                <a:solidFill>
                  <a:srgbClr val="1C1C1C"/>
                </a:solidFill>
              </a:rPr>
              <a:t>these questions to help you:</a:t>
            </a:r>
          </a:p>
          <a:p>
            <a:pPr eaLnBrk="1" fontAlgn="auto" hangingPunct="1">
              <a:spcBef>
                <a:spcPts val="0"/>
              </a:spcBef>
              <a:spcAft>
                <a:spcPts val="0"/>
              </a:spcAft>
              <a:defRPr/>
            </a:pPr>
            <a:endParaRPr lang="en-GB" dirty="0">
              <a:solidFill>
                <a:srgbClr val="1C1C1C"/>
              </a:solidFill>
            </a:endParaRPr>
          </a:p>
          <a:p>
            <a:pPr eaLnBrk="1" fontAlgn="auto" hangingPunct="1">
              <a:spcBef>
                <a:spcPts val="0"/>
              </a:spcBef>
              <a:spcAft>
                <a:spcPts val="0"/>
              </a:spcAft>
              <a:buFont typeface="Wingdings" pitchFamily="2" charset="2"/>
              <a:buChar char="Ø"/>
              <a:defRPr/>
            </a:pPr>
            <a:r>
              <a:rPr lang="en-GB" dirty="0">
                <a:solidFill>
                  <a:srgbClr val="1C1C1C"/>
                </a:solidFill>
                <a:latin typeface="+mj-lt"/>
              </a:rPr>
              <a:t>What do you do outside in the summer?</a:t>
            </a:r>
          </a:p>
          <a:p>
            <a:pPr eaLnBrk="1" fontAlgn="auto" hangingPunct="1">
              <a:spcBef>
                <a:spcPts val="0"/>
              </a:spcBef>
              <a:spcAft>
                <a:spcPts val="0"/>
              </a:spcAft>
              <a:buFont typeface="Wingdings" pitchFamily="2" charset="2"/>
              <a:buChar char="Ø"/>
              <a:defRPr/>
            </a:pPr>
            <a:endParaRPr lang="en-GB" dirty="0">
              <a:solidFill>
                <a:srgbClr val="1C1C1C"/>
              </a:solidFill>
              <a:latin typeface="+mj-lt"/>
            </a:endParaRPr>
          </a:p>
          <a:p>
            <a:pPr eaLnBrk="1" fontAlgn="auto" hangingPunct="1">
              <a:spcBef>
                <a:spcPts val="0"/>
              </a:spcBef>
              <a:spcAft>
                <a:spcPts val="0"/>
              </a:spcAft>
              <a:buFont typeface="Wingdings" pitchFamily="2" charset="2"/>
              <a:buChar char="Ø"/>
              <a:defRPr/>
            </a:pPr>
            <a:r>
              <a:rPr lang="en-GB" dirty="0">
                <a:solidFill>
                  <a:srgbClr val="1C1C1C"/>
                </a:solidFill>
                <a:latin typeface="+mj-lt"/>
              </a:rPr>
              <a:t>What do you wear outside in the summer?</a:t>
            </a:r>
          </a:p>
          <a:p>
            <a:pPr eaLnBrk="1" fontAlgn="auto" hangingPunct="1">
              <a:spcBef>
                <a:spcPts val="0"/>
              </a:spcBef>
              <a:spcAft>
                <a:spcPts val="0"/>
              </a:spcAft>
              <a:buFont typeface="Wingdings" pitchFamily="2" charset="2"/>
              <a:buChar char="Ø"/>
              <a:defRPr/>
            </a:pPr>
            <a:endParaRPr lang="en-GB" dirty="0">
              <a:solidFill>
                <a:srgbClr val="1C1C1C"/>
              </a:solidFill>
              <a:latin typeface="+mj-lt"/>
            </a:endParaRPr>
          </a:p>
          <a:p>
            <a:pPr eaLnBrk="1" fontAlgn="auto" hangingPunct="1">
              <a:spcBef>
                <a:spcPts val="0"/>
              </a:spcBef>
              <a:spcAft>
                <a:spcPts val="0"/>
              </a:spcAft>
              <a:buFont typeface="Wingdings" pitchFamily="2" charset="2"/>
              <a:buChar char="Ø"/>
              <a:defRPr/>
            </a:pPr>
            <a:r>
              <a:rPr lang="en-GB" dirty="0">
                <a:solidFill>
                  <a:srgbClr val="1C1C1C"/>
                </a:solidFill>
                <a:latin typeface="+mj-lt"/>
              </a:rPr>
              <a:t>Do you do anything before you go to play outside?</a:t>
            </a:r>
          </a:p>
          <a:p>
            <a:pPr eaLnBrk="1" fontAlgn="auto" hangingPunct="1">
              <a:spcBef>
                <a:spcPts val="0"/>
              </a:spcBef>
              <a:spcAft>
                <a:spcPts val="0"/>
              </a:spcAft>
              <a:buFont typeface="Wingdings" pitchFamily="2" charset="2"/>
              <a:buChar char="Ø"/>
              <a:defRPr/>
            </a:pPr>
            <a:endParaRPr lang="en-GB" dirty="0">
              <a:solidFill>
                <a:srgbClr val="1C1C1C"/>
              </a:solidFill>
              <a:latin typeface="+mj-lt"/>
            </a:endParaRPr>
          </a:p>
          <a:p>
            <a:pPr eaLnBrk="1" fontAlgn="auto" hangingPunct="1">
              <a:spcBef>
                <a:spcPts val="0"/>
              </a:spcBef>
              <a:spcAft>
                <a:spcPts val="0"/>
              </a:spcAft>
              <a:buFont typeface="Wingdings" pitchFamily="2" charset="2"/>
              <a:buChar char="Ø"/>
              <a:defRPr/>
            </a:pPr>
            <a:r>
              <a:rPr lang="en-GB" dirty="0">
                <a:solidFill>
                  <a:srgbClr val="1C1C1C"/>
                </a:solidFill>
                <a:latin typeface="+mj-lt"/>
              </a:rPr>
              <a:t>What should you do if you get too hot outside?</a:t>
            </a:r>
          </a:p>
        </p:txBody>
      </p:sp>
      <p:pic>
        <p:nvPicPr>
          <p:cNvPr id="7174" name="Picture 1"/>
          <p:cNvPicPr>
            <a:picLocks noChangeAspect="1"/>
          </p:cNvPicPr>
          <p:nvPr/>
        </p:nvPicPr>
        <p:blipFill>
          <a:blip r:embed="rId2" cstate="print"/>
          <a:srcRect r="46420"/>
          <a:stretch>
            <a:fillRect/>
          </a:stretch>
        </p:blipFill>
        <p:spPr bwMode="auto">
          <a:xfrm>
            <a:off x="7442201" y="1373188"/>
            <a:ext cx="3740151" cy="4972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39124" y="1122148"/>
            <a:ext cx="10583104" cy="10223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5" name="Title 5"/>
          <p:cNvSpPr>
            <a:spLocks noGrp="1"/>
          </p:cNvSpPr>
          <p:nvPr>
            <p:ph type="title"/>
          </p:nvPr>
        </p:nvSpPr>
        <p:spPr>
          <a:xfrm>
            <a:off x="296563" y="238640"/>
            <a:ext cx="10960100" cy="971550"/>
          </a:xfrm>
        </p:spPr>
        <p:txBody>
          <a:bodyPr>
            <a:normAutofit/>
          </a:bodyPr>
          <a:lstStyle/>
          <a:p>
            <a:pPr eaLnBrk="1" hangingPunct="1">
              <a:defRPr/>
            </a:pPr>
            <a:r>
              <a:rPr lang="en-GB" altLang="en-US" dirty="0" smtClean="0"/>
              <a:t>Staying Safe in the Sun</a:t>
            </a:r>
          </a:p>
        </p:txBody>
      </p:sp>
      <p:sp>
        <p:nvSpPr>
          <p:cNvPr id="13" name="Rectangle 12"/>
          <p:cNvSpPr/>
          <p:nvPr/>
        </p:nvSpPr>
        <p:spPr>
          <a:xfrm>
            <a:off x="597530" y="2545922"/>
            <a:ext cx="10176933" cy="3448050"/>
          </a:xfrm>
          <a:prstGeom prst="rect">
            <a:avLst/>
          </a:prstGeom>
          <a:solidFill>
            <a:srgbClr val="AFDF4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ounded Rectangle 1"/>
          <p:cNvSpPr/>
          <p:nvPr/>
        </p:nvSpPr>
        <p:spPr>
          <a:xfrm>
            <a:off x="801588" y="2430592"/>
            <a:ext cx="5539317" cy="34480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rgbClr val="1C1C1C"/>
                </a:solidFill>
              </a:rPr>
              <a:t>The sun gives out rays of light and warmth. Some rays we can see but some rays are invisible. </a:t>
            </a:r>
            <a:endParaRPr lang="en-GB" dirty="0" smtClean="0">
              <a:solidFill>
                <a:srgbClr val="1C1C1C"/>
              </a:solidFill>
            </a:endParaRPr>
          </a:p>
          <a:p>
            <a:pPr eaLnBrk="1" fontAlgn="auto" hangingPunct="1">
              <a:spcBef>
                <a:spcPts val="0"/>
              </a:spcBef>
              <a:spcAft>
                <a:spcPts val="0"/>
              </a:spcAft>
              <a:defRPr/>
            </a:pPr>
            <a:endParaRPr lang="en-GB" dirty="0" smtClean="0">
              <a:solidFill>
                <a:srgbClr val="1C1C1C"/>
              </a:solidFill>
            </a:endParaRPr>
          </a:p>
          <a:p>
            <a:pPr eaLnBrk="1" fontAlgn="auto" hangingPunct="1">
              <a:spcBef>
                <a:spcPts val="0"/>
              </a:spcBef>
              <a:spcAft>
                <a:spcPts val="0"/>
              </a:spcAft>
              <a:defRPr/>
            </a:pPr>
            <a:r>
              <a:rPr lang="en-GB" dirty="0" smtClean="0">
                <a:solidFill>
                  <a:srgbClr val="1C1C1C"/>
                </a:solidFill>
              </a:rPr>
              <a:t>These </a:t>
            </a:r>
            <a:r>
              <a:rPr lang="en-GB" dirty="0">
                <a:solidFill>
                  <a:srgbClr val="1C1C1C"/>
                </a:solidFill>
              </a:rPr>
              <a:t>invisible rays can cause sunburn and damage humans’ skin and eyes, so it’s really important to make sure we protect ourselves. </a:t>
            </a:r>
          </a:p>
          <a:p>
            <a:pPr eaLnBrk="1" fontAlgn="auto" hangingPunct="1">
              <a:spcBef>
                <a:spcPts val="0"/>
              </a:spcBef>
              <a:spcAft>
                <a:spcPts val="0"/>
              </a:spcAft>
              <a:defRPr/>
            </a:pPr>
            <a:endParaRPr lang="en-GB" dirty="0">
              <a:solidFill>
                <a:srgbClr val="1C1C1C"/>
              </a:solidFill>
            </a:endParaRPr>
          </a:p>
          <a:p>
            <a:pPr eaLnBrk="1" fontAlgn="auto" hangingPunct="1">
              <a:spcBef>
                <a:spcPts val="0"/>
              </a:spcBef>
              <a:spcAft>
                <a:spcPts val="0"/>
              </a:spcAft>
              <a:defRPr/>
            </a:pPr>
            <a:r>
              <a:rPr lang="en-GB" dirty="0">
                <a:solidFill>
                  <a:srgbClr val="1C1C1C"/>
                </a:solidFill>
                <a:latin typeface="+mj-lt"/>
              </a:rPr>
              <a:t>What do you think we could do that would help keep us safe in the sun?</a:t>
            </a:r>
          </a:p>
        </p:txBody>
      </p:sp>
      <p:sp>
        <p:nvSpPr>
          <p:cNvPr id="8" name="Rounded Rectangle 7"/>
          <p:cNvSpPr/>
          <p:nvPr/>
        </p:nvSpPr>
        <p:spPr>
          <a:xfrm>
            <a:off x="669783" y="1179813"/>
            <a:ext cx="10176933" cy="10223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200" dirty="0">
                <a:solidFill>
                  <a:srgbClr val="1C1C1C"/>
                </a:solidFill>
              </a:rPr>
              <a:t>Sunshine is great because warmer weather </a:t>
            </a:r>
            <a:r>
              <a:rPr lang="en-GB" sz="2200" dirty="0" smtClean="0">
                <a:solidFill>
                  <a:srgbClr val="1C1C1C"/>
                </a:solidFill>
              </a:rPr>
              <a:t>means</a:t>
            </a:r>
          </a:p>
          <a:p>
            <a:pPr algn="ctr" eaLnBrk="1" fontAlgn="auto" hangingPunct="1">
              <a:spcBef>
                <a:spcPts val="0"/>
              </a:spcBef>
              <a:spcAft>
                <a:spcPts val="0"/>
              </a:spcAft>
              <a:defRPr/>
            </a:pPr>
            <a:r>
              <a:rPr lang="en-GB" sz="2200" dirty="0" smtClean="0">
                <a:solidFill>
                  <a:srgbClr val="1C1C1C"/>
                </a:solidFill>
              </a:rPr>
              <a:t> </a:t>
            </a:r>
            <a:r>
              <a:rPr lang="en-GB" sz="2200" dirty="0">
                <a:solidFill>
                  <a:srgbClr val="1C1C1C"/>
                </a:solidFill>
              </a:rPr>
              <a:t>we can enjoy doing lots of different things outside in the summer! </a:t>
            </a:r>
          </a:p>
        </p:txBody>
      </p:sp>
      <p:pic>
        <p:nvPicPr>
          <p:cNvPr id="8199" name="Picture 2"/>
          <p:cNvPicPr>
            <a:picLocks noChangeAspect="1"/>
          </p:cNvPicPr>
          <p:nvPr/>
        </p:nvPicPr>
        <p:blipFill>
          <a:blip r:embed="rId2" cstate="print"/>
          <a:srcRect/>
          <a:stretch>
            <a:fillRect/>
          </a:stretch>
        </p:blipFill>
        <p:spPr bwMode="auto">
          <a:xfrm>
            <a:off x="5996518" y="4603750"/>
            <a:ext cx="4322233" cy="1931988"/>
          </a:xfrm>
          <a:prstGeom prst="rect">
            <a:avLst/>
          </a:prstGeom>
          <a:noFill/>
          <a:ln w="9525">
            <a:noFill/>
            <a:miter lim="800000"/>
            <a:headEnd/>
            <a:tailEnd/>
          </a:ln>
        </p:spPr>
      </p:pic>
      <p:pic>
        <p:nvPicPr>
          <p:cNvPr id="8200" name="Picture 3"/>
          <p:cNvPicPr>
            <a:picLocks noChangeAspect="1"/>
          </p:cNvPicPr>
          <p:nvPr/>
        </p:nvPicPr>
        <p:blipFill>
          <a:blip r:embed="rId3" cstate="print"/>
          <a:srcRect/>
          <a:stretch>
            <a:fillRect/>
          </a:stretch>
        </p:blipFill>
        <p:spPr bwMode="auto">
          <a:xfrm>
            <a:off x="9118601" y="2397125"/>
            <a:ext cx="2366433" cy="2427288"/>
          </a:xfrm>
          <a:prstGeom prst="rect">
            <a:avLst/>
          </a:prstGeom>
          <a:noFill/>
          <a:ln w="9525">
            <a:noFill/>
            <a:miter lim="800000"/>
            <a:headEnd/>
            <a:tailEnd/>
          </a:ln>
        </p:spPr>
      </p:pic>
      <p:pic>
        <p:nvPicPr>
          <p:cNvPr id="8201" name="Picture 4"/>
          <p:cNvPicPr>
            <a:picLocks noChangeAspect="1"/>
          </p:cNvPicPr>
          <p:nvPr/>
        </p:nvPicPr>
        <p:blipFill>
          <a:blip r:embed="rId4" cstate="print"/>
          <a:srcRect/>
          <a:stretch>
            <a:fillRect/>
          </a:stretch>
        </p:blipFill>
        <p:spPr bwMode="auto">
          <a:xfrm>
            <a:off x="6987117" y="2084388"/>
            <a:ext cx="1938867" cy="2789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7534" y="1476375"/>
            <a:ext cx="10176933" cy="46164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p:cNvSpPr>
            <a:spLocks noGrp="1"/>
          </p:cNvSpPr>
          <p:nvPr>
            <p:ph type="title"/>
          </p:nvPr>
        </p:nvSpPr>
        <p:spPr>
          <a:xfrm>
            <a:off x="609601" y="485775"/>
            <a:ext cx="10960100" cy="971550"/>
          </a:xfrm>
        </p:spPr>
        <p:txBody>
          <a:bodyPr>
            <a:normAutofit/>
          </a:bodyPr>
          <a:lstStyle/>
          <a:p>
            <a:pPr eaLnBrk="1" hangingPunct="1">
              <a:defRPr/>
            </a:pPr>
            <a:r>
              <a:rPr lang="en-GB" altLang="en-US" dirty="0" smtClean="0"/>
              <a:t>Be Prepared!</a:t>
            </a:r>
          </a:p>
        </p:txBody>
      </p:sp>
      <p:pic>
        <p:nvPicPr>
          <p:cNvPr id="9220" name="Picture 1"/>
          <p:cNvPicPr>
            <a:picLocks noChangeAspect="1"/>
          </p:cNvPicPr>
          <p:nvPr/>
        </p:nvPicPr>
        <p:blipFill>
          <a:blip r:embed="rId2" cstate="print"/>
          <a:srcRect l="29289" t="10519" r="26608" b="8435"/>
          <a:stretch>
            <a:fillRect/>
          </a:stretch>
        </p:blipFill>
        <p:spPr bwMode="auto">
          <a:xfrm>
            <a:off x="5228167" y="2043113"/>
            <a:ext cx="1835151" cy="3575050"/>
          </a:xfrm>
          <a:prstGeom prst="rect">
            <a:avLst/>
          </a:prstGeom>
          <a:noFill/>
          <a:ln w="9525">
            <a:noFill/>
            <a:miter lim="800000"/>
            <a:headEnd/>
            <a:tailEnd/>
          </a:ln>
        </p:spPr>
      </p:pic>
      <p:pic>
        <p:nvPicPr>
          <p:cNvPr id="9221" name="Picture 2"/>
          <p:cNvPicPr>
            <a:picLocks noChangeAspect="1"/>
          </p:cNvPicPr>
          <p:nvPr/>
        </p:nvPicPr>
        <p:blipFill>
          <a:blip r:embed="rId3" cstate="print"/>
          <a:srcRect/>
          <a:stretch>
            <a:fillRect/>
          </a:stretch>
        </p:blipFill>
        <p:spPr bwMode="auto">
          <a:xfrm rot="-793931">
            <a:off x="1507067" y="1854201"/>
            <a:ext cx="2345267" cy="1243013"/>
          </a:xfrm>
          <a:prstGeom prst="rect">
            <a:avLst/>
          </a:prstGeom>
          <a:noFill/>
          <a:ln w="9525">
            <a:noFill/>
            <a:miter lim="800000"/>
            <a:headEnd/>
            <a:tailEnd/>
          </a:ln>
        </p:spPr>
      </p:pic>
      <p:pic>
        <p:nvPicPr>
          <p:cNvPr id="9222" name="Picture 3"/>
          <p:cNvPicPr>
            <a:picLocks noChangeAspect="1"/>
          </p:cNvPicPr>
          <p:nvPr/>
        </p:nvPicPr>
        <p:blipFill>
          <a:blip r:embed="rId4" cstate="print"/>
          <a:srcRect/>
          <a:stretch>
            <a:fillRect/>
          </a:stretch>
        </p:blipFill>
        <p:spPr bwMode="auto">
          <a:xfrm rot="789057">
            <a:off x="3659717" y="2828926"/>
            <a:ext cx="1361016" cy="1446213"/>
          </a:xfrm>
          <a:prstGeom prst="rect">
            <a:avLst/>
          </a:prstGeom>
          <a:noFill/>
          <a:ln w="9525">
            <a:noFill/>
            <a:miter lim="800000"/>
            <a:headEnd/>
            <a:tailEnd/>
          </a:ln>
        </p:spPr>
      </p:pic>
      <p:pic>
        <p:nvPicPr>
          <p:cNvPr id="9223" name="Picture 4"/>
          <p:cNvPicPr>
            <a:picLocks noChangeAspect="1"/>
          </p:cNvPicPr>
          <p:nvPr/>
        </p:nvPicPr>
        <p:blipFill>
          <a:blip r:embed="rId5" cstate="print"/>
          <a:srcRect/>
          <a:stretch>
            <a:fillRect/>
          </a:stretch>
        </p:blipFill>
        <p:spPr bwMode="auto">
          <a:xfrm>
            <a:off x="7380131" y="1928428"/>
            <a:ext cx="1752600" cy="1185863"/>
          </a:xfrm>
          <a:prstGeom prst="rect">
            <a:avLst/>
          </a:prstGeom>
          <a:noFill/>
          <a:ln w="9525">
            <a:noFill/>
            <a:miter lim="800000"/>
            <a:headEnd/>
            <a:tailEnd/>
          </a:ln>
        </p:spPr>
      </p:pic>
      <p:pic>
        <p:nvPicPr>
          <p:cNvPr id="9224" name="Picture 5"/>
          <p:cNvPicPr>
            <a:picLocks noChangeAspect="1"/>
          </p:cNvPicPr>
          <p:nvPr/>
        </p:nvPicPr>
        <p:blipFill>
          <a:blip r:embed="rId6" cstate="print"/>
          <a:srcRect/>
          <a:stretch>
            <a:fillRect/>
          </a:stretch>
        </p:blipFill>
        <p:spPr bwMode="auto">
          <a:xfrm rot="540198">
            <a:off x="9774767" y="3317875"/>
            <a:ext cx="781051" cy="1665288"/>
          </a:xfrm>
          <a:prstGeom prst="rect">
            <a:avLst/>
          </a:prstGeom>
          <a:noFill/>
          <a:ln w="9525">
            <a:noFill/>
            <a:miter lim="800000"/>
            <a:headEnd/>
            <a:tailEnd/>
          </a:ln>
        </p:spPr>
      </p:pic>
      <p:pic>
        <p:nvPicPr>
          <p:cNvPr id="9225" name="Picture 8"/>
          <p:cNvPicPr>
            <a:picLocks noChangeAspect="1"/>
          </p:cNvPicPr>
          <p:nvPr/>
        </p:nvPicPr>
        <p:blipFill>
          <a:blip r:embed="rId7" cstate="print"/>
          <a:srcRect/>
          <a:stretch>
            <a:fillRect/>
          </a:stretch>
        </p:blipFill>
        <p:spPr bwMode="auto">
          <a:xfrm>
            <a:off x="1348318" y="4097339"/>
            <a:ext cx="3227916" cy="1711325"/>
          </a:xfrm>
          <a:prstGeom prst="rect">
            <a:avLst/>
          </a:prstGeom>
          <a:noFill/>
          <a:ln w="9525">
            <a:noFill/>
            <a:miter lim="800000"/>
            <a:headEnd/>
            <a:tailEnd/>
          </a:ln>
        </p:spPr>
      </p:pic>
      <p:pic>
        <p:nvPicPr>
          <p:cNvPr id="9226" name="Picture 9"/>
          <p:cNvPicPr>
            <a:picLocks noChangeAspect="1"/>
          </p:cNvPicPr>
          <p:nvPr/>
        </p:nvPicPr>
        <p:blipFill>
          <a:blip r:embed="rId8" cstate="print"/>
          <a:srcRect/>
          <a:stretch>
            <a:fillRect/>
          </a:stretch>
        </p:blipFill>
        <p:spPr bwMode="auto">
          <a:xfrm rot="-1101080">
            <a:off x="6974418" y="4543426"/>
            <a:ext cx="2161116" cy="1146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000" y="1844675"/>
            <a:ext cx="5088467" cy="42481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3" name="Picture 6"/>
          <p:cNvPicPr>
            <a:picLocks noChangeAspect="1"/>
          </p:cNvPicPr>
          <p:nvPr/>
        </p:nvPicPr>
        <p:blipFill>
          <a:blip r:embed="rId2" cstate="print"/>
          <a:srcRect l="30804" t="11050" r="27747" b="8949"/>
          <a:stretch>
            <a:fillRect/>
          </a:stretch>
        </p:blipFill>
        <p:spPr bwMode="auto">
          <a:xfrm>
            <a:off x="7865533" y="2181225"/>
            <a:ext cx="1735667" cy="3551238"/>
          </a:xfrm>
          <a:prstGeom prst="rect">
            <a:avLst/>
          </a:prstGeom>
          <a:noFill/>
          <a:ln w="9525">
            <a:noFill/>
            <a:miter lim="800000"/>
            <a:headEnd/>
            <a:tailEnd/>
          </a:ln>
        </p:spPr>
      </p:pic>
      <p:sp>
        <p:nvSpPr>
          <p:cNvPr id="12" name="Rectangle 11"/>
          <p:cNvSpPr/>
          <p:nvPr/>
        </p:nvSpPr>
        <p:spPr>
          <a:xfrm>
            <a:off x="1007534" y="1844675"/>
            <a:ext cx="4878917" cy="4248150"/>
          </a:xfrm>
          <a:prstGeom prst="rect">
            <a:avLst/>
          </a:prstGeom>
          <a:solidFill>
            <a:srgbClr val="AFDF4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p:cNvSpPr>
            <a:spLocks noGrp="1"/>
          </p:cNvSpPr>
          <p:nvPr>
            <p:ph type="title"/>
          </p:nvPr>
        </p:nvSpPr>
        <p:spPr>
          <a:xfrm>
            <a:off x="609601" y="485775"/>
            <a:ext cx="10960100" cy="1358900"/>
          </a:xfrm>
        </p:spPr>
        <p:txBody>
          <a:bodyPr>
            <a:normAutofit/>
          </a:bodyPr>
          <a:lstStyle/>
          <a:p>
            <a:pPr algn="ctr" eaLnBrk="1" hangingPunct="1">
              <a:defRPr/>
            </a:pPr>
            <a:r>
              <a:rPr lang="en-GB" altLang="en-US" dirty="0" smtClean="0"/>
              <a:t>Be Prepared!</a:t>
            </a:r>
            <a:br>
              <a:rPr lang="en-GB" altLang="en-US" dirty="0" smtClean="0"/>
            </a:br>
            <a:r>
              <a:rPr lang="en-GB" altLang="en-US" sz="3600" dirty="0" smtClean="0"/>
              <a:t>Clothes</a:t>
            </a:r>
          </a:p>
        </p:txBody>
      </p:sp>
      <p:pic>
        <p:nvPicPr>
          <p:cNvPr id="10246" name="Picture 4"/>
          <p:cNvPicPr>
            <a:picLocks noChangeAspect="1"/>
          </p:cNvPicPr>
          <p:nvPr/>
        </p:nvPicPr>
        <p:blipFill>
          <a:blip r:embed="rId3" cstate="print"/>
          <a:srcRect/>
          <a:stretch>
            <a:fillRect/>
          </a:stretch>
        </p:blipFill>
        <p:spPr bwMode="auto">
          <a:xfrm>
            <a:off x="1536700" y="3409823"/>
            <a:ext cx="3200400" cy="2168525"/>
          </a:xfrm>
          <a:prstGeom prst="rect">
            <a:avLst/>
          </a:prstGeom>
          <a:noFill/>
          <a:ln w="9525">
            <a:noFill/>
            <a:miter lim="800000"/>
            <a:headEnd/>
            <a:tailEnd/>
          </a:ln>
        </p:spPr>
      </p:pic>
      <p:sp>
        <p:nvSpPr>
          <p:cNvPr id="11" name="Rounded Rectangle 10"/>
          <p:cNvSpPr/>
          <p:nvPr/>
        </p:nvSpPr>
        <p:spPr>
          <a:xfrm>
            <a:off x="1007534" y="1844675"/>
            <a:ext cx="4878917" cy="1187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latin typeface="+mj-lt"/>
              </a:rPr>
              <a:t>Wear clothes which will protect large areas of your body.</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000" y="1844675"/>
            <a:ext cx="5088467" cy="42481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67" name="Picture 1"/>
          <p:cNvPicPr>
            <a:picLocks noChangeAspect="1"/>
          </p:cNvPicPr>
          <p:nvPr/>
        </p:nvPicPr>
        <p:blipFill>
          <a:blip r:embed="rId2" cstate="print"/>
          <a:srcRect l="31654" t="10451" r="29106" b="8829"/>
          <a:stretch>
            <a:fillRect/>
          </a:stretch>
        </p:blipFill>
        <p:spPr bwMode="auto">
          <a:xfrm>
            <a:off x="7897285" y="2160589"/>
            <a:ext cx="1636183" cy="3571875"/>
          </a:xfrm>
          <a:prstGeom prst="rect">
            <a:avLst/>
          </a:prstGeom>
          <a:noFill/>
          <a:ln w="9525">
            <a:noFill/>
            <a:miter lim="800000"/>
            <a:headEnd/>
            <a:tailEnd/>
          </a:ln>
        </p:spPr>
      </p:pic>
      <p:sp>
        <p:nvSpPr>
          <p:cNvPr id="12" name="Rectangle 11"/>
          <p:cNvSpPr/>
          <p:nvPr/>
        </p:nvSpPr>
        <p:spPr>
          <a:xfrm>
            <a:off x="1007534" y="1844675"/>
            <a:ext cx="4878917" cy="4248150"/>
          </a:xfrm>
          <a:prstGeom prst="rect">
            <a:avLst/>
          </a:prstGeom>
          <a:solidFill>
            <a:srgbClr val="AFDF4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p:cNvSpPr>
            <a:spLocks noGrp="1"/>
          </p:cNvSpPr>
          <p:nvPr>
            <p:ph type="title"/>
          </p:nvPr>
        </p:nvSpPr>
        <p:spPr>
          <a:xfrm>
            <a:off x="609601" y="485775"/>
            <a:ext cx="10960100" cy="1358900"/>
          </a:xfrm>
        </p:spPr>
        <p:txBody>
          <a:bodyPr>
            <a:normAutofit/>
          </a:bodyPr>
          <a:lstStyle/>
          <a:p>
            <a:pPr algn="ctr" eaLnBrk="1" hangingPunct="1">
              <a:defRPr/>
            </a:pPr>
            <a:r>
              <a:rPr lang="en-GB" altLang="en-US" dirty="0" smtClean="0"/>
              <a:t>Be Prepared!</a:t>
            </a:r>
            <a:br>
              <a:rPr lang="en-GB" altLang="en-US" dirty="0" smtClean="0"/>
            </a:br>
            <a:r>
              <a:rPr lang="en-GB" altLang="en-US" sz="3600" dirty="0" smtClean="0"/>
              <a:t>Sun Cream</a:t>
            </a:r>
          </a:p>
        </p:txBody>
      </p:sp>
      <p:sp>
        <p:nvSpPr>
          <p:cNvPr id="11" name="Rounded Rectangle 10"/>
          <p:cNvSpPr/>
          <p:nvPr/>
        </p:nvSpPr>
        <p:spPr>
          <a:xfrm>
            <a:off x="1007534" y="1844676"/>
            <a:ext cx="4878917" cy="16732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latin typeface="+mj-lt"/>
              </a:rPr>
              <a:t>Put sun cream on exposed skin before going outside to protect against sunburn. Remember to reapply it when needed.</a:t>
            </a:r>
          </a:p>
        </p:txBody>
      </p:sp>
      <p:pic>
        <p:nvPicPr>
          <p:cNvPr id="11271" name="Picture 2"/>
          <p:cNvPicPr>
            <a:picLocks noChangeAspect="1"/>
          </p:cNvPicPr>
          <p:nvPr/>
        </p:nvPicPr>
        <p:blipFill>
          <a:blip r:embed="rId3" cstate="print"/>
          <a:srcRect/>
          <a:stretch>
            <a:fillRect/>
          </a:stretch>
        </p:blipFill>
        <p:spPr bwMode="auto">
          <a:xfrm>
            <a:off x="2233084" y="3429001"/>
            <a:ext cx="2427816" cy="257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000" y="1844675"/>
            <a:ext cx="5088467" cy="42481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291" name="Picture 5"/>
          <p:cNvPicPr>
            <a:picLocks noChangeAspect="1"/>
          </p:cNvPicPr>
          <p:nvPr/>
        </p:nvPicPr>
        <p:blipFill>
          <a:blip r:embed="rId2" cstate="print"/>
          <a:srcRect l="30635" t="9489" r="26218" b="8228"/>
          <a:stretch>
            <a:fillRect/>
          </a:stretch>
        </p:blipFill>
        <p:spPr bwMode="auto">
          <a:xfrm>
            <a:off x="7852834" y="2117725"/>
            <a:ext cx="1799167" cy="3638550"/>
          </a:xfrm>
          <a:prstGeom prst="rect">
            <a:avLst/>
          </a:prstGeom>
          <a:noFill/>
          <a:ln w="9525">
            <a:noFill/>
            <a:miter lim="800000"/>
            <a:headEnd/>
            <a:tailEnd/>
          </a:ln>
        </p:spPr>
      </p:pic>
      <p:sp>
        <p:nvSpPr>
          <p:cNvPr id="12" name="Rectangle 11"/>
          <p:cNvSpPr/>
          <p:nvPr/>
        </p:nvSpPr>
        <p:spPr>
          <a:xfrm>
            <a:off x="1007534" y="1844675"/>
            <a:ext cx="4878917" cy="4248150"/>
          </a:xfrm>
          <a:prstGeom prst="rect">
            <a:avLst/>
          </a:prstGeom>
          <a:solidFill>
            <a:srgbClr val="AFDF4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p:cNvSpPr>
            <a:spLocks noGrp="1"/>
          </p:cNvSpPr>
          <p:nvPr>
            <p:ph type="title"/>
          </p:nvPr>
        </p:nvSpPr>
        <p:spPr>
          <a:xfrm>
            <a:off x="609601" y="485775"/>
            <a:ext cx="10960100" cy="1358900"/>
          </a:xfrm>
        </p:spPr>
        <p:txBody>
          <a:bodyPr>
            <a:normAutofit/>
          </a:bodyPr>
          <a:lstStyle/>
          <a:p>
            <a:pPr algn="ctr" eaLnBrk="1" hangingPunct="1">
              <a:defRPr/>
            </a:pPr>
            <a:r>
              <a:rPr lang="en-GB" altLang="en-US" dirty="0" smtClean="0"/>
              <a:t>Be Prepared!</a:t>
            </a:r>
            <a:br>
              <a:rPr lang="en-GB" altLang="en-US" dirty="0" smtClean="0"/>
            </a:br>
            <a:r>
              <a:rPr lang="en-GB" altLang="en-US" sz="3600" dirty="0" smtClean="0"/>
              <a:t>Sun Hat</a:t>
            </a:r>
          </a:p>
        </p:txBody>
      </p:sp>
      <p:sp>
        <p:nvSpPr>
          <p:cNvPr id="11" name="Rounded Rectangle 10"/>
          <p:cNvSpPr/>
          <p:nvPr/>
        </p:nvSpPr>
        <p:spPr>
          <a:xfrm>
            <a:off x="1007534" y="1844675"/>
            <a:ext cx="4878917" cy="11699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latin typeface="+mj-lt"/>
              </a:rPr>
              <a:t>Wear a sun hat with a wide brim to protect your face and neck.</a:t>
            </a:r>
          </a:p>
        </p:txBody>
      </p:sp>
      <p:pic>
        <p:nvPicPr>
          <p:cNvPr id="12295" name="Picture 3"/>
          <p:cNvPicPr>
            <a:picLocks noChangeAspect="1"/>
          </p:cNvPicPr>
          <p:nvPr/>
        </p:nvPicPr>
        <p:blipFill>
          <a:blip r:embed="rId3" cstate="print"/>
          <a:srcRect/>
          <a:stretch>
            <a:fillRect/>
          </a:stretch>
        </p:blipFill>
        <p:spPr bwMode="auto">
          <a:xfrm>
            <a:off x="1007534" y="2894013"/>
            <a:ext cx="3130551" cy="1660525"/>
          </a:xfrm>
          <a:prstGeom prst="rect">
            <a:avLst/>
          </a:prstGeom>
          <a:noFill/>
          <a:ln w="9525">
            <a:noFill/>
            <a:miter lim="800000"/>
            <a:headEnd/>
            <a:tailEnd/>
          </a:ln>
        </p:spPr>
      </p:pic>
      <p:pic>
        <p:nvPicPr>
          <p:cNvPr id="12296" name="Picture 4"/>
          <p:cNvPicPr>
            <a:picLocks noChangeAspect="1"/>
          </p:cNvPicPr>
          <p:nvPr/>
        </p:nvPicPr>
        <p:blipFill>
          <a:blip r:embed="rId4" cstate="print"/>
          <a:srcRect/>
          <a:stretch>
            <a:fillRect/>
          </a:stretch>
        </p:blipFill>
        <p:spPr bwMode="auto">
          <a:xfrm>
            <a:off x="1739900" y="3978276"/>
            <a:ext cx="4461933" cy="2366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000" y="1844675"/>
            <a:ext cx="5088467" cy="42481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5" name="Picture 2"/>
          <p:cNvPicPr>
            <a:picLocks noChangeAspect="1"/>
          </p:cNvPicPr>
          <p:nvPr/>
        </p:nvPicPr>
        <p:blipFill>
          <a:blip r:embed="rId2" cstate="print"/>
          <a:srcRect l="30125" t="9489" r="26558" b="8949"/>
          <a:stretch>
            <a:fillRect/>
          </a:stretch>
        </p:blipFill>
        <p:spPr bwMode="auto">
          <a:xfrm>
            <a:off x="7831667" y="2116138"/>
            <a:ext cx="1820333" cy="3636962"/>
          </a:xfrm>
          <a:prstGeom prst="rect">
            <a:avLst/>
          </a:prstGeom>
          <a:noFill/>
          <a:ln w="9525">
            <a:noFill/>
            <a:miter lim="800000"/>
            <a:headEnd/>
            <a:tailEnd/>
          </a:ln>
        </p:spPr>
      </p:pic>
      <p:sp>
        <p:nvSpPr>
          <p:cNvPr id="12" name="Rectangle 11"/>
          <p:cNvSpPr/>
          <p:nvPr/>
        </p:nvSpPr>
        <p:spPr>
          <a:xfrm>
            <a:off x="1007534" y="1844675"/>
            <a:ext cx="4878917" cy="4248150"/>
          </a:xfrm>
          <a:prstGeom prst="rect">
            <a:avLst/>
          </a:prstGeom>
          <a:solidFill>
            <a:srgbClr val="AFDF4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p:cNvSpPr>
            <a:spLocks noGrp="1"/>
          </p:cNvSpPr>
          <p:nvPr>
            <p:ph type="title"/>
          </p:nvPr>
        </p:nvSpPr>
        <p:spPr>
          <a:xfrm>
            <a:off x="609601" y="485775"/>
            <a:ext cx="10960100" cy="1358900"/>
          </a:xfrm>
        </p:spPr>
        <p:txBody>
          <a:bodyPr>
            <a:normAutofit/>
          </a:bodyPr>
          <a:lstStyle/>
          <a:p>
            <a:pPr algn="ctr" eaLnBrk="1" hangingPunct="1">
              <a:defRPr/>
            </a:pPr>
            <a:r>
              <a:rPr lang="en-GB" altLang="en-US" dirty="0" smtClean="0"/>
              <a:t>Be Prepared!</a:t>
            </a:r>
            <a:br>
              <a:rPr lang="en-GB" altLang="en-US" dirty="0" smtClean="0"/>
            </a:br>
            <a:r>
              <a:rPr lang="en-GB" altLang="en-US" sz="3600" dirty="0" smtClean="0"/>
              <a:t>Sunglasses</a:t>
            </a:r>
          </a:p>
        </p:txBody>
      </p:sp>
      <p:sp>
        <p:nvSpPr>
          <p:cNvPr id="11" name="Rounded Rectangle 10"/>
          <p:cNvSpPr/>
          <p:nvPr/>
        </p:nvSpPr>
        <p:spPr>
          <a:xfrm>
            <a:off x="1007534" y="1844675"/>
            <a:ext cx="4878917" cy="12446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latin typeface="+mj-lt"/>
              </a:rPr>
              <a:t>Wear sunglasses to protect your eyes from the strong and invisible rays the sun gives out. </a:t>
            </a:r>
          </a:p>
        </p:txBody>
      </p:sp>
      <p:pic>
        <p:nvPicPr>
          <p:cNvPr id="13319" name="Picture 1"/>
          <p:cNvPicPr>
            <a:picLocks noChangeAspect="1"/>
          </p:cNvPicPr>
          <p:nvPr/>
        </p:nvPicPr>
        <p:blipFill>
          <a:blip r:embed="rId3" cstate="print"/>
          <a:srcRect/>
          <a:stretch>
            <a:fillRect/>
          </a:stretch>
        </p:blipFill>
        <p:spPr bwMode="auto">
          <a:xfrm>
            <a:off x="1007534" y="3260725"/>
            <a:ext cx="4993217" cy="264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000" y="1844675"/>
            <a:ext cx="5088467" cy="42481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39" name="Picture 2"/>
          <p:cNvPicPr>
            <a:picLocks noChangeAspect="1"/>
          </p:cNvPicPr>
          <p:nvPr/>
        </p:nvPicPr>
        <p:blipFill>
          <a:blip r:embed="rId2" cstate="print"/>
          <a:srcRect l="30125" t="9489" r="26558" b="8949"/>
          <a:stretch>
            <a:fillRect/>
          </a:stretch>
        </p:blipFill>
        <p:spPr bwMode="auto">
          <a:xfrm>
            <a:off x="7831667" y="2116138"/>
            <a:ext cx="1820333" cy="3636962"/>
          </a:xfrm>
          <a:prstGeom prst="rect">
            <a:avLst/>
          </a:prstGeom>
          <a:noFill/>
          <a:ln w="9525">
            <a:noFill/>
            <a:miter lim="800000"/>
            <a:headEnd/>
            <a:tailEnd/>
          </a:ln>
        </p:spPr>
      </p:pic>
      <p:sp>
        <p:nvSpPr>
          <p:cNvPr id="12" name="Rectangle 11"/>
          <p:cNvSpPr/>
          <p:nvPr/>
        </p:nvSpPr>
        <p:spPr>
          <a:xfrm>
            <a:off x="1007534" y="1844675"/>
            <a:ext cx="4878917" cy="4248150"/>
          </a:xfrm>
          <a:prstGeom prst="rect">
            <a:avLst/>
          </a:prstGeom>
          <a:solidFill>
            <a:srgbClr val="AFDF4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p:cNvSpPr>
            <a:spLocks noGrp="1"/>
          </p:cNvSpPr>
          <p:nvPr>
            <p:ph type="title"/>
          </p:nvPr>
        </p:nvSpPr>
        <p:spPr>
          <a:xfrm>
            <a:off x="609601" y="485775"/>
            <a:ext cx="10960100" cy="1358900"/>
          </a:xfrm>
        </p:spPr>
        <p:txBody>
          <a:bodyPr>
            <a:normAutofit/>
          </a:bodyPr>
          <a:lstStyle/>
          <a:p>
            <a:pPr algn="ctr" eaLnBrk="1" hangingPunct="1">
              <a:defRPr/>
            </a:pPr>
            <a:r>
              <a:rPr lang="en-GB" altLang="en-US" dirty="0" smtClean="0"/>
              <a:t>Be Prepared!</a:t>
            </a:r>
            <a:br>
              <a:rPr lang="en-GB" altLang="en-US" dirty="0" smtClean="0"/>
            </a:br>
            <a:r>
              <a:rPr lang="en-GB" altLang="en-US" sz="3600" dirty="0" smtClean="0"/>
              <a:t>Shade</a:t>
            </a:r>
          </a:p>
        </p:txBody>
      </p:sp>
      <p:sp>
        <p:nvSpPr>
          <p:cNvPr id="11" name="Rounded Rectangle 10"/>
          <p:cNvSpPr/>
          <p:nvPr/>
        </p:nvSpPr>
        <p:spPr>
          <a:xfrm>
            <a:off x="1007534" y="1844676"/>
            <a:ext cx="4878917" cy="18129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latin typeface="+mj-lt"/>
              </a:rPr>
              <a:t>Play in the shade, especially between 11 o’clock in the morning and 3 o’clock in the afternoon, as this is the hottest part of the day. </a:t>
            </a:r>
          </a:p>
        </p:txBody>
      </p:sp>
      <p:pic>
        <p:nvPicPr>
          <p:cNvPr id="14343" name="Picture 6"/>
          <p:cNvPicPr>
            <a:picLocks noChangeAspect="1"/>
          </p:cNvPicPr>
          <p:nvPr/>
        </p:nvPicPr>
        <p:blipFill>
          <a:blip r:embed="rId3" cstate="print"/>
          <a:srcRect t="37032" r="59386"/>
          <a:stretch>
            <a:fillRect/>
          </a:stretch>
        </p:blipFill>
        <p:spPr bwMode="auto">
          <a:xfrm>
            <a:off x="8597900" y="1844676"/>
            <a:ext cx="2584451" cy="2124075"/>
          </a:xfrm>
          <a:prstGeom prst="rect">
            <a:avLst/>
          </a:prstGeom>
          <a:noFill/>
          <a:ln w="9525">
            <a:noFill/>
            <a:miter lim="800000"/>
            <a:headEnd/>
            <a:tailEnd/>
          </a:ln>
        </p:spPr>
      </p:pic>
      <p:pic>
        <p:nvPicPr>
          <p:cNvPr id="14344" name="Picture 8"/>
          <p:cNvPicPr>
            <a:picLocks noChangeAspect="1"/>
          </p:cNvPicPr>
          <p:nvPr/>
        </p:nvPicPr>
        <p:blipFill>
          <a:blip r:embed="rId4" cstate="print"/>
          <a:srcRect l="57951" t="36133"/>
          <a:stretch>
            <a:fillRect/>
          </a:stretch>
        </p:blipFill>
        <p:spPr bwMode="auto">
          <a:xfrm>
            <a:off x="6096001" y="1844676"/>
            <a:ext cx="3119967" cy="2513013"/>
          </a:xfrm>
          <a:prstGeom prst="rect">
            <a:avLst/>
          </a:prstGeom>
          <a:noFill/>
          <a:ln w="9525">
            <a:noFill/>
            <a:miter lim="800000"/>
            <a:headEnd/>
            <a:tailEnd/>
          </a:ln>
        </p:spPr>
      </p:pic>
      <p:pic>
        <p:nvPicPr>
          <p:cNvPr id="14345" name="Picture 3"/>
          <p:cNvPicPr>
            <a:picLocks noChangeAspect="1"/>
          </p:cNvPicPr>
          <p:nvPr/>
        </p:nvPicPr>
        <p:blipFill>
          <a:blip r:embed="rId5" cstate="print"/>
          <a:srcRect/>
          <a:stretch>
            <a:fillRect/>
          </a:stretch>
        </p:blipFill>
        <p:spPr bwMode="auto">
          <a:xfrm>
            <a:off x="941917" y="3465513"/>
            <a:ext cx="5317067"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000" y="1844675"/>
            <a:ext cx="5088467" cy="4248150"/>
          </a:xfrm>
          <a:prstGeom prst="rect">
            <a:avLst/>
          </a:prstGeom>
          <a:solidFill>
            <a:srgbClr val="83D9D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5363" name="Picture 4"/>
          <p:cNvPicPr>
            <a:picLocks noChangeAspect="1"/>
          </p:cNvPicPr>
          <p:nvPr/>
        </p:nvPicPr>
        <p:blipFill>
          <a:blip r:embed="rId2" cstate="print"/>
          <a:srcRect l="21971" t="9731" r="25368" b="8469"/>
          <a:stretch>
            <a:fillRect/>
          </a:stretch>
        </p:blipFill>
        <p:spPr bwMode="auto">
          <a:xfrm>
            <a:off x="7488768" y="2116139"/>
            <a:ext cx="2224617" cy="3665537"/>
          </a:xfrm>
          <a:prstGeom prst="rect">
            <a:avLst/>
          </a:prstGeom>
          <a:noFill/>
          <a:ln w="9525">
            <a:noFill/>
            <a:miter lim="800000"/>
            <a:headEnd/>
            <a:tailEnd/>
          </a:ln>
        </p:spPr>
      </p:pic>
      <p:sp>
        <p:nvSpPr>
          <p:cNvPr id="12" name="Rectangle 11"/>
          <p:cNvSpPr/>
          <p:nvPr/>
        </p:nvSpPr>
        <p:spPr>
          <a:xfrm>
            <a:off x="1007534" y="1844675"/>
            <a:ext cx="4878917" cy="4248150"/>
          </a:xfrm>
          <a:prstGeom prst="rect">
            <a:avLst/>
          </a:prstGeom>
          <a:solidFill>
            <a:srgbClr val="AFDF4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19" name="Title 5"/>
          <p:cNvSpPr>
            <a:spLocks noGrp="1"/>
          </p:cNvSpPr>
          <p:nvPr>
            <p:ph type="title"/>
          </p:nvPr>
        </p:nvSpPr>
        <p:spPr>
          <a:xfrm>
            <a:off x="609601" y="485775"/>
            <a:ext cx="10960100" cy="1358900"/>
          </a:xfrm>
        </p:spPr>
        <p:txBody>
          <a:bodyPr>
            <a:normAutofit/>
          </a:bodyPr>
          <a:lstStyle/>
          <a:p>
            <a:pPr algn="ctr" eaLnBrk="1" hangingPunct="1">
              <a:defRPr/>
            </a:pPr>
            <a:r>
              <a:rPr lang="en-GB" altLang="en-US" dirty="0" smtClean="0"/>
              <a:t>Be Prepared!</a:t>
            </a:r>
            <a:br>
              <a:rPr lang="en-GB" altLang="en-US" dirty="0" smtClean="0"/>
            </a:br>
            <a:r>
              <a:rPr lang="en-GB" altLang="en-US" sz="3600" dirty="0" smtClean="0"/>
              <a:t>Water</a:t>
            </a:r>
          </a:p>
        </p:txBody>
      </p:sp>
      <p:sp>
        <p:nvSpPr>
          <p:cNvPr id="11" name="Rounded Rectangle 10"/>
          <p:cNvSpPr/>
          <p:nvPr/>
        </p:nvSpPr>
        <p:spPr>
          <a:xfrm>
            <a:off x="1007534" y="1844676"/>
            <a:ext cx="4878917" cy="15843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C1C1C"/>
                </a:solidFill>
                <a:latin typeface="+mj-lt"/>
              </a:rPr>
              <a:t>Drink lots of water to keep hydrated and replace all the fluids which your body loses through sweating.</a:t>
            </a:r>
          </a:p>
        </p:txBody>
      </p:sp>
      <p:pic>
        <p:nvPicPr>
          <p:cNvPr id="15367" name="Picture 6"/>
          <p:cNvPicPr>
            <a:picLocks noChangeAspect="1"/>
          </p:cNvPicPr>
          <p:nvPr/>
        </p:nvPicPr>
        <p:blipFill>
          <a:blip r:embed="rId3" cstate="print"/>
          <a:srcRect t="37032" r="59386"/>
          <a:stretch>
            <a:fillRect/>
          </a:stretch>
        </p:blipFill>
        <p:spPr bwMode="auto">
          <a:xfrm>
            <a:off x="8597900" y="1844676"/>
            <a:ext cx="2584451" cy="2124075"/>
          </a:xfrm>
          <a:prstGeom prst="rect">
            <a:avLst/>
          </a:prstGeom>
          <a:noFill/>
          <a:ln w="9525">
            <a:noFill/>
            <a:miter lim="800000"/>
            <a:headEnd/>
            <a:tailEnd/>
          </a:ln>
        </p:spPr>
      </p:pic>
      <p:pic>
        <p:nvPicPr>
          <p:cNvPr id="15368" name="Picture 8"/>
          <p:cNvPicPr>
            <a:picLocks noChangeAspect="1"/>
          </p:cNvPicPr>
          <p:nvPr/>
        </p:nvPicPr>
        <p:blipFill>
          <a:blip r:embed="rId4" cstate="print"/>
          <a:srcRect l="57951" t="36133"/>
          <a:stretch>
            <a:fillRect/>
          </a:stretch>
        </p:blipFill>
        <p:spPr bwMode="auto">
          <a:xfrm>
            <a:off x="6096001" y="1844676"/>
            <a:ext cx="3119967" cy="2513013"/>
          </a:xfrm>
          <a:prstGeom prst="rect">
            <a:avLst/>
          </a:prstGeom>
          <a:noFill/>
          <a:ln w="9525">
            <a:noFill/>
            <a:miter lim="800000"/>
            <a:headEnd/>
            <a:tailEnd/>
          </a:ln>
        </p:spPr>
      </p:pic>
      <p:pic>
        <p:nvPicPr>
          <p:cNvPr id="15369" name="Picture 1"/>
          <p:cNvPicPr>
            <a:picLocks noChangeAspect="1"/>
          </p:cNvPicPr>
          <p:nvPr/>
        </p:nvPicPr>
        <p:blipFill>
          <a:blip r:embed="rId5" cstate="print"/>
          <a:srcRect/>
          <a:stretch>
            <a:fillRect/>
          </a:stretch>
        </p:blipFill>
        <p:spPr bwMode="auto">
          <a:xfrm>
            <a:off x="2868084" y="3338514"/>
            <a:ext cx="1159933" cy="2479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007534" y="1476375"/>
            <a:ext cx="10176933" cy="4616450"/>
          </a:xfrm>
          <a:prstGeom prst="rect">
            <a:avLst/>
          </a:prstGeom>
          <a:solidFill>
            <a:srgbClr val="AFDF4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87" name="Picture 2"/>
          <p:cNvPicPr>
            <a:picLocks noChangeAspect="1"/>
          </p:cNvPicPr>
          <p:nvPr/>
        </p:nvPicPr>
        <p:blipFill>
          <a:blip r:embed="rId2" cstate="print"/>
          <a:srcRect/>
          <a:stretch>
            <a:fillRect/>
          </a:stretch>
        </p:blipFill>
        <p:spPr bwMode="auto">
          <a:xfrm>
            <a:off x="5893831" y="1816186"/>
            <a:ext cx="3704167" cy="3930650"/>
          </a:xfrm>
          <a:prstGeom prst="rect">
            <a:avLst/>
          </a:prstGeom>
          <a:noFill/>
          <a:ln w="9525">
            <a:solidFill>
              <a:schemeClr val="tx1"/>
            </a:solidFill>
            <a:miter lim="800000"/>
            <a:headEnd/>
            <a:tailEnd/>
          </a:ln>
        </p:spPr>
      </p:pic>
      <p:sp>
        <p:nvSpPr>
          <p:cNvPr id="10243" name="Title 5"/>
          <p:cNvSpPr>
            <a:spLocks noGrp="1"/>
          </p:cNvSpPr>
          <p:nvPr>
            <p:ph type="title"/>
          </p:nvPr>
        </p:nvSpPr>
        <p:spPr>
          <a:xfrm>
            <a:off x="609601" y="485775"/>
            <a:ext cx="10960100" cy="971550"/>
          </a:xfrm>
        </p:spPr>
        <p:txBody>
          <a:bodyPr>
            <a:normAutofit/>
          </a:bodyPr>
          <a:lstStyle/>
          <a:p>
            <a:pPr eaLnBrk="1" hangingPunct="1">
              <a:defRPr/>
            </a:pPr>
            <a:r>
              <a:rPr lang="en-GB" altLang="en-US" dirty="0" smtClean="0"/>
              <a:t>Safety in the Sun</a:t>
            </a:r>
          </a:p>
        </p:txBody>
      </p:sp>
      <p:pic>
        <p:nvPicPr>
          <p:cNvPr id="16389" name="Individual Work"/>
          <p:cNvPicPr>
            <a:picLocks noChangeAspect="1"/>
          </p:cNvPicPr>
          <p:nvPr/>
        </p:nvPicPr>
        <p:blipFill>
          <a:blip r:embed="rId3" cstate="print"/>
          <a:srcRect/>
          <a:stretch>
            <a:fillRect/>
          </a:stretch>
        </p:blipFill>
        <p:spPr bwMode="auto">
          <a:xfrm>
            <a:off x="10261600" y="612775"/>
            <a:ext cx="1153584" cy="863600"/>
          </a:xfrm>
          <a:prstGeom prst="rect">
            <a:avLst/>
          </a:prstGeom>
          <a:noFill/>
          <a:ln w="9525">
            <a:noFill/>
            <a:miter lim="800000"/>
            <a:headEnd/>
            <a:tailEnd/>
          </a:ln>
        </p:spPr>
      </p:pic>
      <p:sp>
        <p:nvSpPr>
          <p:cNvPr id="8" name="TextBox 7"/>
          <p:cNvSpPr txBox="1"/>
          <p:nvPr/>
        </p:nvSpPr>
        <p:spPr>
          <a:xfrm>
            <a:off x="1227438" y="1672282"/>
            <a:ext cx="3978875" cy="3831818"/>
          </a:xfrm>
          <a:prstGeom prst="rect">
            <a:avLst/>
          </a:prstGeom>
          <a:noFill/>
        </p:spPr>
        <p:txBody>
          <a:bodyPr wrap="square" rtlCol="0">
            <a:spAutoFit/>
          </a:bodyPr>
          <a:lstStyle/>
          <a:p>
            <a:r>
              <a:rPr lang="en-GB" u="sng" dirty="0" smtClean="0"/>
              <a:t>Activity:  </a:t>
            </a:r>
            <a:r>
              <a:rPr lang="en-GB" dirty="0" smtClean="0"/>
              <a:t>Can you create a way of promoting sun safety to others?</a:t>
            </a:r>
          </a:p>
          <a:p>
            <a:endParaRPr lang="en-GB" dirty="0" smtClean="0"/>
          </a:p>
          <a:p>
            <a:r>
              <a:rPr lang="en-GB" dirty="0" smtClean="0"/>
              <a:t>Match the pictures and captions to help you the planning stage.</a:t>
            </a:r>
          </a:p>
          <a:p>
            <a:endParaRPr lang="en-GB" dirty="0" smtClean="0"/>
          </a:p>
          <a:p>
            <a:r>
              <a:rPr lang="en-GB" dirty="0" smtClean="0"/>
              <a:t>Draw on your talents and skills to decide how you would like to present your information.</a:t>
            </a:r>
          </a:p>
          <a:p>
            <a:endParaRPr lang="en-GB" dirty="0" smtClean="0"/>
          </a:p>
          <a:p>
            <a:r>
              <a:rPr lang="en-GB" dirty="0" smtClean="0"/>
              <a:t>Ideas include:</a:t>
            </a:r>
          </a:p>
          <a:p>
            <a:pPr>
              <a:buFontTx/>
              <a:buChar char="-"/>
            </a:pPr>
            <a:r>
              <a:rPr lang="en-GB" sz="1500" dirty="0" smtClean="0"/>
              <a:t>Create </a:t>
            </a:r>
            <a:r>
              <a:rPr lang="en-GB" sz="1500" dirty="0" smtClean="0"/>
              <a:t>an </a:t>
            </a:r>
            <a:r>
              <a:rPr lang="en-GB" sz="1500" dirty="0" smtClean="0"/>
              <a:t>information leaflet</a:t>
            </a:r>
          </a:p>
          <a:p>
            <a:pPr>
              <a:buFontTx/>
              <a:buChar char="-"/>
            </a:pPr>
            <a:r>
              <a:rPr lang="en-GB" sz="1500" dirty="0" smtClean="0"/>
              <a:t>Video </a:t>
            </a:r>
            <a:r>
              <a:rPr lang="en-GB" sz="1500" dirty="0" smtClean="0"/>
              <a:t>an </a:t>
            </a:r>
            <a:r>
              <a:rPr lang="en-GB" sz="1500" dirty="0" smtClean="0"/>
              <a:t>advert or awareness broadcast</a:t>
            </a:r>
          </a:p>
          <a:p>
            <a:pPr>
              <a:buFontTx/>
              <a:buChar char="-"/>
            </a:pPr>
            <a:r>
              <a:rPr lang="en-GB" sz="1500" dirty="0" smtClean="0"/>
              <a:t>Produce a PowerPoint</a:t>
            </a:r>
            <a:endParaRPr lang="en-US" sz="15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Vivaldi’s Four Seasons</a:t>
            </a:r>
            <a:endParaRPr lang="en-US" dirty="0"/>
          </a:p>
        </p:txBody>
      </p:sp>
      <p:sp>
        <p:nvSpPr>
          <p:cNvPr id="4" name="Rectangle 3"/>
          <p:cNvSpPr/>
          <p:nvPr/>
        </p:nvSpPr>
        <p:spPr>
          <a:xfrm>
            <a:off x="2266924" y="1448485"/>
            <a:ext cx="5499839" cy="369332"/>
          </a:xfrm>
          <a:prstGeom prst="rect">
            <a:avLst/>
          </a:prstGeom>
        </p:spPr>
        <p:txBody>
          <a:bodyPr wrap="none">
            <a:spAutoFit/>
          </a:bodyPr>
          <a:lstStyle/>
          <a:p>
            <a:pPr>
              <a:buNone/>
            </a:pPr>
            <a:r>
              <a:rPr lang="en-US" dirty="0" smtClean="0">
                <a:hlinkClick r:id="rId2"/>
              </a:rPr>
              <a:t>https://www.youtube.com/watch?v=GRxofEmo3HA</a:t>
            </a:r>
            <a:endParaRPr lang="en-US" dirty="0"/>
          </a:p>
        </p:txBody>
      </p:sp>
      <p:pic>
        <p:nvPicPr>
          <p:cNvPr id="1026" name="Picture 2" descr="London Philharmonic Orchestra: Vivaldi: The Four Seasons by London ..."/>
          <p:cNvPicPr>
            <a:picLocks noChangeAspect="1" noChangeArrowheads="1"/>
          </p:cNvPicPr>
          <p:nvPr/>
        </p:nvPicPr>
        <p:blipFill>
          <a:blip r:embed="rId3" cstate="print"/>
          <a:srcRect/>
          <a:stretch>
            <a:fillRect/>
          </a:stretch>
        </p:blipFill>
        <p:spPr bwMode="auto">
          <a:xfrm>
            <a:off x="2791683" y="2095500"/>
            <a:ext cx="4762500" cy="4762500"/>
          </a:xfrm>
          <a:prstGeom prst="rect">
            <a:avLst/>
          </a:prstGeom>
          <a:noFill/>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219</TotalTime>
  <Words>850</Words>
  <Application>Microsoft Office PowerPoint</Application>
  <PresentationFormat>Custom</PresentationFormat>
  <Paragraphs>148</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Facet</vt:lpstr>
      <vt:lpstr>Seasonal Change</vt:lpstr>
      <vt:lpstr>Slide 2</vt:lpstr>
      <vt:lpstr>The Four Seasons</vt:lpstr>
      <vt:lpstr>Summer Changes</vt:lpstr>
      <vt:lpstr>Summer</vt:lpstr>
      <vt:lpstr>Day Length</vt:lpstr>
      <vt:lpstr>Summer Photos</vt:lpstr>
      <vt:lpstr>Summer Weather</vt:lpstr>
      <vt:lpstr>How Summer affects plants and animals</vt:lpstr>
      <vt:lpstr>Activity: Changes around Us  Make some recordings of some of the changes around you that are due to seasonal change – because it  is summer!  You may wish to do sketches, make notes or take photographs.  You may choose to compile a little video, create a  PowerPoint or just retain your knowledge in your mind and in your notes.  You might wish to do a little online research into summer or create a poster or leaflet of activities to do and clothes to wear due to the seasonal changes in summer.  Remember to try and link the choice of activity and clothing or the change to the changes in weather, length of the day and other seasonal changes.  Remember: Keeping safe in the sun is essential.  Take a look at the next section of this PowerPoint   </vt:lpstr>
      <vt:lpstr>Slide 11</vt:lpstr>
      <vt:lpstr>Summer Sun</vt:lpstr>
      <vt:lpstr>Staying Safe in the Sun</vt:lpstr>
      <vt:lpstr>Be Prepared!</vt:lpstr>
      <vt:lpstr>Be Prepared! Clothes</vt:lpstr>
      <vt:lpstr>Be Prepared! Sun Cream</vt:lpstr>
      <vt:lpstr>Be Prepared! Sun Hat</vt:lpstr>
      <vt:lpstr>Be Prepared! Sunglasses</vt:lpstr>
      <vt:lpstr>Be Prepared! Shade</vt:lpstr>
      <vt:lpstr>Be Prepared! Water</vt:lpstr>
      <vt:lpstr>Safety in the Sun</vt:lpstr>
      <vt:lpstr>Vivaldi’s Four Seasons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humans  change and grow?</dc:title>
  <dc:creator>StaffHarrison</dc:creator>
  <cp:lastModifiedBy>DARREN FOGARTY</cp:lastModifiedBy>
  <cp:revision>77</cp:revision>
  <dcterms:created xsi:type="dcterms:W3CDTF">2020-06-14T23:44:12Z</dcterms:created>
  <dcterms:modified xsi:type="dcterms:W3CDTF">2020-07-02T15:40:15Z</dcterms:modified>
</cp:coreProperties>
</file>