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15" r:id="rId12"/>
    <p:sldId id="297" r:id="rId13"/>
    <p:sldId id="298" r:id="rId14"/>
    <p:sldId id="306" r:id="rId15"/>
    <p:sldId id="299" r:id="rId16"/>
    <p:sldId id="307" r:id="rId17"/>
    <p:sldId id="308" r:id="rId18"/>
    <p:sldId id="309" r:id="rId19"/>
    <p:sldId id="304" r:id="rId20"/>
    <p:sldId id="310" r:id="rId21"/>
    <p:sldId id="311" r:id="rId22"/>
    <p:sldId id="312" r:id="rId23"/>
    <p:sldId id="305" r:id="rId24"/>
    <p:sldId id="313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6E4A02-8C7D-4B4E-A6F1-07604E392B1F}" v="1" dt="2021-01-12T20:23:45.285"/>
    <p1510:client id="{FD3FD9F5-0B56-760A-F4ED-7207ACAA171E}" v="28" dt="2021-01-14T20:29:41.1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21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63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FD3FD9F5-0B56-760A-F4ED-7207ACAA171E}"/>
    <pc:docChg chg="modSld">
      <pc:chgData name="Katie Hurst" userId="S::katie.hurst@bramhopeprimaryschool.co.uk::edc11e18-5fed-42f7-b251-1c2a03e1975b" providerId="AD" clId="Web-{FD3FD9F5-0B56-760A-F4ED-7207ACAA171E}" dt="2021-01-14T20:29:41.103" v="27" actId="1076"/>
      <pc:docMkLst>
        <pc:docMk/>
      </pc:docMkLst>
      <pc:sldChg chg="addSp modSp">
        <pc:chgData name="Katie Hurst" userId="S::katie.hurst@bramhopeprimaryschool.co.uk::edc11e18-5fed-42f7-b251-1c2a03e1975b" providerId="AD" clId="Web-{FD3FD9F5-0B56-760A-F4ED-7207ACAA171E}" dt="2021-01-14T20:29:41.103" v="27" actId="1076"/>
        <pc:sldMkLst>
          <pc:docMk/>
          <pc:sldMk cId="3195527484" sldId="304"/>
        </pc:sldMkLst>
        <pc:spChg chg="mod">
          <ac:chgData name="Katie Hurst" userId="S::katie.hurst@bramhopeprimaryschool.co.uk::edc11e18-5fed-42f7-b251-1c2a03e1975b" providerId="AD" clId="Web-{FD3FD9F5-0B56-760A-F4ED-7207ACAA171E}" dt="2021-01-14T20:28:13.300" v="1" actId="1076"/>
          <ac:spMkLst>
            <pc:docMk/>
            <pc:sldMk cId="3195527484" sldId="304"/>
            <ac:spMk id="14" creationId="{00000000-0000-0000-0000-000000000000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40" v="15" actId="1076"/>
          <ac:spMkLst>
            <pc:docMk/>
            <pc:sldMk cId="3195527484" sldId="304"/>
            <ac:spMk id="20" creationId="{5596FE80-B15F-491A-8F14-A5F9A0E918B0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56" v="16" actId="1076"/>
          <ac:spMkLst>
            <pc:docMk/>
            <pc:sldMk cId="3195527484" sldId="304"/>
            <ac:spMk id="21" creationId="{A26DA684-6311-4802-BB1E-DC082F1AC69A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56" v="17" actId="1076"/>
          <ac:spMkLst>
            <pc:docMk/>
            <pc:sldMk cId="3195527484" sldId="304"/>
            <ac:spMk id="22" creationId="{7F106E6A-E421-4441-9A12-0776931382A5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56" v="18" actId="1076"/>
          <ac:spMkLst>
            <pc:docMk/>
            <pc:sldMk cId="3195527484" sldId="304"/>
            <ac:spMk id="23" creationId="{89FAC17E-39F0-4E0D-AF57-527E5D70DAA1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56" v="19" actId="1076"/>
          <ac:spMkLst>
            <pc:docMk/>
            <pc:sldMk cId="3195527484" sldId="304"/>
            <ac:spMk id="24" creationId="{115ACEDA-1C2D-4AD3-93C1-63FF0DF86138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72" v="20" actId="1076"/>
          <ac:spMkLst>
            <pc:docMk/>
            <pc:sldMk cId="3195527484" sldId="304"/>
            <ac:spMk id="25" creationId="{A75D697D-3A06-4A13-9CD6-977D0DE61562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72" v="21" actId="1076"/>
          <ac:spMkLst>
            <pc:docMk/>
            <pc:sldMk cId="3195527484" sldId="304"/>
            <ac:spMk id="26" creationId="{B6C09D28-DDA2-4A44-9130-83B11CE24BBA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72" v="22" actId="1076"/>
          <ac:spMkLst>
            <pc:docMk/>
            <pc:sldMk cId="3195527484" sldId="304"/>
            <ac:spMk id="27" creationId="{F7C094C2-D46D-4C63-8AA4-74F26E2CD5E0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87" v="23" actId="1076"/>
          <ac:spMkLst>
            <pc:docMk/>
            <pc:sldMk cId="3195527484" sldId="304"/>
            <ac:spMk id="28" creationId="{C16D97AF-7662-45DE-9A28-B2E3947086C0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87" v="24" actId="1076"/>
          <ac:spMkLst>
            <pc:docMk/>
            <pc:sldMk cId="3195527484" sldId="304"/>
            <ac:spMk id="29" creationId="{A42E4B90-97EF-4C98-8980-A65046973BFC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87" v="25" actId="1076"/>
          <ac:spMkLst>
            <pc:docMk/>
            <pc:sldMk cId="3195527484" sldId="304"/>
            <ac:spMk id="30" creationId="{540AB1DF-F750-43F1-8463-EDEC118BB743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087" v="26" actId="1076"/>
          <ac:spMkLst>
            <pc:docMk/>
            <pc:sldMk cId="3195527484" sldId="304"/>
            <ac:spMk id="31" creationId="{F9A82CDE-B0AD-4741-AABA-A5A1DCEC54A9}"/>
          </ac:spMkLst>
        </pc:spChg>
        <pc:spChg chg="add mod">
          <ac:chgData name="Katie Hurst" userId="S::katie.hurst@bramhopeprimaryschool.co.uk::edc11e18-5fed-42f7-b251-1c2a03e1975b" providerId="AD" clId="Web-{FD3FD9F5-0B56-760A-F4ED-7207ACAA171E}" dt="2021-01-14T20:29:41.103" v="27" actId="1076"/>
          <ac:spMkLst>
            <pc:docMk/>
            <pc:sldMk cId="3195527484" sldId="304"/>
            <ac:spMk id="32" creationId="{05C0FADC-15D9-4F54-81FB-D15405DC99CC}"/>
          </ac:spMkLst>
        </pc:spChg>
      </pc:sldChg>
    </pc:docChg>
  </pc:docChgLst>
  <pc:docChgLst>
    <pc:chgData name="Katie Hurst" userId="edc11e18-5fed-42f7-b251-1c2a03e1975b" providerId="ADAL" clId="{5D6E4A02-8C7D-4B4E-A6F1-07604E392B1F}"/>
    <pc:docChg chg="addSld modSld">
      <pc:chgData name="Katie Hurst" userId="edc11e18-5fed-42f7-b251-1c2a03e1975b" providerId="ADAL" clId="{5D6E4A02-8C7D-4B4E-A6F1-07604E392B1F}" dt="2021-01-12T20:23:45.285" v="1"/>
      <pc:docMkLst>
        <pc:docMk/>
      </pc:docMkLst>
      <pc:sldChg chg="addSp modSp new modAnim">
        <pc:chgData name="Katie Hurst" userId="edc11e18-5fed-42f7-b251-1c2a03e1975b" providerId="ADAL" clId="{5D6E4A02-8C7D-4B4E-A6F1-07604E392B1F}" dt="2021-01-12T20:23:45.285" v="1"/>
        <pc:sldMkLst>
          <pc:docMk/>
          <pc:sldMk cId="3982236697" sldId="315"/>
        </pc:sldMkLst>
        <pc:picChg chg="add mod">
          <ac:chgData name="Katie Hurst" userId="edc11e18-5fed-42f7-b251-1c2a03e1975b" providerId="ADAL" clId="{5D6E4A02-8C7D-4B4E-A6F1-07604E392B1F}" dt="2021-01-12T20:23:45.285" v="1"/>
          <ac:picMkLst>
            <pc:docMk/>
            <pc:sldMk cId="3982236697" sldId="315"/>
            <ac:picMk id="2" creationId="{D22CFDB8-BA9F-4C01-A0C8-A88C5B553DB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2449125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0.png"/><Relationship Id="rId7" Type="http://schemas.openxmlformats.org/officeDocument/2006/relationships/image" Target="../media/image2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18.png"/><Relationship Id="rId5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.xm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C2CE11-7E96-4C76-A04D-1A2292533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6883" y="1737213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3.3.1 - Divide with remainders activity">
            <a:hlinkClick r:id="" action="ppaction://media"/>
            <a:extLst>
              <a:ext uri="{FF2B5EF4-FFF2-40B4-BE49-F238E27FC236}">
                <a16:creationId xmlns:a16="http://schemas.microsoft.com/office/drawing/2014/main" id="{D22CFDB8-BA9F-4C01-A0C8-A88C5B553DB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36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Circle the multiples of 5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12      35      40      57      95      70</a:t>
            </a: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15 cubes.</a:t>
            </a:r>
          </a:p>
          <a:p>
            <a:pPr lvl="0"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How many groups of 3 are there?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is an array.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groups of 4 are there?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779" y="2161427"/>
            <a:ext cx="6544800" cy="906203"/>
          </a:xfrm>
          <a:prstGeom prst="rect">
            <a:avLst/>
          </a:prstGeom>
        </p:spPr>
      </p:pic>
      <p:sp>
        <p:nvSpPr>
          <p:cNvPr id="50" name="Oval 49"/>
          <p:cNvSpPr/>
          <p:nvPr/>
        </p:nvSpPr>
        <p:spPr>
          <a:xfrm>
            <a:off x="14236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19664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25093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0521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5950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4259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9688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5116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0545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5973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1378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1402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Circle the multiples of 5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12      35      40      57      95      70</a:t>
            </a: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15 cubes.</a:t>
            </a:r>
          </a:p>
          <a:p>
            <a:pPr lvl="0">
              <a:defRPr/>
            </a:pPr>
            <a:endParaRPr lang="en-GB" sz="4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How many groups of 3 are there?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is an array.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How many groups of 4 are there?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779" y="2161427"/>
            <a:ext cx="6544800" cy="906203"/>
          </a:xfrm>
          <a:prstGeom prst="rect">
            <a:avLst/>
          </a:prstGeom>
        </p:spPr>
      </p:pic>
      <p:sp>
        <p:nvSpPr>
          <p:cNvPr id="50" name="Oval 49"/>
          <p:cNvSpPr/>
          <p:nvPr/>
        </p:nvSpPr>
        <p:spPr>
          <a:xfrm>
            <a:off x="14236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19664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25093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0521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59504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4259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9688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5116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0545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59739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137896" y="4463207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140247" y="5017189"/>
            <a:ext cx="432000" cy="43107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00387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971148" y="910850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117460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650680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498430" y="904758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6375174" y="327176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448681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849227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223647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558878" y="2037044"/>
            <a:ext cx="1227861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375174" y="562129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69172" y="4387443"/>
            <a:ext cx="1079509" cy="115809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2450593" y="4381412"/>
            <a:ext cx="1079509" cy="115809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3545077" y="4375381"/>
            <a:ext cx="1079509" cy="115809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8219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 animBg="1"/>
      <p:bldP spid="39" grpId="0" animBg="1"/>
      <p:bldP spid="40" grpId="0" animBg="1"/>
      <p:bldP spid="41" grpId="0" animBg="1"/>
      <p:bldP spid="42" grpId="0"/>
      <p:bldP spid="5" grpId="0" animBg="1"/>
      <p:bldP spid="44" grpId="0" animBg="1"/>
      <p:bldP spid="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17523" y="409635"/>
                <a:ext cx="7625490" cy="6001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Alex has 11 flowers.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4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5 pots of 2 and 1 flower remaining.   </a:t>
                </a: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remainder 1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If she plants 2 flowers in each pot.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she fill?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523" y="409635"/>
                <a:ext cx="7625490" cy="6001643"/>
              </a:xfrm>
              <a:prstGeom prst="rect">
                <a:avLst/>
              </a:prstGeom>
              <a:blipFill>
                <a:blip r:embed="rId5"/>
                <a:stretch>
                  <a:fillRect l="-1599" t="-9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40946"/>
            <a:ext cx="1140722" cy="12993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4339"/>
            <a:ext cx="1140722" cy="12993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4151" y="315318"/>
            <a:ext cx="1393867" cy="9577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023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58017" y="369297"/>
                <a:ext cx="7755768" cy="58169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if Alex grouped her flowers into pots of 3?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3 pots of 3 and 2 flowers remaining.   </a:t>
                </a: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remainder 2</a:t>
                </a: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she fill?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flowers will be remaining?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017" y="369297"/>
                <a:ext cx="7755768" cy="5816977"/>
              </a:xfrm>
              <a:prstGeom prst="rect">
                <a:avLst/>
              </a:prstGeom>
              <a:blipFill>
                <a:blip r:embed="rId5"/>
                <a:stretch>
                  <a:fillRect l="-1651" t="-1048" b="-20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1104" y="1913356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33948" y="20560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620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1092 0.21875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1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-0.01285 0.21967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" y="1097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9254 0.18518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925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927 0.179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5139 0.19167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958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05399 0.19283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963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2917 0.21806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8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7" grpId="0"/>
      <p:bldP spid="27" grpId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17523" y="409635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2 pots of 4 and 3 flowers remaining.   </a:t>
                </a:r>
              </a:p>
              <a:p>
                <a:pPr lvl="0"/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r 3</a:t>
                </a:r>
              </a:p>
              <a:p>
                <a:pPr lvl="0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she fill?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flowers will be remaining?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523" y="409635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599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2720985"/>
            <a:ext cx="1101510" cy="102805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863034" y="2707865"/>
            <a:ext cx="1124868" cy="104117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7512" y="350357"/>
            <a:ext cx="7875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if Alex grouped her flowers into pots of 4?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1104" y="1913356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533948" y="20560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473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809 0.12408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" y="620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2622 0.1314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657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05139 0.14861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743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-0.15833 0.16829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00185 L -0.04132 0.1548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" y="763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5468 0.15833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791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1191 0.13171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55" y="657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04496 0.13889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9" grpId="0"/>
      <p:bldP spid="2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6787" y="483986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9631" y="498255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250" y="421491"/>
            <a:ext cx="1319752" cy="9216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409635"/>
            <a:ext cx="76254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Dora has 13 counters.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She arranges her counters into equal groups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and has some counters remaining.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could Dora have arranged her counters?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116411" y="37481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605411" y="343638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577502" y="390438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094411" y="359192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827301" y="446430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424411" y="455055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072411" y="326581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227272" y="37481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399211" y="317984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830285" y="415349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259301" y="405746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640411" y="363249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268811" y="43511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596FE80-B15F-491A-8F14-A5F9A0E918B0}"/>
              </a:ext>
            </a:extLst>
          </p:cNvPr>
          <p:cNvSpPr/>
          <p:nvPr/>
        </p:nvSpPr>
        <p:spPr>
          <a:xfrm>
            <a:off x="3567663" y="34084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26DA684-6311-4802-BB1E-DC082F1AC69A}"/>
              </a:ext>
            </a:extLst>
          </p:cNvPr>
          <p:cNvSpPr/>
          <p:nvPr/>
        </p:nvSpPr>
        <p:spPr>
          <a:xfrm>
            <a:off x="4056663" y="309670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F106E6A-E421-4441-9A12-0776931382A5}"/>
              </a:ext>
            </a:extLst>
          </p:cNvPr>
          <p:cNvSpPr/>
          <p:nvPr/>
        </p:nvSpPr>
        <p:spPr>
          <a:xfrm>
            <a:off x="4028754" y="356469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9FAC17E-39F0-4E0D-AF57-527E5D70DAA1}"/>
              </a:ext>
            </a:extLst>
          </p:cNvPr>
          <p:cNvSpPr/>
          <p:nvPr/>
        </p:nvSpPr>
        <p:spPr>
          <a:xfrm>
            <a:off x="4545663" y="325223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15ACEDA-1C2D-4AD3-93C1-63FF0DF86138}"/>
              </a:ext>
            </a:extLst>
          </p:cNvPr>
          <p:cNvSpPr/>
          <p:nvPr/>
        </p:nvSpPr>
        <p:spPr>
          <a:xfrm>
            <a:off x="4278553" y="41246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75D697D-3A06-4A13-9CD6-977D0DE61562}"/>
              </a:ext>
            </a:extLst>
          </p:cNvPr>
          <p:cNvSpPr/>
          <p:nvPr/>
        </p:nvSpPr>
        <p:spPr>
          <a:xfrm>
            <a:off x="4875663" y="421087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6C09D28-DDA2-4A44-9130-83B11CE24BBA}"/>
              </a:ext>
            </a:extLst>
          </p:cNvPr>
          <p:cNvSpPr/>
          <p:nvPr/>
        </p:nvSpPr>
        <p:spPr>
          <a:xfrm>
            <a:off x="5523663" y="292612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F7C094C2-D46D-4C63-8AA4-74F26E2CD5E0}"/>
              </a:ext>
            </a:extLst>
          </p:cNvPr>
          <p:cNvSpPr/>
          <p:nvPr/>
        </p:nvSpPr>
        <p:spPr>
          <a:xfrm>
            <a:off x="5678524" y="34084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C16D97AF-7662-45DE-9A28-B2E3947086C0}"/>
              </a:ext>
            </a:extLst>
          </p:cNvPr>
          <p:cNvSpPr/>
          <p:nvPr/>
        </p:nvSpPr>
        <p:spPr>
          <a:xfrm>
            <a:off x="4850463" y="284016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42E4B90-97EF-4C98-8980-A65046973BFC}"/>
              </a:ext>
            </a:extLst>
          </p:cNvPr>
          <p:cNvSpPr/>
          <p:nvPr/>
        </p:nvSpPr>
        <p:spPr>
          <a:xfrm>
            <a:off x="5281537" y="381380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40AB1DF-F750-43F1-8463-EDEC118BB743}"/>
              </a:ext>
            </a:extLst>
          </p:cNvPr>
          <p:cNvSpPr/>
          <p:nvPr/>
        </p:nvSpPr>
        <p:spPr>
          <a:xfrm>
            <a:off x="4710553" y="371778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9A82CDE-B0AD-4741-AABA-A5A1DCEC54A9}"/>
              </a:ext>
            </a:extLst>
          </p:cNvPr>
          <p:cNvSpPr/>
          <p:nvPr/>
        </p:nvSpPr>
        <p:spPr>
          <a:xfrm>
            <a:off x="5091663" y="329280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5C0FADC-15D9-4F54-81FB-D15405DC99CC}"/>
              </a:ext>
            </a:extLst>
          </p:cNvPr>
          <p:cNvSpPr/>
          <p:nvPr/>
        </p:nvSpPr>
        <p:spPr>
          <a:xfrm>
            <a:off x="3720063" y="401147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250" y="421491"/>
            <a:ext cx="1319752" cy="9216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409635"/>
            <a:ext cx="76254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9711" y="1502437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groups of 2 and 1 remaining</a:t>
            </a:r>
          </a:p>
        </p:txBody>
      </p:sp>
      <p:sp>
        <p:nvSpPr>
          <p:cNvPr id="21" name="Oval 20"/>
          <p:cNvSpPr/>
          <p:nvPr/>
        </p:nvSpPr>
        <p:spPr>
          <a:xfrm>
            <a:off x="900411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900411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799534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799534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698657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698657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597780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3597780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496903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496903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5396027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396027" y="8872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6209768" y="39089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900411" y="219317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315310" y="25288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819144" y="271526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2364025" y="214145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2657934" y="260093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2144812" y="26351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3834551" y="216262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4025961" y="265918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3514086" y="260624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4952415" y="216920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5388634" y="255445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4892468" y="273006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6295039" y="209058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TextBox 80"/>
          <p:cNvSpPr txBox="1"/>
          <p:nvPr/>
        </p:nvSpPr>
        <p:spPr>
          <a:xfrm>
            <a:off x="739711" y="3353043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groups of 3 and 1 remaining</a:t>
            </a:r>
          </a:p>
        </p:txBody>
      </p:sp>
      <p:sp>
        <p:nvSpPr>
          <p:cNvPr id="82" name="Oval 81"/>
          <p:cNvSpPr/>
          <p:nvPr/>
        </p:nvSpPr>
        <p:spPr>
          <a:xfrm>
            <a:off x="857892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1484320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857892" y="475048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1484320" y="47892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3245161" y="413611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3245161" y="473653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2580896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2580025" y="474482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4964027" y="413632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4342048" y="4122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/>
          <p:cNvSpPr/>
          <p:nvPr/>
        </p:nvSpPr>
        <p:spPr>
          <a:xfrm>
            <a:off x="4964027" y="473474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4342048" y="473924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6038810" y="411602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Box 97"/>
          <p:cNvSpPr txBox="1"/>
          <p:nvPr/>
        </p:nvSpPr>
        <p:spPr>
          <a:xfrm>
            <a:off x="819144" y="5408206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groups of 4 and 1 remaining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Rectangle 98"/>
              <p:cNvSpPr/>
              <p:nvPr/>
            </p:nvSpPr>
            <p:spPr>
              <a:xfrm>
                <a:off x="5627576" y="1463983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9" name="Rectangle 9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7576" y="1463983"/>
                <a:ext cx="2539478" cy="584775"/>
              </a:xfrm>
              <a:prstGeom prst="rect">
                <a:avLst/>
              </a:prstGeom>
              <a:blipFill>
                <a:blip r:embed="rId6"/>
                <a:stretch>
                  <a:fillRect l="-5995" t="-12500" r="-52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Rectangle 99"/>
              <p:cNvSpPr/>
              <p:nvPr/>
            </p:nvSpPr>
            <p:spPr>
              <a:xfrm>
                <a:off x="5595992" y="3322265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0" name="Rectangle 9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5992" y="3322265"/>
                <a:ext cx="2539478" cy="584775"/>
              </a:xfrm>
              <a:prstGeom prst="rect">
                <a:avLst/>
              </a:prstGeom>
              <a:blipFill>
                <a:blip r:embed="rId7"/>
                <a:stretch>
                  <a:fillRect l="-6235" t="-12500" r="-503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Rectangle 100"/>
              <p:cNvSpPr/>
              <p:nvPr/>
            </p:nvSpPr>
            <p:spPr>
              <a:xfrm>
                <a:off x="5564294" y="5377428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1" name="Rectangle 1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4294" y="5377428"/>
                <a:ext cx="2539478" cy="584775"/>
              </a:xfrm>
              <a:prstGeom prst="rect">
                <a:avLst/>
              </a:prstGeom>
              <a:blipFill>
                <a:blip r:embed="rId8"/>
                <a:stretch>
                  <a:fillRect l="-6250" t="-12500" r="-528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8561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9" grpId="0"/>
      <p:bldP spid="100" grpId="0"/>
      <p:bldP spid="10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250" y="421491"/>
            <a:ext cx="1319752" cy="9216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409635"/>
            <a:ext cx="76254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900411" y="101791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332411" y="150082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884288" y="194363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796657" y="103139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1764411" y="19515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TextBox 80"/>
          <p:cNvSpPr txBox="1"/>
          <p:nvPr/>
        </p:nvSpPr>
        <p:spPr>
          <a:xfrm>
            <a:off x="884288" y="2633199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groups of 5 and 3 remaining</a:t>
            </a:r>
          </a:p>
        </p:txBody>
      </p:sp>
      <p:sp>
        <p:nvSpPr>
          <p:cNvPr id="82" name="Oval 81"/>
          <p:cNvSpPr/>
          <p:nvPr/>
        </p:nvSpPr>
        <p:spPr>
          <a:xfrm>
            <a:off x="900411" y="350750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900411" y="404306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900411" y="457861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Box 97"/>
          <p:cNvSpPr txBox="1"/>
          <p:nvPr/>
        </p:nvSpPr>
        <p:spPr>
          <a:xfrm>
            <a:off x="746195" y="5297325"/>
            <a:ext cx="516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groups of 6 and 1 remaining</a:t>
            </a:r>
          </a:p>
        </p:txBody>
      </p:sp>
      <p:sp>
        <p:nvSpPr>
          <p:cNvPr id="52" name="Oval 51"/>
          <p:cNvSpPr/>
          <p:nvPr/>
        </p:nvSpPr>
        <p:spPr>
          <a:xfrm>
            <a:off x="5344154" y="12184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5344154" y="168864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5889365" y="14344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3114221" y="100240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3546221" y="148531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3098098" y="192812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4010467" y="101588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3978221" y="193605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/>
          <p:cNvSpPr/>
          <p:nvPr/>
        </p:nvSpPr>
        <p:spPr>
          <a:xfrm>
            <a:off x="1484811" y="350459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1484811" y="404015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1484811" y="457571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/>
          <p:cNvSpPr/>
          <p:nvPr/>
        </p:nvSpPr>
        <p:spPr>
          <a:xfrm>
            <a:off x="3123645" y="351372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/>
          <p:cNvSpPr/>
          <p:nvPr/>
        </p:nvSpPr>
        <p:spPr>
          <a:xfrm>
            <a:off x="3123645" y="40492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/>
          <p:cNvSpPr/>
          <p:nvPr/>
        </p:nvSpPr>
        <p:spPr>
          <a:xfrm>
            <a:off x="3123645" y="458483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3708045" y="351081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3708045" y="4046373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3708045" y="458193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/>
          <p:cNvSpPr/>
          <p:nvPr/>
        </p:nvSpPr>
        <p:spPr>
          <a:xfrm>
            <a:off x="5336460" y="345297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Rectangle 111"/>
              <p:cNvSpPr/>
              <p:nvPr/>
            </p:nvSpPr>
            <p:spPr>
              <a:xfrm>
                <a:off x="5602652" y="2647488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r 3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2" name="Rectangle 1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2652" y="2647488"/>
                <a:ext cx="2539478" cy="584775"/>
              </a:xfrm>
              <a:prstGeom prst="rect">
                <a:avLst/>
              </a:prstGeom>
              <a:blipFill>
                <a:blip r:embed="rId6"/>
                <a:stretch>
                  <a:fillRect l="-5995" t="-12500" r="-52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3" name="Rectangle 112"/>
              <p:cNvSpPr/>
              <p:nvPr/>
            </p:nvSpPr>
            <p:spPr>
              <a:xfrm>
                <a:off x="5524356" y="5297325"/>
                <a:ext cx="25394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r 1</a:t>
                </a:r>
                <a:endParaRPr lang="en-GB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3" name="Rectangle 1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4356" y="5297325"/>
                <a:ext cx="2539478" cy="584775"/>
              </a:xfrm>
              <a:prstGeom prst="rect">
                <a:avLst/>
              </a:prstGeom>
              <a:blipFill>
                <a:blip r:embed="rId7"/>
                <a:stretch>
                  <a:fillRect l="-5995" t="-12500" r="-527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1626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67" grpId="0" animBg="1"/>
      <p:bldP spid="68" grpId="0" animBg="1"/>
      <p:bldP spid="69" grpId="0" animBg="1"/>
      <p:bldP spid="82" grpId="0" animBg="1"/>
      <p:bldP spid="83" grpId="0" animBg="1"/>
      <p:bldP spid="84" grpId="0" animBg="1"/>
      <p:bldP spid="52" grpId="0" animBg="1"/>
      <p:bldP spid="53" grpId="0" animBg="1"/>
      <p:bldP spid="95" grpId="0" animBg="1"/>
      <p:bldP spid="96" grpId="0" animBg="1"/>
      <p:bldP spid="97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/>
      <p:bldP spid="1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812" y="73125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82734" y="3229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4633" y="252924"/>
            <a:ext cx="1349655" cy="1533528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244954" y="779676"/>
            <a:ext cx="4364851" cy="722553"/>
          </a:xfrm>
          <a:prstGeom prst="wedgeRoundRectCallout">
            <a:avLst>
              <a:gd name="adj1" fmla="val -59066"/>
              <a:gd name="adj2" fmla="val 11474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311196" y="879694"/>
            <a:ext cx="4232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19 divided by 5 is equal to 3 r 4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285" y="3314827"/>
            <a:ext cx="1439017" cy="1007312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2062427" y="3379583"/>
            <a:ext cx="4364851" cy="722553"/>
          </a:xfrm>
          <a:prstGeom prst="wedgeRoundRectCallout">
            <a:avLst>
              <a:gd name="adj1" fmla="val 59447"/>
              <a:gd name="adj2" fmla="val 11473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166644" y="3490638"/>
            <a:ext cx="4232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 divided by 5 is equal to 3 r 5</a:t>
            </a:r>
          </a:p>
        </p:txBody>
      </p:sp>
      <p:sp>
        <p:nvSpPr>
          <p:cNvPr id="27" name="Oval 26"/>
          <p:cNvSpPr/>
          <p:nvPr/>
        </p:nvSpPr>
        <p:spPr>
          <a:xfrm>
            <a:off x="993767" y="182866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425767" y="2311574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977644" y="275438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890013" y="184214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857767" y="276231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7211510" y="264628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6183009" y="23705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691739" y="210467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725652" y="181315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157652" y="22960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709529" y="27388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621898" y="182663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589652" y="274681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6665780" y="264907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451124" y="182444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4883124" y="230734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435001" y="275015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47370" y="183791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315124" y="275809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1014867" y="434535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1446867" y="482826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998744" y="52710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1911113" y="435883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1878867" y="527901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746752" y="432985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3178752" y="4812756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730629" y="525556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3642998" y="43433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610752" y="526350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472224" y="4341131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04224" y="482403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456101" y="5266850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5368470" y="435460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336224" y="527478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7098302" y="4962378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6121992" y="492458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6666302" y="4775327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6553992" y="5298612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7589878" y="4816585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913495" y="1761322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Rounded Rectangle 70"/>
          <p:cNvSpPr/>
          <p:nvPr/>
        </p:nvSpPr>
        <p:spPr>
          <a:xfrm>
            <a:off x="2622855" y="1740568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2" name="Rounded Rectangle 71"/>
          <p:cNvSpPr/>
          <p:nvPr/>
        </p:nvSpPr>
        <p:spPr>
          <a:xfrm>
            <a:off x="4352110" y="1721924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Rounded Rectangle 72"/>
          <p:cNvSpPr/>
          <p:nvPr/>
        </p:nvSpPr>
        <p:spPr>
          <a:xfrm>
            <a:off x="4397295" y="4264743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Rounded Rectangle 73"/>
          <p:cNvSpPr/>
          <p:nvPr/>
        </p:nvSpPr>
        <p:spPr>
          <a:xfrm>
            <a:off x="2641151" y="4259653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Rounded Rectangle 74"/>
          <p:cNvSpPr/>
          <p:nvPr/>
        </p:nvSpPr>
        <p:spPr>
          <a:xfrm>
            <a:off x="927122" y="4255965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6" name="Rounded Rectangle 75"/>
          <p:cNvSpPr/>
          <p:nvPr/>
        </p:nvSpPr>
        <p:spPr>
          <a:xfrm>
            <a:off x="6118828" y="4259653"/>
            <a:ext cx="1494027" cy="15283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990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0.00173 -0.09074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4537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00989 -0.08611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-4306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4045 -0.00209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" y="-116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-0.05313 0.06828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2" grpId="0" animBg="1"/>
      <p:bldP spid="23" grpId="0"/>
      <p:bldP spid="25" grpId="0" animBg="1"/>
      <p:bldP spid="26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5" grpId="1" animBg="1"/>
      <p:bldP spid="66" grpId="0" animBg="1"/>
      <p:bldP spid="66" grpId="1" animBg="1"/>
      <p:bldP spid="67" grpId="0" animBg="1"/>
      <p:bldP spid="68" grpId="0" animBg="1"/>
      <p:bldP spid="68" grpId="1" animBg="1"/>
      <p:bldP spid="69" grpId="0" animBg="1"/>
      <p:bldP spid="69" grpId="1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86535" y="409635"/>
                <a:ext cx="7625490" cy="78483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counters to complete the following divisions.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do you notice?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535" y="409635"/>
                <a:ext cx="7625490" cy="7848302"/>
              </a:xfrm>
              <a:prstGeom prst="rect">
                <a:avLst/>
              </a:prstGeom>
              <a:blipFill>
                <a:blip r:embed="rId5"/>
                <a:stretch>
                  <a:fillRect l="-1599" t="-6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9154" y="5206539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51998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71182" y="2085473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r 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71182" y="2960035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r 2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909312" y="1905770"/>
            <a:ext cx="4737822" cy="796570"/>
            <a:chOff x="2909312" y="2002022"/>
            <a:chExt cx="4737822" cy="796570"/>
          </a:xfrm>
        </p:grpSpPr>
        <p:sp>
          <p:nvSpPr>
            <p:cNvPr id="9" name="Oval 8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ounded Rectangle 64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7" name="Rounded Rectangle 66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0" name="Rounded Rectangle 69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2909312" y="2810363"/>
            <a:ext cx="4737822" cy="796570"/>
            <a:chOff x="2909312" y="2002022"/>
            <a:chExt cx="4737822" cy="796570"/>
          </a:xfrm>
        </p:grpSpPr>
        <p:sp>
          <p:nvSpPr>
            <p:cNvPr id="72" name="Oval 71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Rounded Rectangle 92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4" name="Rounded Rectangle 93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5" name="Rounded Rectangle 94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6" name="Rounded Rectangle 95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7" name="Rounded Rectangle 96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8" name="Oval 97"/>
          <p:cNvSpPr/>
          <p:nvPr/>
        </p:nvSpPr>
        <p:spPr>
          <a:xfrm>
            <a:off x="7323134" y="3249369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9" name="Group 98"/>
          <p:cNvGrpSpPr/>
          <p:nvPr/>
        </p:nvGrpSpPr>
        <p:grpSpPr>
          <a:xfrm>
            <a:off x="2925354" y="3749622"/>
            <a:ext cx="4737822" cy="796570"/>
            <a:chOff x="2909312" y="2002022"/>
            <a:chExt cx="4737822" cy="796570"/>
          </a:xfrm>
        </p:grpSpPr>
        <p:sp>
          <p:nvSpPr>
            <p:cNvPr id="100" name="Oval 99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Oval 105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Oval 106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Oval 115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Oval 116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Oval 117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Oval 119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ounded Rectangle 120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2" name="Rounded Rectangle 121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3" name="Rounded Rectangle 122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4" name="Rounded Rectangle 123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5" name="Rounded Rectangle 124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26" name="Oval 125"/>
          <p:cNvSpPr/>
          <p:nvPr/>
        </p:nvSpPr>
        <p:spPr>
          <a:xfrm>
            <a:off x="7339176" y="4188628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7731214" y="3827965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TextBox 127"/>
          <p:cNvSpPr txBox="1"/>
          <p:nvPr/>
        </p:nvSpPr>
        <p:spPr>
          <a:xfrm>
            <a:off x="2047812" y="3818806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r 3</a:t>
            </a:r>
          </a:p>
        </p:txBody>
      </p:sp>
      <p:grpSp>
        <p:nvGrpSpPr>
          <p:cNvPr id="129" name="Group 128"/>
          <p:cNvGrpSpPr/>
          <p:nvPr/>
        </p:nvGrpSpPr>
        <p:grpSpPr>
          <a:xfrm>
            <a:off x="2918577" y="4641216"/>
            <a:ext cx="4737822" cy="796570"/>
            <a:chOff x="2909312" y="2002022"/>
            <a:chExt cx="4737822" cy="796570"/>
          </a:xfrm>
        </p:grpSpPr>
        <p:sp>
          <p:nvSpPr>
            <p:cNvPr id="130" name="Oval 129"/>
            <p:cNvSpPr/>
            <p:nvPr/>
          </p:nvSpPr>
          <p:spPr>
            <a:xfrm>
              <a:off x="2925354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Oval 130"/>
            <p:cNvSpPr/>
            <p:nvPr/>
          </p:nvSpPr>
          <p:spPr>
            <a:xfrm>
              <a:off x="3326539" y="2031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Oval 131"/>
            <p:cNvSpPr/>
            <p:nvPr/>
          </p:nvSpPr>
          <p:spPr>
            <a:xfrm>
              <a:off x="2925354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Oval 132"/>
            <p:cNvSpPr/>
            <p:nvPr/>
          </p:nvSpPr>
          <p:spPr>
            <a:xfrm>
              <a:off x="3326823" y="24094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Oval 133"/>
            <p:cNvSpPr/>
            <p:nvPr/>
          </p:nvSpPr>
          <p:spPr>
            <a:xfrm>
              <a:off x="3804910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Oval 134"/>
            <p:cNvSpPr/>
            <p:nvPr/>
          </p:nvSpPr>
          <p:spPr>
            <a:xfrm>
              <a:off x="4206095" y="2041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" name="Oval 135"/>
            <p:cNvSpPr/>
            <p:nvPr/>
          </p:nvSpPr>
          <p:spPr>
            <a:xfrm>
              <a:off x="3804910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Oval 136"/>
            <p:cNvSpPr/>
            <p:nvPr/>
          </p:nvSpPr>
          <p:spPr>
            <a:xfrm>
              <a:off x="4206379" y="241949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Oval 137"/>
            <p:cNvSpPr/>
            <p:nvPr/>
          </p:nvSpPr>
          <p:spPr>
            <a:xfrm>
              <a:off x="4684466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/>
            <p:cNvSpPr/>
            <p:nvPr/>
          </p:nvSpPr>
          <p:spPr>
            <a:xfrm>
              <a:off x="5085651" y="2051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Oval 139"/>
            <p:cNvSpPr/>
            <p:nvPr/>
          </p:nvSpPr>
          <p:spPr>
            <a:xfrm>
              <a:off x="4684466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Oval 140"/>
            <p:cNvSpPr/>
            <p:nvPr/>
          </p:nvSpPr>
          <p:spPr>
            <a:xfrm>
              <a:off x="5085935" y="242951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Oval 141"/>
            <p:cNvSpPr/>
            <p:nvPr/>
          </p:nvSpPr>
          <p:spPr>
            <a:xfrm>
              <a:off x="5564022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Oval 142"/>
            <p:cNvSpPr/>
            <p:nvPr/>
          </p:nvSpPr>
          <p:spPr>
            <a:xfrm>
              <a:off x="5965207" y="2061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Oval 143"/>
            <p:cNvSpPr/>
            <p:nvPr/>
          </p:nvSpPr>
          <p:spPr>
            <a:xfrm>
              <a:off x="5564022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Oval 144"/>
            <p:cNvSpPr/>
            <p:nvPr/>
          </p:nvSpPr>
          <p:spPr>
            <a:xfrm>
              <a:off x="5965491" y="243953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Oval 145"/>
            <p:cNvSpPr/>
            <p:nvPr/>
          </p:nvSpPr>
          <p:spPr>
            <a:xfrm>
              <a:off x="6443578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6844763" y="2071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Oval 147"/>
            <p:cNvSpPr/>
            <p:nvPr/>
          </p:nvSpPr>
          <p:spPr>
            <a:xfrm>
              <a:off x="6443578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Oval 148"/>
            <p:cNvSpPr/>
            <p:nvPr/>
          </p:nvSpPr>
          <p:spPr>
            <a:xfrm>
              <a:off x="6845047" y="244955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Oval 149"/>
            <p:cNvSpPr/>
            <p:nvPr/>
          </p:nvSpPr>
          <p:spPr>
            <a:xfrm>
              <a:off x="7323134" y="2081573"/>
              <a:ext cx="324000" cy="324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Rounded Rectangle 150"/>
            <p:cNvSpPr/>
            <p:nvPr/>
          </p:nvSpPr>
          <p:spPr>
            <a:xfrm>
              <a:off x="2909312" y="2002022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2" name="Rounded Rectangle 151"/>
            <p:cNvSpPr/>
            <p:nvPr/>
          </p:nvSpPr>
          <p:spPr>
            <a:xfrm>
              <a:off x="3783452" y="2006776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3" name="Rounded Rectangle 152"/>
            <p:cNvSpPr/>
            <p:nvPr/>
          </p:nvSpPr>
          <p:spPr>
            <a:xfrm>
              <a:off x="4657592" y="2011530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4" name="Rounded Rectangle 153"/>
            <p:cNvSpPr/>
            <p:nvPr/>
          </p:nvSpPr>
          <p:spPr>
            <a:xfrm>
              <a:off x="5547774" y="2016284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5" name="Rounded Rectangle 154"/>
            <p:cNvSpPr/>
            <p:nvPr/>
          </p:nvSpPr>
          <p:spPr>
            <a:xfrm>
              <a:off x="6421914" y="2021038"/>
              <a:ext cx="778673" cy="77755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56" name="Oval 155"/>
          <p:cNvSpPr/>
          <p:nvPr/>
        </p:nvSpPr>
        <p:spPr>
          <a:xfrm>
            <a:off x="7332399" y="5080222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/>
          <p:cNvSpPr/>
          <p:nvPr/>
        </p:nvSpPr>
        <p:spPr>
          <a:xfrm>
            <a:off x="7724437" y="4719559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/>
          <p:cNvSpPr/>
          <p:nvPr/>
        </p:nvSpPr>
        <p:spPr>
          <a:xfrm>
            <a:off x="7733291" y="5080222"/>
            <a:ext cx="324000" cy="32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Rounded Rectangle 158"/>
          <p:cNvSpPr/>
          <p:nvPr/>
        </p:nvSpPr>
        <p:spPr>
          <a:xfrm>
            <a:off x="7305809" y="4650724"/>
            <a:ext cx="778673" cy="777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0" name="TextBox 159"/>
          <p:cNvSpPr txBox="1"/>
          <p:nvPr/>
        </p:nvSpPr>
        <p:spPr>
          <a:xfrm>
            <a:off x="1986890" y="4680687"/>
            <a:ext cx="190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42" grpId="0"/>
      <p:bldP spid="98" grpId="0" animBg="1"/>
      <p:bldP spid="126" grpId="0" animBg="1"/>
      <p:bldP spid="127" grpId="0" animBg="1"/>
      <p:bldP spid="128" grpId="0"/>
      <p:bldP spid="156" grpId="0" animBg="1"/>
      <p:bldP spid="157" grpId="0" animBg="1"/>
      <p:bldP spid="158" grpId="0" animBg="1"/>
      <p:bldP spid="159" grpId="0" animBg="1"/>
      <p:bldP spid="16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17523" y="354363"/>
            <a:ext cx="7625490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children have some counters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counters do they have?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655" y="533523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68499" y="54779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61" name="Picture 160">
            <a:extLst>
              <a:ext uri="{FF2B5EF4-FFF2-40B4-BE49-F238E27FC236}">
                <a16:creationId xmlns:a16="http://schemas.microsoft.com/office/drawing/2014/main" id="{E06D8137-83B2-48D8-ACFE-22C2F7C55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155" y="2065175"/>
            <a:ext cx="1495958" cy="1784416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6349AEE9-BFA4-4679-AB48-41608E1FB7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12" y="3077139"/>
            <a:ext cx="1495958" cy="1844791"/>
          </a:xfrm>
          <a:prstGeom prst="rect">
            <a:avLst/>
          </a:prstGeom>
        </p:spPr>
      </p:pic>
      <p:sp>
        <p:nvSpPr>
          <p:cNvPr id="163" name="Speech Bubble: Rectangle with Corners Rounded 33">
            <a:extLst>
              <a:ext uri="{FF2B5EF4-FFF2-40B4-BE49-F238E27FC236}">
                <a16:creationId xmlns:a16="http://schemas.microsoft.com/office/drawing/2014/main" id="{EA19D71E-B586-4249-A4CA-1062FBA5E2DF}"/>
              </a:ext>
            </a:extLst>
          </p:cNvPr>
          <p:cNvSpPr/>
          <p:nvPr/>
        </p:nvSpPr>
        <p:spPr>
          <a:xfrm>
            <a:off x="1812567" y="2315205"/>
            <a:ext cx="4903500" cy="919401"/>
          </a:xfrm>
          <a:prstGeom prst="wedgeRoundRectCallout">
            <a:avLst>
              <a:gd name="adj1" fmla="val 58382"/>
              <a:gd name="adj2" fmla="val 33989"/>
              <a:gd name="adj3" fmla="val 16667"/>
            </a:avLst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If I arrange the counters into groups of 5 there is 1 counter left over.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Speech Bubble: Rectangle with Corners Rounded 35">
            <a:extLst>
              <a:ext uri="{FF2B5EF4-FFF2-40B4-BE49-F238E27FC236}">
                <a16:creationId xmlns:a16="http://schemas.microsoft.com/office/drawing/2014/main" id="{3E48973B-070C-4C66-A970-24D861AF93CC}"/>
              </a:ext>
            </a:extLst>
          </p:cNvPr>
          <p:cNvSpPr/>
          <p:nvPr/>
        </p:nvSpPr>
        <p:spPr>
          <a:xfrm>
            <a:off x="2204496" y="3618567"/>
            <a:ext cx="5442637" cy="919401"/>
          </a:xfrm>
          <a:prstGeom prst="wedgeRoundRectCallout">
            <a:avLst>
              <a:gd name="adj1" fmla="val -59116"/>
              <a:gd name="adj2" fmla="val 1665"/>
              <a:gd name="adj3" fmla="val 16667"/>
            </a:avLst>
          </a:prstGeom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If I arrange the counters into groups of 8 there are 2 counters left over.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5" name="Picture 164">
            <a:extLst>
              <a:ext uri="{FF2B5EF4-FFF2-40B4-BE49-F238E27FC236}">
                <a16:creationId xmlns:a16="http://schemas.microsoft.com/office/drawing/2014/main" id="{4BDDD11B-0AB8-493E-9975-8A7D706C44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72809" y="823988"/>
            <a:ext cx="1495958" cy="1643541"/>
          </a:xfrm>
          <a:prstGeom prst="rect">
            <a:avLst/>
          </a:prstGeom>
        </p:spPr>
      </p:pic>
      <p:sp>
        <p:nvSpPr>
          <p:cNvPr id="166" name="Speech Bubble: Rectangle with Corners Rounded 36">
            <a:extLst>
              <a:ext uri="{FF2B5EF4-FFF2-40B4-BE49-F238E27FC236}">
                <a16:creationId xmlns:a16="http://schemas.microsoft.com/office/drawing/2014/main" id="{7BB4C75C-BBE2-4B59-AAE5-752356D7319F}"/>
              </a:ext>
            </a:extLst>
          </p:cNvPr>
          <p:cNvSpPr/>
          <p:nvPr/>
        </p:nvSpPr>
        <p:spPr>
          <a:xfrm>
            <a:off x="2251855" y="1088461"/>
            <a:ext cx="3164764" cy="919401"/>
          </a:xfrm>
          <a:prstGeom prst="wedgeRoundRectCallout">
            <a:avLst>
              <a:gd name="adj1" fmla="val -58837"/>
              <a:gd name="adj2" fmla="val 10783"/>
              <a:gd name="adj3" fmla="val 16667"/>
            </a:avLst>
          </a:prstGeom>
          <a:ln w="19050"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fewer than 30 counters.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284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3" grpId="0" animBg="1"/>
      <p:bldP spid="164" grpId="0" animBg="1"/>
      <p:bldP spid="16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4BDDD11B-0AB8-493E-9975-8A7D706C4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24821" y="995277"/>
            <a:ext cx="1495958" cy="164354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681621" y="392706"/>
            <a:ext cx="62639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counters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do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they have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p:sp>
        <p:nvSpPr>
          <p:cNvPr id="15" name="Speech Bubble: Rectangle with Corners Rounded 33">
            <a:extLst>
              <a:ext uri="{FF2B5EF4-FFF2-40B4-BE49-F238E27FC236}">
                <a16:creationId xmlns:a16="http://schemas.microsoft.com/office/drawing/2014/main" id="{EA19D71E-B586-4249-A4CA-1062FBA5E2DF}"/>
              </a:ext>
            </a:extLst>
          </p:cNvPr>
          <p:cNvSpPr/>
          <p:nvPr/>
        </p:nvSpPr>
        <p:spPr>
          <a:xfrm>
            <a:off x="1732281" y="1233446"/>
            <a:ext cx="3387681" cy="919401"/>
          </a:xfrm>
          <a:prstGeom prst="wedgeRoundRectCallout">
            <a:avLst>
              <a:gd name="adj1" fmla="val -54542"/>
              <a:gd name="adj2" fmla="val 29016"/>
              <a:gd name="adj3" fmla="val 16667"/>
            </a:avLst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fewer than </a:t>
            </a: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0 counters.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Speech Bubble: Rectangle with Corners Rounded 34">
            <a:extLst>
              <a:ext uri="{FF2B5EF4-FFF2-40B4-BE49-F238E27FC236}">
                <a16:creationId xmlns:a16="http://schemas.microsoft.com/office/drawing/2014/main" id="{4E13F11C-A769-4C9B-93CD-ED4DEF693FE9}"/>
              </a:ext>
            </a:extLst>
          </p:cNvPr>
          <p:cNvSpPr/>
          <p:nvPr/>
        </p:nvSpPr>
        <p:spPr>
          <a:xfrm>
            <a:off x="1732282" y="2205221"/>
            <a:ext cx="3403426" cy="1328023"/>
          </a:xfrm>
          <a:prstGeom prst="wedgeRoundRectCallout">
            <a:avLst>
              <a:gd name="adj1" fmla="val -54060"/>
              <a:gd name="adj2" fmla="val 20728"/>
              <a:gd name="adj3" fmla="val 16667"/>
            </a:avLst>
          </a:prstGeom>
          <a:ln w="190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If I arrange the counters into groups of 5 there is 1 counter left over.</a:t>
            </a:r>
          </a:p>
        </p:txBody>
      </p:sp>
      <p:sp>
        <p:nvSpPr>
          <p:cNvPr id="18" name="Speech Bubble: Rectangle with Corners Rounded 36">
            <a:extLst>
              <a:ext uri="{FF2B5EF4-FFF2-40B4-BE49-F238E27FC236}">
                <a16:creationId xmlns:a16="http://schemas.microsoft.com/office/drawing/2014/main" id="{7BB4C75C-BBE2-4B59-AAE5-752356D7319F}"/>
              </a:ext>
            </a:extLst>
          </p:cNvPr>
          <p:cNvSpPr/>
          <p:nvPr/>
        </p:nvSpPr>
        <p:spPr>
          <a:xfrm>
            <a:off x="1732282" y="3633123"/>
            <a:ext cx="3381302" cy="1328023"/>
          </a:xfrm>
          <a:prstGeom prst="wedgeRoundRectCallout">
            <a:avLst>
              <a:gd name="adj1" fmla="val -54782"/>
              <a:gd name="adj2" fmla="val 2059"/>
              <a:gd name="adj3" fmla="val 16667"/>
            </a:avLst>
          </a:prstGeom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</a:rPr>
              <a:t>If I arrange the counters into groups of 8 there are 2 counters left over.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63B75DA-7232-4D90-B738-2B3C416587F2}"/>
              </a:ext>
            </a:extLst>
          </p:cNvPr>
          <p:cNvSpPr/>
          <p:nvPr/>
        </p:nvSpPr>
        <p:spPr>
          <a:xfrm>
            <a:off x="5191050" y="708320"/>
            <a:ext cx="10575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11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21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26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D248664-7908-4C19-A821-2F5DBF5D87A6}"/>
              </a:ext>
            </a:extLst>
          </p:cNvPr>
          <p:cNvSpPr/>
          <p:nvPr/>
        </p:nvSpPr>
        <p:spPr>
          <a:xfrm>
            <a:off x="5415463" y="2460154"/>
            <a:ext cx="608690" cy="407251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: Rounded Corners 72">
            <a:extLst>
              <a:ext uri="{FF2B5EF4-FFF2-40B4-BE49-F238E27FC236}">
                <a16:creationId xmlns:a16="http://schemas.microsoft.com/office/drawing/2014/main" id="{DC66EB85-5377-4BAA-B659-59FEF766D563}"/>
              </a:ext>
            </a:extLst>
          </p:cNvPr>
          <p:cNvSpPr/>
          <p:nvPr/>
        </p:nvSpPr>
        <p:spPr>
          <a:xfrm>
            <a:off x="4791295" y="5186696"/>
            <a:ext cx="3420000" cy="91940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you create your own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puzzle like this?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6D8137-83B2-48D8-ACFE-22C2F7C55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1430" y="2018298"/>
            <a:ext cx="1495958" cy="17844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49AEE9-BFA4-4679-AB48-41608E1FB7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741" y="3146943"/>
            <a:ext cx="1495958" cy="1844791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C63B75DA-7232-4D90-B738-2B3C416587F2}"/>
              </a:ext>
            </a:extLst>
          </p:cNvPr>
          <p:cNvSpPr/>
          <p:nvPr/>
        </p:nvSpPr>
        <p:spPr>
          <a:xfrm>
            <a:off x="5152317" y="3246765"/>
            <a:ext cx="105751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18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26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D248664-7908-4C19-A821-2F5DBF5D87A6}"/>
              </a:ext>
            </a:extLst>
          </p:cNvPr>
          <p:cNvSpPr/>
          <p:nvPr/>
        </p:nvSpPr>
        <p:spPr>
          <a:xfrm>
            <a:off x="5385947" y="4162480"/>
            <a:ext cx="608690" cy="407251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Oval 1"/>
          <p:cNvSpPr/>
          <p:nvPr/>
        </p:nvSpPr>
        <p:spPr>
          <a:xfrm>
            <a:off x="7790183" y="65337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7453537" y="653370"/>
            <a:ext cx="252000" cy="1473140"/>
            <a:chOff x="7354172" y="654316"/>
            <a:chExt cx="252000" cy="1473140"/>
          </a:xfrm>
        </p:grpSpPr>
        <p:sp>
          <p:nvSpPr>
            <p:cNvPr id="55" name="Oval 54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7123196" y="653370"/>
            <a:ext cx="252000" cy="1473140"/>
            <a:chOff x="7354172" y="654316"/>
            <a:chExt cx="252000" cy="1473140"/>
          </a:xfrm>
        </p:grpSpPr>
        <p:sp>
          <p:nvSpPr>
            <p:cNvPr id="62" name="Oval 61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814989" y="662298"/>
            <a:ext cx="252000" cy="1473140"/>
            <a:chOff x="7354172" y="654316"/>
            <a:chExt cx="252000" cy="1473140"/>
          </a:xfrm>
        </p:grpSpPr>
        <p:sp>
          <p:nvSpPr>
            <p:cNvPr id="68" name="Oval 67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6501295" y="662298"/>
            <a:ext cx="252000" cy="1473140"/>
            <a:chOff x="7354172" y="654316"/>
            <a:chExt cx="252000" cy="1473140"/>
          </a:xfrm>
        </p:grpSpPr>
        <p:sp>
          <p:nvSpPr>
            <p:cNvPr id="74" name="Oval 73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6178208" y="662298"/>
            <a:ext cx="252000" cy="1473140"/>
            <a:chOff x="7354172" y="654316"/>
            <a:chExt cx="252000" cy="1473140"/>
          </a:xfrm>
        </p:grpSpPr>
        <p:sp>
          <p:nvSpPr>
            <p:cNvPr id="80" name="Oval 79"/>
            <p:cNvSpPr/>
            <p:nvPr/>
          </p:nvSpPr>
          <p:spPr>
            <a:xfrm>
              <a:off x="7354172" y="65431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7354172" y="95960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7354172" y="126488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7354172" y="1570171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7354172" y="1875456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5" name="Oval 84"/>
          <p:cNvSpPr/>
          <p:nvPr/>
        </p:nvSpPr>
        <p:spPr>
          <a:xfrm>
            <a:off x="7739424" y="2597600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7740729" y="2912618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7387342" y="2597600"/>
            <a:ext cx="252000" cy="2394583"/>
            <a:chOff x="7387342" y="2597600"/>
            <a:chExt cx="252000" cy="2394583"/>
          </a:xfrm>
        </p:grpSpPr>
        <p:sp>
          <p:nvSpPr>
            <p:cNvPr id="88" name="Oval 87"/>
            <p:cNvSpPr/>
            <p:nvPr/>
          </p:nvSpPr>
          <p:spPr>
            <a:xfrm>
              <a:off x="7387342" y="259760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7387342" y="290288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7387342" y="320817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7387342" y="351345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7387342" y="381874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7387342" y="412961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7387342" y="4434898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7387342" y="474018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7009296" y="2597600"/>
            <a:ext cx="252000" cy="2394583"/>
            <a:chOff x="7387342" y="2597600"/>
            <a:chExt cx="252000" cy="2394583"/>
          </a:xfrm>
        </p:grpSpPr>
        <p:sp>
          <p:nvSpPr>
            <p:cNvPr id="98" name="Oval 97"/>
            <p:cNvSpPr/>
            <p:nvPr/>
          </p:nvSpPr>
          <p:spPr>
            <a:xfrm>
              <a:off x="7387342" y="259760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/>
            <p:cNvSpPr/>
            <p:nvPr/>
          </p:nvSpPr>
          <p:spPr>
            <a:xfrm>
              <a:off x="7387342" y="290288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7387342" y="320817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7387342" y="351345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/>
            <p:cNvSpPr/>
            <p:nvPr/>
          </p:nvSpPr>
          <p:spPr>
            <a:xfrm>
              <a:off x="7387342" y="381874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/>
            <p:cNvSpPr/>
            <p:nvPr/>
          </p:nvSpPr>
          <p:spPr>
            <a:xfrm>
              <a:off x="7387342" y="412961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Oval 103"/>
            <p:cNvSpPr/>
            <p:nvPr/>
          </p:nvSpPr>
          <p:spPr>
            <a:xfrm>
              <a:off x="7387342" y="4434898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7387342" y="474018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6643580" y="2606840"/>
            <a:ext cx="252000" cy="2394583"/>
            <a:chOff x="7387342" y="2597600"/>
            <a:chExt cx="252000" cy="2394583"/>
          </a:xfrm>
        </p:grpSpPr>
        <p:sp>
          <p:nvSpPr>
            <p:cNvPr id="107" name="Oval 106"/>
            <p:cNvSpPr/>
            <p:nvPr/>
          </p:nvSpPr>
          <p:spPr>
            <a:xfrm>
              <a:off x="7387342" y="259760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7387342" y="290288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7387342" y="320817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7387342" y="3513455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387342" y="3818740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7387342" y="412961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7387342" y="4434898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/>
            <p:cNvSpPr/>
            <p:nvPr/>
          </p:nvSpPr>
          <p:spPr>
            <a:xfrm>
              <a:off x="7387342" y="4740183"/>
              <a:ext cx="252000" cy="25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5" name="Rectangle 114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745379" y="5469851"/>
            <a:ext cx="62639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/>
              </a:rPr>
              <a:t>They have 26 counters.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408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41" grpId="0" animBg="1"/>
      <p:bldP spid="43" grpId="0" animBg="1"/>
      <p:bldP spid="53" grpId="0" animBg="1"/>
      <p:bldP spid="2" grpId="0" animBg="1"/>
      <p:bldP spid="85" grpId="0" animBg="1"/>
      <p:bldP spid="8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7.4|5.2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0.6|1.8|0.9|0.7|0.5|0.9|0.8|7.4|0.5|7.3|1.6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9|4.4|0.6|1.6|0.5|1|0.5|9.3|1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7.6|2.1|0.6|2.1|0.5|10.3|2.8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4|0.4|0.3|0.4|0.4|0.7|4.1|0.8|5.5|0.5|0.4|0.4|2.1|2.9|0.8|7.4|0.8|0.7|2.6|3.1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0.5|3.6|2.6|0.7|2.2|0.6|1.8|1.3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4|5.6|9.2|7.4|4.8|11.2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7|3|7.9|1.2|3.3|2|6.9|4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6.3|6.1|6.5|6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3.1|5.4|2.7|3.1|3.1|1.3|2.8|1.8|5.1|2.5|14.6|8.2|4|7.1|0.8|3.5|2.6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www.w3.org/XML/1998/namespace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cee99ee9-287b-4f9a-957c-ba5ae7375c9a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9F0F6220-B2A5-415E-B5B4-3783E6C354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13327</TotalTime>
  <Words>521</Words>
  <Application>Microsoft Office PowerPoint</Application>
  <PresentationFormat>On-screen Show (4:3)</PresentationFormat>
  <Paragraphs>156</Paragraphs>
  <Slides>16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243</cp:revision>
  <dcterms:created xsi:type="dcterms:W3CDTF">2019-07-05T11:02:13Z</dcterms:created>
  <dcterms:modified xsi:type="dcterms:W3CDTF">2021-01-14T20:29:42Z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