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7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763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13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984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1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54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941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456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703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029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443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8322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756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1556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217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908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753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973F1-90AC-4149-9FB3-9A4B635B00E0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7001435-8D31-476B-A836-6EB5A9855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316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F1921-4D50-4E75-9EF6-A9D54458ED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LC: How do Christians pray?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F4FCBA-DF1A-4ED5-8EE0-7C2D6B6E2E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3093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75">
            <a:extLst>
              <a:ext uri="{FF2B5EF4-FFF2-40B4-BE49-F238E27FC236}">
                <a16:creationId xmlns:a16="http://schemas.microsoft.com/office/drawing/2014/main" id="{6223A2CF-282D-4D97-960D-435F2BA68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E704595-09C7-4F19-9C35-A1585DE5EC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7F5D3415-BEB8-49B5-A258-65A6DB069A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Rectangle 23">
              <a:extLst>
                <a:ext uri="{FF2B5EF4-FFF2-40B4-BE49-F238E27FC236}">
                  <a16:creationId xmlns:a16="http://schemas.microsoft.com/office/drawing/2014/main" id="{4572FE66-7C7C-4ED1-BB96-D4E741F7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5">
              <a:extLst>
                <a:ext uri="{FF2B5EF4-FFF2-40B4-BE49-F238E27FC236}">
                  <a16:creationId xmlns:a16="http://schemas.microsoft.com/office/drawing/2014/main" id="{27DAB653-28E4-473D-BFF3-5B5530900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D42B9441-BD12-4ADD-98F9-146048C029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7">
              <a:extLst>
                <a:ext uri="{FF2B5EF4-FFF2-40B4-BE49-F238E27FC236}">
                  <a16:creationId xmlns:a16="http://schemas.microsoft.com/office/drawing/2014/main" id="{6849A7E1-FFE1-40FC-987C-B58FD2547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28">
              <a:extLst>
                <a:ext uri="{FF2B5EF4-FFF2-40B4-BE49-F238E27FC236}">
                  <a16:creationId xmlns:a16="http://schemas.microsoft.com/office/drawing/2014/main" id="{13A76386-AD1C-4954-82C0-0AA48165E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Rectangle 29">
              <a:extLst>
                <a:ext uri="{FF2B5EF4-FFF2-40B4-BE49-F238E27FC236}">
                  <a16:creationId xmlns:a16="http://schemas.microsoft.com/office/drawing/2014/main" id="{3276B172-4E18-465E-9AA3-FB122B17D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84">
              <a:extLst>
                <a:ext uri="{FF2B5EF4-FFF2-40B4-BE49-F238E27FC236}">
                  <a16:creationId xmlns:a16="http://schemas.microsoft.com/office/drawing/2014/main" id="{E4D72FB7-F5AA-4F4D-8EFD-1958081CB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Isosceles Triangle 85">
              <a:extLst>
                <a:ext uri="{FF2B5EF4-FFF2-40B4-BE49-F238E27FC236}">
                  <a16:creationId xmlns:a16="http://schemas.microsoft.com/office/drawing/2014/main" id="{811DE47E-CE10-46D2-9FA8-B489906954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CDD1C4F-0A5E-4C0E-A2CB-342C351A8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Prayer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21A140-5A23-4B2C-B8BB-FF6D0075CA75}"/>
              </a:ext>
            </a:extLst>
          </p:cNvPr>
          <p:cNvSpPr txBox="1"/>
          <p:nvPr/>
        </p:nvSpPr>
        <p:spPr>
          <a:xfrm>
            <a:off x="6336287" y="2160589"/>
            <a:ext cx="2934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 week we learnt about what prayer is.</a:t>
            </a: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as we talk to our families and friends, Christians like to talk to God.</a:t>
            </a: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is called praying.</a:t>
            </a:r>
          </a:p>
        </p:txBody>
      </p:sp>
      <p:pic>
        <p:nvPicPr>
          <p:cNvPr id="57" name="Picture 6" descr="Coronavirus: how the prayers of small children can make a big difference">
            <a:extLst>
              <a:ext uri="{FF2B5EF4-FFF2-40B4-BE49-F238E27FC236}">
                <a16:creationId xmlns:a16="http://schemas.microsoft.com/office/drawing/2014/main" id="{299AB37D-7B2E-4D7B-927F-03566FC46E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1" r="884" b="-2"/>
          <a:stretch/>
        </p:blipFill>
        <p:spPr>
          <a:xfrm>
            <a:off x="677334" y="2159331"/>
            <a:ext cx="5423429" cy="38823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41853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8">
            <a:extLst>
              <a:ext uri="{FF2B5EF4-FFF2-40B4-BE49-F238E27FC236}">
                <a16:creationId xmlns:a16="http://schemas.microsoft.com/office/drawing/2014/main" id="{1A31CB30-E0E7-4B2C-A3A3-816872C28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5AD4E29-B61A-40BE-97BC-68E77C1EB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C18DED4-B929-47C8-B57F-F3C890143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214A095-576F-461F-A154-1FC4202D7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515F2694-7885-4B84-A9A1-A55707FE6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0542D629-79A6-44ED-AC25-F55A6E2A2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B41D9E3C-5E56-476D-9AD3-BFB8B5631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8F87D754-D0AA-499C-81E1-80EC0595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970C55C7-6473-4215-A4E7-EAF80DCBC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CA11488B-749A-4380-B3CA-4445935314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11E930F-4EA6-4224-8AF2-950E50972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2BACA39-9A4E-47CB-9445-9506A2C46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9123" y="609600"/>
            <a:ext cx="4924878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Prayer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4FDAEE20-838F-453D-AC1C-B0D4B7878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814" y="820262"/>
            <a:ext cx="3251701" cy="506443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447719-82B4-454A-9FDB-C0866E238678}"/>
              </a:ext>
            </a:extLst>
          </p:cNvPr>
          <p:cNvSpPr txBox="1"/>
          <p:nvPr/>
        </p:nvSpPr>
        <p:spPr>
          <a:xfrm>
            <a:off x="4349123" y="2160590"/>
            <a:ext cx="4921876" cy="37396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Prayer is about spending time enjoying God's company, a bit like you would do with your best friend: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Asking questions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Talking about your family and friends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Saying sorry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Saying thank-you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Listening to what they have to say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Just being glad to be with them.</a:t>
            </a:r>
          </a:p>
        </p:txBody>
      </p:sp>
    </p:spTree>
    <p:extLst>
      <p:ext uri="{BB962C8B-B14F-4D97-AF65-F5344CB8AC3E}">
        <p14:creationId xmlns:p14="http://schemas.microsoft.com/office/powerpoint/2010/main" val="373720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6223A2CF-282D-4D97-960D-435F2BA68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E704595-09C7-4F19-9C35-A1585DE5EC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F5D3415-BEB8-49B5-A258-65A6DB069A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4572FE66-7C7C-4ED1-BB96-D4E741F7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27DAB653-28E4-473D-BFF3-5B5530900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D42B9441-BD12-4ADD-98F9-146048C029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6849A7E1-FFE1-40FC-987C-B58FD2547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13A76386-AD1C-4954-82C0-0AA48165E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276B172-4E18-465E-9AA3-FB122B17D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E4D72FB7-F5AA-4F4D-8EFD-1958081CB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811DE47E-CE10-46D2-9FA8-B489906954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2248E2D-4621-4CE8-AEC0-8B42E1009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Christian Prayer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ADF3D-4A30-4E86-8C6F-FBCEDBE7C2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287" y="2160589"/>
            <a:ext cx="2934714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Last week we also learnt that people pray anywhere!</a:t>
            </a:r>
          </a:p>
          <a:p>
            <a:r>
              <a:rPr lang="en-US" dirty="0"/>
              <a:t>Some people might pray in their bedrooms.</a:t>
            </a:r>
          </a:p>
          <a:p>
            <a:r>
              <a:rPr lang="en-US" dirty="0"/>
              <a:t>Some people might pray on their way to school.</a:t>
            </a:r>
          </a:p>
          <a:p>
            <a:r>
              <a:rPr lang="en-US" dirty="0"/>
              <a:t>Sometimes Christians pray together in churches.</a:t>
            </a:r>
            <a:endParaRPr lang="en-US"/>
          </a:p>
        </p:txBody>
      </p:sp>
      <p:pic>
        <p:nvPicPr>
          <p:cNvPr id="1026" name="Picture 2" descr="4 Fun Prayer Activities for Kids to Learn How to Pray">
            <a:extLst>
              <a:ext uri="{FF2B5EF4-FFF2-40B4-BE49-F238E27FC236}">
                <a16:creationId xmlns:a16="http://schemas.microsoft.com/office/drawing/2014/main" id="{A11F0798-5A0E-4016-B839-01E5C5B57E1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431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164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6223A2CF-282D-4D97-960D-435F2BA68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E704595-09C7-4F19-9C35-A1585DE5EC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F5D3415-BEB8-49B5-A258-65A6DB069A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4572FE66-7C7C-4ED1-BB96-D4E741F7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27DAB653-28E4-473D-BFF3-5B5530900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D42B9441-BD12-4ADD-98F9-146048C029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6849A7E1-FFE1-40FC-987C-B58FD2547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13A76386-AD1C-4954-82C0-0AA48165E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276B172-4E18-465E-9AA3-FB122B17D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E4D72FB7-F5AA-4F4D-8EFD-1958081CB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811DE47E-CE10-46D2-9FA8-B489906954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49B31A4-502D-493F-8B0B-9439B0AB5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How do Christians pray?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D2FE40-58CC-40E1-8A5E-806D740796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287" y="2160589"/>
            <a:ext cx="2934714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When Christians say prayers, they sometimes close their eyes.</a:t>
            </a:r>
          </a:p>
          <a:p>
            <a:r>
              <a:rPr lang="en-US" dirty="0"/>
              <a:t>Why do you think they might do that?</a:t>
            </a:r>
          </a:p>
        </p:txBody>
      </p:sp>
      <p:pic>
        <p:nvPicPr>
          <p:cNvPr id="4098" name="Picture 2" descr="Helping Our Children to Love the Church | Answers in Genesis">
            <a:extLst>
              <a:ext uri="{FF2B5EF4-FFF2-40B4-BE49-F238E27FC236}">
                <a16:creationId xmlns:a16="http://schemas.microsoft.com/office/drawing/2014/main" id="{01F8B524-4F36-4C99-8C51-2514BEC3386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8" r="41037" b="-1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414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3B5F493B-F305-4DFA-9FB9-B825A9046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85DFDA5-7625-46E6-99C6-A911D5DFA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D9660905-B13B-4ECD-8ADE-3A13D1764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FF2C9E51-E78E-4659-BA2D-C47960570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6E97D5DD-3695-4B05-B0B8-4B67FD41A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A7B13870-CF17-4947-B3B5-6B9A3B23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A871D050-5DF8-4964-91A5-B30D814568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F9644814-1444-4752-8C09-3A073335B2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36E11271-B112-4DBF-BDB4-42C25EBBBA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156BA566-2CE1-4884-A8B8-45961D526A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F5B455AB-A17D-4346-B8FA-89B4914C6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8267EEE4-6354-4F1C-9484-951F0EB92F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6" y="0"/>
            <a:ext cx="121856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0A515-0D8F-4B2B-AAA0-63A737C03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768" y="609600"/>
            <a:ext cx="5498361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How do Christians pray?</a:t>
            </a:r>
            <a:endParaRPr lang="en-US"/>
          </a:p>
        </p:txBody>
      </p:sp>
      <p:sp>
        <p:nvSpPr>
          <p:cNvPr id="87" name="Isosceles Triangle 86">
            <a:extLst>
              <a:ext uri="{FF2B5EF4-FFF2-40B4-BE49-F238E27FC236}">
                <a16:creationId xmlns:a16="http://schemas.microsoft.com/office/drawing/2014/main" id="{0E5A83F9-E6B8-40BD-9C0D-9A6F15650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rgbClr val="266739">
              <a:alpha val="8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E4930-1017-4B4E-97B6-A67C03F88E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770" y="2160589"/>
            <a:ext cx="5549732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Sometimes Christians put their hands together when they say prayers.</a:t>
            </a:r>
          </a:p>
          <a:p>
            <a:r>
              <a:rPr lang="en-US" dirty="0"/>
              <a:t>If a group of people are praying together, they may join their hands with each other.</a:t>
            </a:r>
            <a:endParaRPr lang="en-US"/>
          </a:p>
        </p:txBody>
      </p:sp>
      <p:pic>
        <p:nvPicPr>
          <p:cNvPr id="5122" name="Picture 2" descr="Clipart Children Praying Church | Free Images at Clker.com - vector clip  art online, royalty free &amp; public domain">
            <a:extLst>
              <a:ext uri="{FF2B5EF4-FFF2-40B4-BE49-F238E27FC236}">
                <a16:creationId xmlns:a16="http://schemas.microsoft.com/office/drawing/2014/main" id="{2BF0E41A-AF58-4861-8AB6-3B076EB9EC4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03" b="-2"/>
          <a:stretch/>
        </p:blipFill>
        <p:spPr bwMode="auto">
          <a:xfrm>
            <a:off x="7531482" y="10"/>
            <a:ext cx="4657341" cy="344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raying with your children - Peoples Church">
            <a:extLst>
              <a:ext uri="{FF2B5EF4-FFF2-40B4-BE49-F238E27FC236}">
                <a16:creationId xmlns:a16="http://schemas.microsoft.com/office/drawing/2014/main" id="{629E2BA8-2A55-41E1-9E17-1089FE0EB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" r="29120" b="2"/>
          <a:stretch/>
        </p:blipFill>
        <p:spPr bwMode="auto">
          <a:xfrm>
            <a:off x="7528308" y="3437472"/>
            <a:ext cx="4657341" cy="342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403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3B5F493B-F305-4DFA-9FB9-B825A9046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85DFDA5-7625-46E6-99C6-A911D5DFA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D9660905-B13B-4ECD-8ADE-3A13D1764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FF2C9E51-E78E-4659-BA2D-C47960570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6E97D5DD-3695-4B05-B0B8-4B67FD41A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A7B13870-CF17-4947-B3B5-6B9A3B23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A871D050-5DF8-4964-91A5-B30D814568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F9644814-1444-4752-8C09-3A073335B2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36E11271-B112-4DBF-BDB4-42C25EBBBA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156BA566-2CE1-4884-A8B8-45961D526A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F5B455AB-A17D-4346-B8FA-89B4914C6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6146" name="Picture 2" descr="10 Popular Night Time Prayers for Children">
            <a:extLst>
              <a:ext uri="{FF2B5EF4-FFF2-40B4-BE49-F238E27FC236}">
                <a16:creationId xmlns:a16="http://schemas.microsoft.com/office/drawing/2014/main" id="{C57ACA86-C4D5-4B67-9427-51FEB955158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6" r="17240" b="1"/>
          <a:stretch/>
        </p:blipFill>
        <p:spPr bwMode="auto">
          <a:xfrm>
            <a:off x="212548" y="-1"/>
            <a:ext cx="4671437" cy="4236855"/>
          </a:xfrm>
          <a:custGeom>
            <a:avLst/>
            <a:gdLst/>
            <a:ahLst/>
            <a:cxnLst/>
            <a:rect l="l" t="t" r="r" b="b"/>
            <a:pathLst>
              <a:path w="4671437" h="4236855">
                <a:moveTo>
                  <a:pt x="630049" y="0"/>
                </a:moveTo>
                <a:lnTo>
                  <a:pt x="4671437" y="0"/>
                </a:lnTo>
                <a:lnTo>
                  <a:pt x="4671437" y="1"/>
                </a:lnTo>
                <a:lnTo>
                  <a:pt x="3814017" y="1"/>
                </a:lnTo>
                <a:lnTo>
                  <a:pt x="3181159" y="4236855"/>
                </a:lnTo>
                <a:lnTo>
                  <a:pt x="0" y="423685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AC5904-5C3B-4DF5-8218-994B1BD39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How do Christians pray?</a:t>
            </a:r>
            <a:endParaRPr lang="en-US"/>
          </a:p>
        </p:txBody>
      </p:sp>
      <p:pic>
        <p:nvPicPr>
          <p:cNvPr id="6148" name="Picture 4" descr="2,936 Christian Child Praying Photos - Free &amp; Royalty-Free Stock Photos  from Dreamstime">
            <a:extLst>
              <a:ext uri="{FF2B5EF4-FFF2-40B4-BE49-F238E27FC236}">
                <a16:creationId xmlns:a16="http://schemas.microsoft.com/office/drawing/2014/main" id="{931CBC3D-E20E-4D23-9B6E-3D386A44B0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0" r="-2" b="-2"/>
          <a:stretch/>
        </p:blipFill>
        <p:spPr bwMode="auto">
          <a:xfrm>
            <a:off x="20" y="4235547"/>
            <a:ext cx="3393882" cy="2622453"/>
          </a:xfrm>
          <a:custGeom>
            <a:avLst/>
            <a:gdLst/>
            <a:ahLst/>
            <a:cxnLst/>
            <a:rect l="l" t="t" r="r" b="b"/>
            <a:pathLst>
              <a:path w="3393902" h="2622453">
                <a:moveTo>
                  <a:pt x="212741" y="0"/>
                </a:moveTo>
                <a:lnTo>
                  <a:pt x="3393902" y="0"/>
                </a:lnTo>
                <a:lnTo>
                  <a:pt x="3002186" y="2622453"/>
                </a:lnTo>
                <a:lnTo>
                  <a:pt x="0" y="2622453"/>
                </a:lnTo>
                <a:lnTo>
                  <a:pt x="0" y="1430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Isosceles Triangle 30">
            <a:extLst>
              <a:ext uri="{FF2B5EF4-FFF2-40B4-BE49-F238E27FC236}">
                <a16:creationId xmlns:a16="http://schemas.microsoft.com/office/drawing/2014/main" id="{736783DA-4200-45B7-BE3B-347A6AEAF1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38113494-2266-4EDE-B6A0-5FCFD80B6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12887" y="4236854"/>
            <a:ext cx="32639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0B87B-EB5C-46C0-A03F-B8BCB0DECD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59225" y="2160589"/>
            <a:ext cx="5114776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We know that people can pray anywhere, but sometimes people might choose to kneel when they say their prayers.</a:t>
            </a:r>
          </a:p>
          <a:p>
            <a:r>
              <a:rPr lang="en-US" dirty="0"/>
              <a:t>Some people stand.</a:t>
            </a:r>
          </a:p>
          <a:p>
            <a:r>
              <a:rPr lang="en-US" dirty="0"/>
              <a:t>Some people like to sing.</a:t>
            </a:r>
          </a:p>
          <a:p>
            <a:r>
              <a:rPr lang="en-US" dirty="0"/>
              <a:t>And some people like to light a candle which helps them think about God.</a:t>
            </a:r>
          </a:p>
        </p:txBody>
      </p:sp>
    </p:spTree>
    <p:extLst>
      <p:ext uri="{BB962C8B-B14F-4D97-AF65-F5344CB8AC3E}">
        <p14:creationId xmlns:p14="http://schemas.microsoft.com/office/powerpoint/2010/main" val="281127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9">
            <a:extLst>
              <a:ext uri="{FF2B5EF4-FFF2-40B4-BE49-F238E27FC236}">
                <a16:creationId xmlns:a16="http://schemas.microsoft.com/office/drawing/2014/main" id="{1A31CB30-E0E7-4B2C-A3A3-816872C28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5AD4E29-B61A-40BE-97BC-68E77C1EB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C18DED4-B929-47C8-B57F-F3C890143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214A095-576F-461F-A154-1FC4202D7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515F2694-7885-4B84-A9A1-A55707FE6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0542D629-79A6-44ED-AC25-F55A6E2A2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B41D9E3C-5E56-476D-9AD3-BFB8B5631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8F87D754-D0AA-499C-81E1-80EC0595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970C55C7-6473-4215-A4E7-EAF80DCBC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CA11488B-749A-4380-B3CA-4445935314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E11E930F-4EA6-4224-8AF2-950E50972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E852CAF-C0B5-40CB-8CD3-DFB929E64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What did Jesus teach people about prayer?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EDBD3-32C3-4679-9157-3ACAD50ED0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167" y="2160589"/>
            <a:ext cx="3720916" cy="356073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The Bible is a special book for Christians.</a:t>
            </a:r>
          </a:p>
          <a:p>
            <a:pPr>
              <a:lnSpc>
                <a:spcPct val="90000"/>
              </a:lnSpc>
            </a:pPr>
            <a:r>
              <a:rPr lang="en-US" dirty="0"/>
              <a:t>There are many stories about Jesus’ life.</a:t>
            </a:r>
          </a:p>
          <a:p>
            <a:pPr>
              <a:lnSpc>
                <a:spcPct val="90000"/>
              </a:lnSpc>
            </a:pPr>
            <a:r>
              <a:rPr lang="en-US" dirty="0"/>
              <a:t>In the Bible, Jesus prays in many different places:</a:t>
            </a:r>
          </a:p>
          <a:p>
            <a:pPr>
              <a:lnSpc>
                <a:spcPct val="90000"/>
              </a:lnSpc>
            </a:pPr>
            <a:r>
              <a:rPr lang="en-US" dirty="0"/>
              <a:t>The Temple</a:t>
            </a:r>
          </a:p>
          <a:p>
            <a:pPr>
              <a:lnSpc>
                <a:spcPct val="90000"/>
              </a:lnSpc>
            </a:pPr>
            <a:r>
              <a:rPr lang="en-US" dirty="0"/>
              <a:t>The countryside</a:t>
            </a:r>
          </a:p>
          <a:p>
            <a:pPr>
              <a:lnSpc>
                <a:spcPct val="90000"/>
              </a:lnSpc>
            </a:pPr>
            <a:r>
              <a:rPr lang="en-US" dirty="0"/>
              <a:t>In people’s homes</a:t>
            </a:r>
          </a:p>
          <a:p>
            <a:pPr>
              <a:lnSpc>
                <a:spcPct val="90000"/>
              </a:lnSpc>
            </a:pPr>
            <a:r>
              <a:rPr lang="en-US" dirty="0"/>
              <a:t>And in a garden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5" name="Content Placeholder 4" descr="Buy Old and New Testament Children's Bible | TTS">
            <a:extLst>
              <a:ext uri="{FF2B5EF4-FFF2-40B4-BE49-F238E27FC236}">
                <a16:creationId xmlns:a16="http://schemas.microsoft.com/office/drawing/2014/main" id="{26D188D9-BFE9-4263-A683-7DA2B15C7DB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035" y="875360"/>
            <a:ext cx="4602747" cy="460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352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38F7D-6BA6-47C8-9C11-28B04A053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Activity: Today we would like you to write your own, short prayer.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972E61-4D5A-47F3-A13E-12B5BCCE8D4E}"/>
              </a:ext>
            </a:extLst>
          </p:cNvPr>
          <p:cNvSpPr txBox="1"/>
          <p:nvPr/>
        </p:nvSpPr>
        <p:spPr>
          <a:xfrm>
            <a:off x="771525" y="2390775"/>
            <a:ext cx="81343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dirty="0"/>
              <a:t>Last week, you drew round your hand and wrote about what you might say a prayer for: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en-US" altLang="en-US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GB" altLang="en-US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 for…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en-GB" altLang="en-US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GB" altLang="en-US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I’m sorry I..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en-GB" altLang="en-US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GB" altLang="en-US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help…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GB" altLang="en-US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en-US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look after..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endParaRPr lang="en-US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en-US" altLang="en-US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Look at some of the following examples and try to write your own.</a:t>
            </a:r>
            <a:endParaRPr lang="en-GB" altLang="en-US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93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7459C506-5F4B-4B75-9218-C7C3F87FA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C659EEB-C3AE-4544-8263-417009DCDF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D99DB6C6-36F9-4576-A558-95153EADBE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Rectangle 23">
              <a:extLst>
                <a:ext uri="{FF2B5EF4-FFF2-40B4-BE49-F238E27FC236}">
                  <a16:creationId xmlns:a16="http://schemas.microsoft.com/office/drawing/2014/main" id="{694E7916-EDE4-4B50-A4A1-6B28FDD4D9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5">
              <a:extLst>
                <a:ext uri="{FF2B5EF4-FFF2-40B4-BE49-F238E27FC236}">
                  <a16:creationId xmlns:a16="http://schemas.microsoft.com/office/drawing/2014/main" id="{6F6CB7BB-4370-4173-97F8-F636C0F149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Isosceles Triangle 78">
              <a:extLst>
                <a:ext uri="{FF2B5EF4-FFF2-40B4-BE49-F238E27FC236}">
                  <a16:creationId xmlns:a16="http://schemas.microsoft.com/office/drawing/2014/main" id="{B0F590BB-1F51-4138-A2D4-2E483C84F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7">
              <a:extLst>
                <a:ext uri="{FF2B5EF4-FFF2-40B4-BE49-F238E27FC236}">
                  <a16:creationId xmlns:a16="http://schemas.microsoft.com/office/drawing/2014/main" id="{4A492863-9797-45A2-BAB3-514F10C5F2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8">
              <a:extLst>
                <a:ext uri="{FF2B5EF4-FFF2-40B4-BE49-F238E27FC236}">
                  <a16:creationId xmlns:a16="http://schemas.microsoft.com/office/drawing/2014/main" id="{7C1E33F6-6D0F-4ECF-92F4-6F71D8BAF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9">
              <a:extLst>
                <a:ext uri="{FF2B5EF4-FFF2-40B4-BE49-F238E27FC236}">
                  <a16:creationId xmlns:a16="http://schemas.microsoft.com/office/drawing/2014/main" id="{73EEEA64-7411-474B-BD0E-60C24B3F4E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4F82A6DD-92BB-4443-B5A5-05240DD55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79832BCB-1DCF-46AC-9FFA-170791668D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4E74DA95-CD7A-4D5E-9D27-67A759CE7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A Child's Prayer of Thanks &amp; 12 Little Blessings Book Giveaway | Prayers  for children, Childrens prayer, Bedtime prayer">
            <a:extLst>
              <a:ext uri="{FF2B5EF4-FFF2-40B4-BE49-F238E27FC236}">
                <a16:creationId xmlns:a16="http://schemas.microsoft.com/office/drawing/2014/main" id="{2ADECB68-F1F3-4AEE-A0B4-31EE8255E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6439" y="1131994"/>
            <a:ext cx="3685650" cy="460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14AA3B5C-0C55-4FFF-9C45-8F9F7C074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1305" y="1650669"/>
            <a:ext cx="0" cy="3431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Morning Prayer - &gt; Dear God [hands folded] &gt; Help me spend today [hands  open, giving] … | School prayer, Prayers for children, Childrens prayer">
            <a:extLst>
              <a:ext uri="{FF2B5EF4-FFF2-40B4-BE49-F238E27FC236}">
                <a16:creationId xmlns:a16="http://schemas.microsoft.com/office/drawing/2014/main" id="{5061AE68-EA4B-4064-9370-10583FFAD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4367" y="1644071"/>
            <a:ext cx="4650004" cy="357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12348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346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Trebuchet MS</vt:lpstr>
      <vt:lpstr>Wingdings</vt:lpstr>
      <vt:lpstr>Wingdings 3</vt:lpstr>
      <vt:lpstr>Facet</vt:lpstr>
      <vt:lpstr>LC: How do Christians pray?</vt:lpstr>
      <vt:lpstr>Prayer</vt:lpstr>
      <vt:lpstr>Prayer</vt:lpstr>
      <vt:lpstr>Christian Prayer</vt:lpstr>
      <vt:lpstr>How do Christians pray?</vt:lpstr>
      <vt:lpstr>How do Christians pray?</vt:lpstr>
      <vt:lpstr>How do Christians pray?</vt:lpstr>
      <vt:lpstr>What did Jesus teach people about prayer?</vt:lpstr>
      <vt:lpstr>Activity: Today we would like you to write your own, short prayer.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LC: How do Christians pray?</dc:title>
  <dc:creator>Valerie Flower</dc:creator>
  <cp:lastModifiedBy>Valerie Flower</cp:lastModifiedBy>
  <cp:revision>1</cp:revision>
  <dcterms:created xsi:type="dcterms:W3CDTF">2021-01-14T16:54:59Z</dcterms:created>
  <dcterms:modified xsi:type="dcterms:W3CDTF">2021-01-14T16:58:57Z</dcterms:modified>
</cp:coreProperties>
</file>