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4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5.xml" ContentType="application/vnd.openxmlformats-officedocument.theme+xml"/>
  <Override PartName="/ppt/slideLayouts/slideLayout11.xml" ContentType="application/vnd.openxmlformats-officedocument.presentationml.slideLayout+xml"/>
  <Override PartName="/ppt/theme/theme6.xml" ContentType="application/vnd.openxmlformats-officedocument.theme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  <p:sldMasterId id="2147483660" r:id="rId2"/>
    <p:sldMasterId id="2147483732" r:id="rId3"/>
    <p:sldMasterId id="2147483708" r:id="rId4"/>
    <p:sldMasterId id="2147483720" r:id="rId5"/>
    <p:sldMasterId id="2147483672" r:id="rId6"/>
    <p:sldMasterId id="2147483684" r:id="rId7"/>
  </p:sldMasterIdLst>
  <p:notesMasterIdLst>
    <p:notesMasterId r:id="rId17"/>
  </p:notesMasterIdLst>
  <p:handoutMasterIdLst>
    <p:handoutMasterId r:id="rId18"/>
  </p:handoutMasterIdLst>
  <p:sldIdLst>
    <p:sldId id="256" r:id="rId8"/>
    <p:sldId id="258" r:id="rId9"/>
    <p:sldId id="257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Hamilton" initials="CH" lastIdx="2" clrIdx="0">
    <p:extLst>
      <p:ext uri="{19B8F6BF-5375-455C-9EA6-DF929625EA0E}">
        <p15:presenceInfo xmlns:p15="http://schemas.microsoft.com/office/powerpoint/2012/main" userId="Caroline Hamilton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646" autoAdjust="0"/>
    <p:restoredTop sz="87715" autoAdjust="0"/>
  </p:normalViewPr>
  <p:slideViewPr>
    <p:cSldViewPr>
      <p:cViewPr varScale="1">
        <p:scale>
          <a:sx n="96" d="100"/>
          <a:sy n="96" d="100"/>
        </p:scale>
        <p:origin x="1104" y="1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56" d="100"/>
          <a:sy n="56" d="100"/>
        </p:scale>
        <p:origin x="2856" y="72"/>
      </p:cViewPr>
      <p:guideLst/>
    </p:cSldViewPr>
  </p:notes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tableStyles" Target="tableStyles.xml"/><Relationship Id="rId10" Type="http://schemas.openxmlformats.org/officeDocument/2006/relationships/slide" Target="slides/slide3.xml"/><Relationship Id="rId19" Type="http://schemas.openxmlformats.org/officeDocument/2006/relationships/commentAuthors" Target="commentAuthor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9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C879ED4-EA47-42E6-8621-E33B29BA8F9D}" type="datetimeFigureOut">
              <a:rPr lang="en-US" smtClean="0"/>
              <a:t>2/6/21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CF0BB8-C432-471E-A239-C23E506A727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7388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795948-3CA7-4AB0-82CD-4756782276CE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FDAC55-FB6F-4094-ABB4-E691113947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29773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04703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07706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68521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5830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07773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69416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3988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FDAC55-FB6F-4094-ABB4-E691113947D1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0348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with nam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1520" y="2276872"/>
            <a:ext cx="7772400" cy="147002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 dirty="0"/>
              <a:t>Title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886200"/>
            <a:ext cx="6400800" cy="1018964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4000">
                <a:solidFill>
                  <a:schemeClr val="bg1">
                    <a:lumMod val="50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Course Lead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371322" y="5182382"/>
            <a:ext cx="6401355" cy="145097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762579" y="5761075"/>
            <a:ext cx="341441" cy="29621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4388454" y="5715516"/>
            <a:ext cx="367092" cy="341776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4039980" y="5715684"/>
            <a:ext cx="348474" cy="341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17214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97261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7524" y="2060848"/>
            <a:ext cx="7921625" cy="4284662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Gill Sans MT" panose="020B0502020104020203" pitchFamily="34" charset="0"/>
              </a:defRPr>
            </a:lvl1pPr>
            <a:lvl2pPr>
              <a:defRPr sz="2800">
                <a:latin typeface="Gill Sans MT" panose="020B0502020104020203" pitchFamily="34" charset="0"/>
              </a:defRPr>
            </a:lvl2pPr>
            <a:lvl3pPr marL="914400" indent="0">
              <a:buNone/>
              <a:defRPr sz="2000">
                <a:latin typeface="Gill Sans MT" panose="020B0502020104020203" pitchFamily="34" charset="0"/>
              </a:defRPr>
            </a:lvl3pPr>
            <a:lvl4pPr>
              <a:defRPr sz="1800">
                <a:latin typeface="Gill Sans MT" panose="020B0502020104020203" pitchFamily="34" charset="0"/>
              </a:defRPr>
            </a:lvl4pPr>
            <a:lvl5pPr>
              <a:defRPr sz="1800">
                <a:latin typeface="Gill Sans MT" panose="020B0502020104020203" pitchFamily="34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42633349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rt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34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81352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287524" y="1232756"/>
            <a:ext cx="5732276" cy="594444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bg1"/>
                </a:solidFill>
                <a:latin typeface="Gill Sans MT" panose="020B0502020104020203" pitchFamily="34" charset="0"/>
                <a:ea typeface="+mj-ea"/>
                <a:cs typeface="+mj-cs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319587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2343957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dium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020780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596778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Sub-heading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87338" y="1989138"/>
            <a:ext cx="7956550" cy="4248150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0558339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ng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ctrTitle"/>
          </p:nvPr>
        </p:nvSpPr>
        <p:spPr>
          <a:xfrm>
            <a:off x="287524" y="1232756"/>
            <a:ext cx="7164796" cy="594444"/>
          </a:xfrm>
          <a:prstGeom prst="rect">
            <a:avLst/>
          </a:prstGeom>
        </p:spPr>
        <p:txBody>
          <a:bodyPr/>
          <a:lstStyle>
            <a:lvl1pPr algn="l">
              <a:defRPr sz="3600">
                <a:solidFill>
                  <a:schemeClr val="bg1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024844"/>
            <a:ext cx="8244916" cy="8280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215516" y="2924944"/>
            <a:ext cx="5436604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>
            <a:off x="5742130" y="2924944"/>
            <a:ext cx="2718302" cy="3024336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 userDrawn="1"/>
        </p:nvSpPr>
        <p:spPr>
          <a:xfrm>
            <a:off x="215516" y="2952237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8" name="TextBox 7"/>
          <p:cNvSpPr txBox="1"/>
          <p:nvPr userDrawn="1"/>
        </p:nvSpPr>
        <p:spPr>
          <a:xfrm>
            <a:off x="5742130" y="2960948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9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2013149"/>
            <a:ext cx="8243888" cy="839787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28507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251520" y="1052736"/>
            <a:ext cx="7885112" cy="5256212"/>
          </a:xfrm>
          <a:prstGeom prst="rect">
            <a:avLst/>
          </a:prstGeom>
        </p:spPr>
        <p:txBody>
          <a:bodyPr/>
          <a:lstStyle>
            <a:lvl1pPr>
              <a:defRPr>
                <a:latin typeface="Gill Sans MT" panose="020B0502020104020203" pitchFamily="34" charset="0"/>
              </a:defRPr>
            </a:lvl1pPr>
            <a:lvl2pPr>
              <a:defRPr>
                <a:latin typeface="Gill Sans MT" panose="020B0502020104020203" pitchFamily="34" charset="0"/>
              </a:defRPr>
            </a:lvl2pPr>
            <a:lvl3pPr marL="914400" indent="0">
              <a:buNone/>
              <a:defRPr/>
            </a:lvl3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extLst>
      <p:ext uri="{BB962C8B-B14F-4D97-AF65-F5344CB8AC3E}">
        <p14:creationId xmlns:p14="http://schemas.microsoft.com/office/powerpoint/2010/main" val="33880938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o title with model &amp; Cal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215516" y="1064431"/>
            <a:ext cx="8244916" cy="131359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 userDrawn="1"/>
        </p:nvSpPr>
        <p:spPr>
          <a:xfrm>
            <a:off x="215516" y="2528900"/>
            <a:ext cx="5436604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 userDrawn="1"/>
        </p:nvSpPr>
        <p:spPr>
          <a:xfrm>
            <a:off x="5742130" y="2528900"/>
            <a:ext cx="2718302" cy="3420380"/>
          </a:xfrm>
          <a:prstGeom prst="rect">
            <a:avLst/>
          </a:prstGeom>
          <a:solidFill>
            <a:schemeClr val="bg1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 userDrawn="1"/>
        </p:nvSpPr>
        <p:spPr>
          <a:xfrm>
            <a:off x="215516" y="2528900"/>
            <a:ext cx="5436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Model</a:t>
            </a:r>
          </a:p>
        </p:txBody>
      </p:sp>
      <p:sp>
        <p:nvSpPr>
          <p:cNvPr id="7" name="TextBox 6"/>
          <p:cNvSpPr txBox="1"/>
          <p:nvPr userDrawn="1"/>
        </p:nvSpPr>
        <p:spPr>
          <a:xfrm>
            <a:off x="5742130" y="2537611"/>
            <a:ext cx="27183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latin typeface="Gill Sans MT" pitchFamily="34" charset="0"/>
              </a:rPr>
              <a:t>Calculations</a:t>
            </a:r>
          </a:p>
        </p:txBody>
      </p:sp>
      <p:sp>
        <p:nvSpPr>
          <p:cNvPr id="8" name="Text Placeholder 33"/>
          <p:cNvSpPr>
            <a:spLocks noGrp="1"/>
          </p:cNvSpPr>
          <p:nvPr>
            <p:ph type="body" sz="quarter" idx="10"/>
          </p:nvPr>
        </p:nvSpPr>
        <p:spPr>
          <a:xfrm>
            <a:off x="215900" y="1052736"/>
            <a:ext cx="8243888" cy="133214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>
                <a:latin typeface="Gill Sans MT" panose="020B0502020104020203" pitchFamily="34" charset="0"/>
              </a:defRPr>
            </a:lvl1pPr>
          </a:lstStyle>
          <a:p>
            <a:pPr lvl="0"/>
            <a:r>
              <a:rPr lang="en-US" dirty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91290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/>
      <p:bldP spid="7" grpId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Diagram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84481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Quot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>
              <a:defRPr sz="3200" i="1">
                <a:latin typeface="Gill Sans MT" panose="020B0502020104020203" pitchFamily="34" charset="0"/>
              </a:defRPr>
            </a:lvl1pPr>
          </a:lstStyle>
          <a:p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247964" y="5553236"/>
            <a:ext cx="4210236" cy="553616"/>
          </a:xfrm>
        </p:spPr>
        <p:txBody>
          <a:bodyPr>
            <a:normAutofit/>
          </a:bodyPr>
          <a:lstStyle>
            <a:lvl1pPr marL="0" indent="0" algn="r">
              <a:buNone/>
              <a:defRPr sz="2800" baseline="0">
                <a:solidFill>
                  <a:schemeClr val="tx1">
                    <a:tint val="75000"/>
                  </a:schemeClr>
                </a:solidFill>
                <a:latin typeface="Gill Sans MT" panose="020B0502020104020203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49780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s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0677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11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63"/>
          <a:stretch/>
        </p:blipFill>
        <p:spPr bwMode="auto">
          <a:xfrm>
            <a:off x="0" y="1387153"/>
            <a:ext cx="7835182" cy="2401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1520" y="238488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35752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744" r:id="rId2"/>
  </p:sldLayoutIdLst>
  <p:txStyles>
    <p:titleStyle>
      <a:lvl1pPr algn="l" defTabSz="914400" rtl="0" eaLnBrk="1" latinLnBrk="0" hangingPunct="1">
        <a:spcBef>
          <a:spcPct val="0"/>
        </a:spcBef>
        <a:buNone/>
        <a:defRPr sz="4400" kern="1200">
          <a:solidFill>
            <a:schemeClr val="bg1"/>
          </a:solidFill>
          <a:latin typeface="Gill Sans MT" panose="020B0502020104020203" pitchFamily="34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068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74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680475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07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41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39" r="12610"/>
          <a:stretch/>
        </p:blipFill>
        <p:spPr bwMode="auto">
          <a:xfrm>
            <a:off x="0" y="0"/>
            <a:ext cx="9143999" cy="69238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rapezoid 7"/>
          <p:cNvSpPr/>
          <p:nvPr userDrawn="1"/>
        </p:nvSpPr>
        <p:spPr>
          <a:xfrm rot="10800000">
            <a:off x="-540568" y="1124745"/>
            <a:ext cx="8424936" cy="756000"/>
          </a:xfrm>
          <a:prstGeom prst="trapezoid">
            <a:avLst>
              <a:gd name="adj" fmla="val 47038"/>
            </a:avLst>
          </a:prstGeom>
          <a:solidFill>
            <a:srgbClr val="1D3A63"/>
          </a:solidFill>
          <a:ln>
            <a:solidFill>
              <a:srgbClr val="1D3A6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527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42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 userDrawn="1"/>
        </p:nvGrpSpPr>
        <p:grpSpPr>
          <a:xfrm>
            <a:off x="0" y="0"/>
            <a:ext cx="9143999" cy="6923851"/>
            <a:chOff x="0" y="0"/>
            <a:chExt cx="9143999" cy="6923851"/>
          </a:xfrm>
        </p:grpSpPr>
        <p:pic>
          <p:nvPicPr>
            <p:cNvPr id="7" name="Picture 2"/>
            <p:cNvPicPr>
              <a:picLocks noChangeAspect="1" noChangeArrowheads="1"/>
            </p:cNvPicPr>
            <p:nvPr userDrawn="1"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3139" r="12610"/>
            <a:stretch/>
          </p:blipFill>
          <p:spPr bwMode="auto">
            <a:xfrm>
              <a:off x="0" y="0"/>
              <a:ext cx="9143999" cy="69238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" name="Rectangle 7"/>
            <p:cNvSpPr/>
            <p:nvPr userDrawn="1"/>
          </p:nvSpPr>
          <p:spPr>
            <a:xfrm>
              <a:off x="0" y="728700"/>
              <a:ext cx="5868144" cy="140415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4443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43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4388" y="166762"/>
            <a:ext cx="849970" cy="849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8044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Gill Sans MT" panose="020B05020201040202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29FD6-4CDC-4228-BB16-07583EEB7D5F}" type="datetimeFigureOut">
              <a:rPr lang="en-GB" smtClean="0"/>
              <a:t>06/02/2021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10F4E-27AF-47B0-BFFC-A116C5A81085}" type="slidenum">
              <a:rPr lang="en-GB" smtClean="0"/>
              <a:t>‹#›</a:t>
            </a:fld>
            <a:endParaRPr lang="en-GB"/>
          </a:p>
        </p:txBody>
      </p:sp>
      <p:pic>
        <p:nvPicPr>
          <p:cNvPr id="2050" name="Picture 2"/>
          <p:cNvPicPr>
            <a:picLocks noChangeAspect="1" noChangeArrowheads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76" r="12522"/>
          <a:stretch/>
        </p:blipFill>
        <p:spPr bwMode="auto">
          <a:xfrm>
            <a:off x="0" y="0"/>
            <a:ext cx="9143999" cy="68636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29428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39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E6ECC7B-FBF5-9641-B099-DD017C63FBC0}"/>
              </a:ext>
            </a:extLst>
          </p:cNvPr>
          <p:cNvSpPr txBox="1"/>
          <p:nvPr/>
        </p:nvSpPr>
        <p:spPr>
          <a:xfrm>
            <a:off x="251520" y="2276872"/>
            <a:ext cx="752483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Please answer the following questions. </a:t>
            </a:r>
          </a:p>
          <a:p>
            <a:r>
              <a:rPr lang="en-GB" sz="2800" dirty="0">
                <a:solidFill>
                  <a:schemeClr val="bg1"/>
                </a:solidFill>
              </a:rPr>
              <a:t> </a:t>
            </a:r>
          </a:p>
          <a:p>
            <a:r>
              <a:rPr lang="en-GB" sz="2800" dirty="0">
                <a:solidFill>
                  <a:schemeClr val="bg1"/>
                </a:solidFill>
              </a:rPr>
              <a:t>All about shapes! </a:t>
            </a:r>
          </a:p>
        </p:txBody>
      </p:sp>
    </p:spTree>
    <p:extLst>
      <p:ext uri="{BB962C8B-B14F-4D97-AF65-F5344CB8AC3E}">
        <p14:creationId xmlns:p14="http://schemas.microsoft.com/office/powerpoint/2010/main" val="8757114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55676" y="512676"/>
            <a:ext cx="5706351" cy="1682642"/>
          </a:xfrm>
          <a:prstGeom prst="rect">
            <a:avLst/>
          </a:prstGeom>
        </p:spPr>
      </p:pic>
      <p:grpSp>
        <p:nvGrpSpPr>
          <p:cNvPr id="9" name="Group 8"/>
          <p:cNvGrpSpPr/>
          <p:nvPr/>
        </p:nvGrpSpPr>
        <p:grpSpPr>
          <a:xfrm>
            <a:off x="800242" y="2554881"/>
            <a:ext cx="7553404" cy="1748238"/>
            <a:chOff x="812831" y="2562544"/>
            <a:chExt cx="7553404" cy="1748238"/>
          </a:xfrm>
        </p:grpSpPr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12831" y="2600909"/>
              <a:ext cx="1346901" cy="1626998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672083" y="2562544"/>
              <a:ext cx="1665363" cy="1665363"/>
            </a:xfrm>
            <a:prstGeom prst="rect">
              <a:avLst/>
            </a:prstGeom>
          </p:spPr>
        </p:pic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579580" y="2576867"/>
              <a:ext cx="1730745" cy="1733915"/>
            </a:xfrm>
            <a:prstGeom prst="rect">
              <a:avLst/>
            </a:prstGeom>
          </p:spPr>
        </p:pic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6542482" y="2871543"/>
              <a:ext cx="1823753" cy="1144561"/>
            </a:xfrm>
            <a:prstGeom prst="rect">
              <a:avLst/>
            </a:prstGeom>
          </p:spPr>
        </p:pic>
      </p:grpSp>
      <p:grpSp>
        <p:nvGrpSpPr>
          <p:cNvPr id="10" name="Group 9"/>
          <p:cNvGrpSpPr/>
          <p:nvPr/>
        </p:nvGrpSpPr>
        <p:grpSpPr>
          <a:xfrm>
            <a:off x="1040032" y="5024659"/>
            <a:ext cx="7053918" cy="738874"/>
            <a:chOff x="193407" y="3349609"/>
            <a:chExt cx="7053918" cy="738874"/>
          </a:xfrm>
        </p:grpSpPr>
        <p:sp>
          <p:nvSpPr>
            <p:cNvPr id="11" name="TextBox 10"/>
            <p:cNvSpPr txBox="1"/>
            <p:nvPr/>
          </p:nvSpPr>
          <p:spPr>
            <a:xfrm>
              <a:off x="4150030" y="3380187"/>
              <a:ext cx="113820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KG Primary Penmanship" panose="02000506000000020003" pitchFamily="2" charset="0"/>
                </a:rPr>
                <a:t>cube</a:t>
              </a: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067782" y="3380187"/>
              <a:ext cx="1594002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KG Primary Penmanship" panose="02000506000000020003" pitchFamily="2" charset="0"/>
                </a:rPr>
                <a:t>cylinder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193407" y="3349609"/>
              <a:ext cx="1386129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KG Primary Penmanship" panose="02000506000000020003" pitchFamily="2" charset="0"/>
                </a:rPr>
                <a:t>cuboid</a:t>
              </a:r>
            </a:p>
          </p:txBody>
        </p:sp>
        <p:sp>
          <p:nvSpPr>
            <p:cNvPr id="14" name="TextBox 13"/>
            <p:cNvSpPr txBox="1"/>
            <p:nvPr/>
          </p:nvSpPr>
          <p:spPr>
            <a:xfrm>
              <a:off x="6109122" y="3380597"/>
              <a:ext cx="1138203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4000" dirty="0">
                  <a:latin typeface="KG Primary Penmanship" panose="02000506000000020003" pitchFamily="2" charset="0"/>
                </a:rPr>
                <a:t>cone</a:t>
              </a:r>
            </a:p>
          </p:txBody>
        </p:sp>
      </p:grpSp>
      <p:pic>
        <p:nvPicPr>
          <p:cNvPr id="15" name="Picture 1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030" y="5008782"/>
            <a:ext cx="7471921" cy="769534"/>
          </a:xfrm>
          <a:prstGeom prst="rect">
            <a:avLst/>
          </a:prstGeom>
        </p:spPr>
      </p:pic>
      <p:cxnSp>
        <p:nvCxnSpPr>
          <p:cNvPr id="17" name="Straight Connector 16"/>
          <p:cNvCxnSpPr>
            <a:stCxn id="5" idx="2"/>
          </p:cNvCxnSpPr>
          <p:nvPr/>
        </p:nvCxnSpPr>
        <p:spPr>
          <a:xfrm>
            <a:off x="1473693" y="4220244"/>
            <a:ext cx="2018482" cy="788538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93486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9772" y="1232756"/>
            <a:ext cx="4017612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2920" y="2492896"/>
            <a:ext cx="6907910" cy="2556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7364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656692"/>
            <a:ext cx="5706351" cy="16826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3717" y="2528900"/>
            <a:ext cx="6466291" cy="152516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7584" y="4761148"/>
            <a:ext cx="7992888" cy="102502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979712" y="3560822"/>
            <a:ext cx="1776452" cy="13443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02482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1640" y="349422"/>
            <a:ext cx="6785436" cy="229229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2636901"/>
            <a:ext cx="1749588" cy="24101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/>
          <a:srcRect l="11687" t="54159" r="10593" b="23660"/>
          <a:stretch/>
        </p:blipFill>
        <p:spPr>
          <a:xfrm>
            <a:off x="3373583" y="4470983"/>
            <a:ext cx="5112569" cy="5760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/>
          <a:srcRect l="12041" r="12428" b="63124"/>
          <a:stretch/>
        </p:blipFill>
        <p:spPr>
          <a:xfrm>
            <a:off x="3373583" y="2884270"/>
            <a:ext cx="4968552" cy="95770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0112" y="2884270"/>
            <a:ext cx="973881" cy="81648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80112" y="4230112"/>
            <a:ext cx="975445" cy="81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652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b="66165"/>
          <a:stretch/>
        </p:blipFill>
        <p:spPr>
          <a:xfrm>
            <a:off x="755576" y="620688"/>
            <a:ext cx="7614564" cy="11881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4"/>
          <a:srcRect t="69720"/>
          <a:stretch/>
        </p:blipFill>
        <p:spPr>
          <a:xfrm>
            <a:off x="780913" y="4113076"/>
            <a:ext cx="7614564" cy="106332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0913" y="2132856"/>
            <a:ext cx="5243985" cy="12198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6888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b="86224"/>
          <a:stretch/>
        </p:blipFill>
        <p:spPr>
          <a:xfrm>
            <a:off x="84559" y="1196752"/>
            <a:ext cx="9059441" cy="90366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5167" t="83976" r="7004" b="1205"/>
          <a:stretch/>
        </p:blipFill>
        <p:spPr>
          <a:xfrm>
            <a:off x="635837" y="4905164"/>
            <a:ext cx="7956884" cy="9721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95636" y="2108445"/>
            <a:ext cx="5981548" cy="30041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62766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612" y="1232756"/>
            <a:ext cx="7212193" cy="107298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19672" y="2420888"/>
            <a:ext cx="5811643" cy="2447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5240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5636" y="548680"/>
            <a:ext cx="6718374" cy="4121253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04673" y="1442435"/>
            <a:ext cx="2275439" cy="196655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43608" y="4797152"/>
            <a:ext cx="7507476" cy="970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657460"/>
      </p:ext>
    </p:extLst>
  </p:cSld>
  <p:clrMapOvr>
    <a:masterClrMapping/>
  </p:clrMapOvr>
</p:sld>
</file>

<file path=ppt/theme/theme1.xml><?xml version="1.0" encoding="utf-8"?>
<a:theme xmlns:a="http://schemas.openxmlformats.org/drawingml/2006/main" name="Title pag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Short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edium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ong sub-heading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No 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Diagram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Task or Quot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5574</TotalTime>
  <Words>23</Words>
  <Application>Microsoft Macintosh PowerPoint</Application>
  <PresentationFormat>On-screen Show (4:3)</PresentationFormat>
  <Paragraphs>15</Paragraphs>
  <Slides>9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9</vt:i4>
      </vt:variant>
    </vt:vector>
  </HeadingPairs>
  <TitlesOfParts>
    <vt:vector size="20" baseType="lpstr">
      <vt:lpstr>Arial</vt:lpstr>
      <vt:lpstr>Calibri</vt:lpstr>
      <vt:lpstr>Gill Sans MT</vt:lpstr>
      <vt:lpstr>KG Primary Penmanship</vt:lpstr>
      <vt:lpstr>Title page</vt:lpstr>
      <vt:lpstr>Short sub-heading</vt:lpstr>
      <vt:lpstr>Medium sub-heading</vt:lpstr>
      <vt:lpstr>Long sub-heading</vt:lpstr>
      <vt:lpstr>No title slide</vt:lpstr>
      <vt:lpstr>Diagram slide</vt:lpstr>
      <vt:lpstr>Task or Quote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rachel gregson</cp:lastModifiedBy>
  <cp:revision>129</cp:revision>
  <dcterms:created xsi:type="dcterms:W3CDTF">2018-07-15T13:38:45Z</dcterms:created>
  <dcterms:modified xsi:type="dcterms:W3CDTF">2021-02-06T19:30:00Z</dcterms:modified>
</cp:coreProperties>
</file>