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>
  <p:sldMasterIdLst>
    <p:sldMasterId id="2147483789" r:id="rId1"/>
  </p:sldMasterIdLst>
  <p:notesMasterIdLst>
    <p:notesMasterId r:id="rId13"/>
  </p:notesMasterIdLst>
  <p:sldIdLst>
    <p:sldId id="287" r:id="rId2"/>
    <p:sldId id="257" r:id="rId3"/>
    <p:sldId id="288" r:id="rId4"/>
    <p:sldId id="289" r:id="rId5"/>
    <p:sldId id="258" r:id="rId6"/>
    <p:sldId id="262" r:id="rId7"/>
    <p:sldId id="263" r:id="rId8"/>
    <p:sldId id="264" r:id="rId9"/>
    <p:sldId id="260" r:id="rId10"/>
    <p:sldId id="265" r:id="rId11"/>
    <p:sldId id="266" r:id="rId12"/>
  </p:sldIdLst>
  <p:sldSz cx="10077450" cy="7562850"/>
  <p:notesSz cx="7772400" cy="10058400"/>
  <p:defaultTextStyle>
    <a:defPPr>
      <a:defRPr lang="en-GB"/>
    </a:defPPr>
    <a:lvl1pPr algn="l" defTabSz="457200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Liberation Sans" pitchFamily="16" charset="0"/>
        <a:ea typeface="+mn-ea"/>
        <a:cs typeface="+mn-cs"/>
      </a:defRPr>
    </a:lvl1pPr>
    <a:lvl2pPr marL="431800" indent="-215900" algn="l" defTabSz="457200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Liberation Sans" pitchFamily="16" charset="0"/>
        <a:ea typeface="+mn-ea"/>
        <a:cs typeface="+mn-cs"/>
      </a:defRPr>
    </a:lvl2pPr>
    <a:lvl3pPr marL="647700" indent="-215900" algn="l" defTabSz="457200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Liberation Sans" pitchFamily="16" charset="0"/>
        <a:ea typeface="+mn-ea"/>
        <a:cs typeface="+mn-cs"/>
      </a:defRPr>
    </a:lvl3pPr>
    <a:lvl4pPr marL="863600" indent="-215900" algn="l" defTabSz="457200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Liberation Sans" pitchFamily="16" charset="0"/>
        <a:ea typeface="+mn-ea"/>
        <a:cs typeface="+mn-cs"/>
      </a:defRPr>
    </a:lvl4pPr>
    <a:lvl5pPr marL="1079500" indent="-215900" algn="l" defTabSz="457200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Liberation Sans" pitchFamily="16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Liberation Sans" pitchFamily="16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Liberation Sans" pitchFamily="16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Liberation Sans" pitchFamily="16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Liberation Sans" pitchFamily="16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chemeClr val="tx1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0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A9278052-9E80-643A-F202-DAFC3FD5298F}" v="2" dt="2020-12-31T12:14:51.840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1"/>
    <p:restoredTop sz="94635"/>
  </p:normalViewPr>
  <p:slideViewPr>
    <p:cSldViewPr>
      <p:cViewPr varScale="1">
        <p:scale>
          <a:sx n="95" d="100"/>
          <a:sy n="95" d="100"/>
        </p:scale>
        <p:origin x="648" y="184"/>
      </p:cViewPr>
      <p:guideLst>
        <p:guide orient="horz" pos="2160"/>
        <p:guide pos="2880"/>
      </p:guideLst>
    </p:cSldViewPr>
  </p:slideViewPr>
  <p:outlineViewPr>
    <p:cViewPr varScale="1">
      <p:scale>
        <a:sx n="170" d="200"/>
        <a:sy n="170" d="200"/>
      </p:scale>
      <p:origin x="-780" y="-84"/>
    </p:cViewPr>
  </p:outlineViewPr>
  <p:notesTextViewPr>
    <p:cViewPr>
      <p:scale>
        <a:sx n="100" d="100"/>
        <a:sy n="100" d="100"/>
      </p:scale>
      <p:origin x="0" y="0"/>
    </p:cViewPr>
  </p:notesTextViewPr>
  <p:notesViewPr>
    <p:cSldViewPr>
      <p:cViewPr varScale="1">
        <p:scale>
          <a:sx n="59" d="100"/>
          <a:sy n="59" d="100"/>
        </p:scale>
        <p:origin x="-1752" y="-72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notesMaster" Target="notesMasters/notesMaster1.xml"/><Relationship Id="rId18" Type="http://schemas.microsoft.com/office/2016/11/relationships/changesInfo" Target="changesInfos/changesInfo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microsoft.com/office/2015/10/relationships/revisionInfo" Target="revisionInfo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Rachel Gregson" userId="S::rachel.gregson@bramhopeprimaryschool.co.uk::0d32717c-b3f8-4abd-b020-5c5c17f05d98" providerId="AD" clId="Web-{A9278052-9E80-643A-F202-DAFC3FD5298F}"/>
    <pc:docChg chg="modSld">
      <pc:chgData name="Rachel Gregson" userId="S::rachel.gregson@bramhopeprimaryschool.co.uk::0d32717c-b3f8-4abd-b020-5c5c17f05d98" providerId="AD" clId="Web-{A9278052-9E80-643A-F202-DAFC3FD5298F}" dt="2020-12-31T12:14:51.168" v="0" actId="20577"/>
      <pc:docMkLst>
        <pc:docMk/>
      </pc:docMkLst>
      <pc:sldChg chg="modSp">
        <pc:chgData name="Rachel Gregson" userId="S::rachel.gregson@bramhopeprimaryschool.co.uk::0d32717c-b3f8-4abd-b020-5c5c17f05d98" providerId="AD" clId="Web-{A9278052-9E80-643A-F202-DAFC3FD5298F}" dt="2020-12-31T12:14:51.168" v="0" actId="20577"/>
        <pc:sldMkLst>
          <pc:docMk/>
          <pc:sldMk cId="0" sldId="288"/>
        </pc:sldMkLst>
        <pc:spChg chg="mod">
          <ac:chgData name="Rachel Gregson" userId="S::rachel.gregson@bramhopeprimaryschool.co.uk::0d32717c-b3f8-4abd-b020-5c5c17f05d98" providerId="AD" clId="Web-{A9278052-9E80-643A-F202-DAFC3FD5298F}" dt="2020-12-31T12:14:51.168" v="0" actId="20577"/>
          <ac:spMkLst>
            <pc:docMk/>
            <pc:sldMk cId="0" sldId="288"/>
            <ac:spMk id="5123" creationId="{0A1C55DD-EA10-444D-BA3E-D4128D82DF52}"/>
          </ac:spMkLst>
        </pc:spChg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Rectangle 1">
            <a:extLst>
              <a:ext uri="{FF2B5EF4-FFF2-40B4-BE49-F238E27FC236}">
                <a16:creationId xmlns:a16="http://schemas.microsoft.com/office/drawing/2014/main" id="{374E7F29-0815-4AB5-9151-CD0ABC91841F}"/>
              </a:ext>
            </a:extLst>
          </p:cNvPr>
          <p:cNvSpPr>
            <a:spLocks noGrp="1" noRot="1" noChangeAspect="1" noChangeArrowheads="1"/>
          </p:cNvSpPr>
          <p:nvPr>
            <p:ph type="sldImg"/>
          </p:nvPr>
        </p:nvSpPr>
        <p:spPr bwMode="auto">
          <a:xfrm>
            <a:off x="1371600" y="763588"/>
            <a:ext cx="5027613" cy="37703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</p:sp>
      <p:sp>
        <p:nvSpPr>
          <p:cNvPr id="2050" name="Rectangle 2">
            <a:extLst>
              <a:ext uri="{FF2B5EF4-FFF2-40B4-BE49-F238E27FC236}">
                <a16:creationId xmlns:a16="http://schemas.microsoft.com/office/drawing/2014/main" id="{17B14C8C-D618-42AC-B0AA-5012440526FB}"/>
              </a:ext>
            </a:extLst>
          </p:cNvPr>
          <p:cNvSpPr>
            <a:spLocks noGrp="1" noChangeArrowheads="1"/>
          </p:cNvSpPr>
          <p:nvPr>
            <p:ph type="body"/>
          </p:nvPr>
        </p:nvSpPr>
        <p:spPr bwMode="auto">
          <a:xfrm>
            <a:off x="777875" y="4776788"/>
            <a:ext cx="6216650" cy="4524375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/>
          <a:p>
            <a:pPr lvl="0"/>
            <a:endParaRPr lang="en-US" noProof="0"/>
          </a:p>
        </p:txBody>
      </p:sp>
      <p:sp>
        <p:nvSpPr>
          <p:cNvPr id="2051" name="Rectangle 3">
            <a:extLst>
              <a:ext uri="{FF2B5EF4-FFF2-40B4-BE49-F238E27FC236}">
                <a16:creationId xmlns:a16="http://schemas.microsoft.com/office/drawing/2014/main" id="{0898340B-0D69-4D36-9BB6-BC1A52DE9152}"/>
              </a:ext>
            </a:extLst>
          </p:cNvPr>
          <p:cNvSpPr>
            <a:spLocks noGrp="1" noChangeArrowheads="1"/>
          </p:cNvSpPr>
          <p:nvPr>
            <p:ph type="hdr"/>
          </p:nvPr>
        </p:nvSpPr>
        <p:spPr bwMode="auto">
          <a:xfrm>
            <a:off x="0" y="0"/>
            <a:ext cx="3371850" cy="501650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>
            <a:lvl1pPr eaLnBrk="1">
              <a:lnSpc>
                <a:spcPct val="93000"/>
              </a:lnSpc>
              <a:buClr>
                <a:srgbClr val="000000"/>
              </a:buClr>
              <a:buSzPct val="45000"/>
              <a:buFont typeface="Wingdings" charset="2"/>
              <a:buNone/>
              <a:tabLst>
                <a:tab pos="723900" algn="l"/>
                <a:tab pos="1447800" algn="l"/>
                <a:tab pos="2171700" algn="l"/>
                <a:tab pos="2895600" algn="l"/>
              </a:tabLst>
              <a:defRPr sz="1400">
                <a:solidFill>
                  <a:srgbClr val="000000"/>
                </a:solidFill>
                <a:latin typeface="Liberation Serif" pitchFamily="16" charset="0"/>
                <a:ea typeface="DejaVu Sans" charset="0"/>
                <a:cs typeface="DejaVu Sans" charset="0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2052" name="Rectangle 4">
            <a:extLst>
              <a:ext uri="{FF2B5EF4-FFF2-40B4-BE49-F238E27FC236}">
                <a16:creationId xmlns:a16="http://schemas.microsoft.com/office/drawing/2014/main" id="{97FBBFC3-AF6B-4E9C-BBB8-779772F0B0D2}"/>
              </a:ext>
            </a:extLst>
          </p:cNvPr>
          <p:cNvSpPr>
            <a:spLocks noGrp="1" noChangeArrowheads="1"/>
          </p:cNvSpPr>
          <p:nvPr>
            <p:ph type="dt"/>
          </p:nvPr>
        </p:nvSpPr>
        <p:spPr bwMode="auto">
          <a:xfrm>
            <a:off x="4398963" y="0"/>
            <a:ext cx="3371850" cy="501650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>
            <a:lvl1pPr algn="r" eaLnBrk="1">
              <a:lnSpc>
                <a:spcPct val="93000"/>
              </a:lnSpc>
              <a:buClr>
                <a:srgbClr val="000000"/>
              </a:buClr>
              <a:buSzPct val="45000"/>
              <a:buFont typeface="Wingdings" charset="2"/>
              <a:buNone/>
              <a:tabLst>
                <a:tab pos="723900" algn="l"/>
                <a:tab pos="1447800" algn="l"/>
                <a:tab pos="2171700" algn="l"/>
                <a:tab pos="2895600" algn="l"/>
              </a:tabLst>
              <a:defRPr sz="1400">
                <a:solidFill>
                  <a:srgbClr val="000000"/>
                </a:solidFill>
                <a:latin typeface="Liberation Serif" pitchFamily="16" charset="0"/>
                <a:ea typeface="DejaVu Sans" charset="0"/>
                <a:cs typeface="DejaVu Sans" charset="0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2053" name="Rectangle 5">
            <a:extLst>
              <a:ext uri="{FF2B5EF4-FFF2-40B4-BE49-F238E27FC236}">
                <a16:creationId xmlns:a16="http://schemas.microsoft.com/office/drawing/2014/main" id="{8175AB65-4381-4DB4-9D0F-8CF8C03716E1}"/>
              </a:ext>
            </a:extLst>
          </p:cNvPr>
          <p:cNvSpPr>
            <a:spLocks noGrp="1" noChangeArrowheads="1"/>
          </p:cNvSpPr>
          <p:nvPr>
            <p:ph type="ftr"/>
          </p:nvPr>
        </p:nvSpPr>
        <p:spPr bwMode="auto">
          <a:xfrm>
            <a:off x="0" y="9555163"/>
            <a:ext cx="3371850" cy="501650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vert="horz" wrap="square" lIns="0" tIns="0" rIns="0" bIns="0" numCol="1" anchor="b" anchorCtr="0" compatLnSpc="1">
            <a:prstTxWarp prst="textNoShape">
              <a:avLst/>
            </a:prstTxWarp>
          </a:bodyPr>
          <a:lstStyle>
            <a:lvl1pPr eaLnBrk="1">
              <a:lnSpc>
                <a:spcPct val="93000"/>
              </a:lnSpc>
              <a:buClr>
                <a:srgbClr val="000000"/>
              </a:buClr>
              <a:buSzPct val="45000"/>
              <a:buFont typeface="Wingdings" charset="2"/>
              <a:buNone/>
              <a:tabLst>
                <a:tab pos="723900" algn="l"/>
                <a:tab pos="1447800" algn="l"/>
                <a:tab pos="2171700" algn="l"/>
                <a:tab pos="2895600" algn="l"/>
              </a:tabLst>
              <a:defRPr sz="1400">
                <a:solidFill>
                  <a:srgbClr val="000000"/>
                </a:solidFill>
                <a:latin typeface="Liberation Serif" pitchFamily="16" charset="0"/>
                <a:ea typeface="DejaVu Sans" charset="0"/>
                <a:cs typeface="DejaVu Sans" charset="0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2054" name="Rectangle 6">
            <a:extLst>
              <a:ext uri="{FF2B5EF4-FFF2-40B4-BE49-F238E27FC236}">
                <a16:creationId xmlns:a16="http://schemas.microsoft.com/office/drawing/2014/main" id="{571F111E-0BB8-45C3-A330-49C93B92776A}"/>
              </a:ext>
            </a:extLst>
          </p:cNvPr>
          <p:cNvSpPr>
            <a:spLocks noGrp="1" noChangeArrowheads="1"/>
          </p:cNvSpPr>
          <p:nvPr>
            <p:ph type="sldNum"/>
          </p:nvPr>
        </p:nvSpPr>
        <p:spPr bwMode="auto">
          <a:xfrm>
            <a:off x="4398963" y="9555163"/>
            <a:ext cx="3371850" cy="501650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vert="horz" wrap="square" lIns="0" tIns="0" rIns="0" bIns="0" numCol="1" anchor="b" anchorCtr="0" compatLnSpc="1">
            <a:prstTxWarp prst="textNoShape">
              <a:avLst/>
            </a:prstTxWarp>
          </a:bodyPr>
          <a:lstStyle>
            <a:lvl1pPr algn="r" eaLnBrk="1">
              <a:lnSpc>
                <a:spcPct val="93000"/>
              </a:lnSpc>
              <a:buClr>
                <a:srgbClr val="000000"/>
              </a:buClr>
              <a:buSzPct val="45000"/>
              <a:buFont typeface="Wingdings" pitchFamily="2" charset="2"/>
              <a:buNone/>
              <a:tabLst>
                <a:tab pos="723900" algn="l"/>
                <a:tab pos="1447800" algn="l"/>
                <a:tab pos="2171700" algn="l"/>
                <a:tab pos="2895600" algn="l"/>
              </a:tabLst>
              <a:defRPr sz="1400" smtClean="0">
                <a:solidFill>
                  <a:srgbClr val="000000"/>
                </a:solidFill>
                <a:latin typeface="Liberation Serif" pitchFamily="16" charset="0"/>
              </a:defRPr>
            </a:lvl1pPr>
          </a:lstStyle>
          <a:p>
            <a:pPr>
              <a:defRPr/>
            </a:pPr>
            <a:fld id="{03BC574C-07B1-4559-B9A5-106240A11F87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defTabSz="457200" rtl="0" eaLnBrk="0" fontAlgn="base" hangingPunct="0">
      <a:spcBef>
        <a:spcPct val="30000"/>
      </a:spcBef>
      <a:spcAft>
        <a:spcPct val="0"/>
      </a:spcAft>
      <a:buClr>
        <a:srgbClr val="000000"/>
      </a:buClr>
      <a:buSzPct val="100000"/>
      <a:buFont typeface="Times New Roman" panose="02020603050405020304" pitchFamily="18" charset="0"/>
      <a:defRPr sz="1200" kern="1200">
        <a:solidFill>
          <a:srgbClr val="000000"/>
        </a:solidFill>
        <a:latin typeface="Times New Roman" pitchFamily="16" charset="0"/>
        <a:ea typeface="+mn-ea"/>
        <a:cs typeface="+mn-cs"/>
      </a:defRPr>
    </a:lvl1pPr>
    <a:lvl2pPr marL="742950" indent="-285750" algn="l" defTabSz="457200" rtl="0" eaLnBrk="0" fontAlgn="base" hangingPunct="0">
      <a:spcBef>
        <a:spcPct val="30000"/>
      </a:spcBef>
      <a:spcAft>
        <a:spcPct val="0"/>
      </a:spcAft>
      <a:buClr>
        <a:srgbClr val="000000"/>
      </a:buClr>
      <a:buSzPct val="100000"/>
      <a:buFont typeface="Times New Roman" panose="02020603050405020304" pitchFamily="18" charset="0"/>
      <a:defRPr sz="1200" kern="1200">
        <a:solidFill>
          <a:srgbClr val="000000"/>
        </a:solidFill>
        <a:latin typeface="Times New Roman" pitchFamily="16" charset="0"/>
        <a:ea typeface="+mn-ea"/>
        <a:cs typeface="+mn-cs"/>
      </a:defRPr>
    </a:lvl2pPr>
    <a:lvl3pPr marL="1143000" indent="-228600" algn="l" defTabSz="457200" rtl="0" eaLnBrk="0" fontAlgn="base" hangingPunct="0">
      <a:spcBef>
        <a:spcPct val="30000"/>
      </a:spcBef>
      <a:spcAft>
        <a:spcPct val="0"/>
      </a:spcAft>
      <a:buClr>
        <a:srgbClr val="000000"/>
      </a:buClr>
      <a:buSzPct val="100000"/>
      <a:buFont typeface="Times New Roman" panose="02020603050405020304" pitchFamily="18" charset="0"/>
      <a:defRPr sz="1200" kern="1200">
        <a:solidFill>
          <a:srgbClr val="000000"/>
        </a:solidFill>
        <a:latin typeface="Times New Roman" pitchFamily="16" charset="0"/>
        <a:ea typeface="+mn-ea"/>
        <a:cs typeface="+mn-cs"/>
      </a:defRPr>
    </a:lvl3pPr>
    <a:lvl4pPr marL="1600200" indent="-228600" algn="l" defTabSz="457200" rtl="0" eaLnBrk="0" fontAlgn="base" hangingPunct="0">
      <a:spcBef>
        <a:spcPct val="30000"/>
      </a:spcBef>
      <a:spcAft>
        <a:spcPct val="0"/>
      </a:spcAft>
      <a:buClr>
        <a:srgbClr val="000000"/>
      </a:buClr>
      <a:buSzPct val="100000"/>
      <a:buFont typeface="Times New Roman" panose="02020603050405020304" pitchFamily="18" charset="0"/>
      <a:defRPr sz="1200" kern="1200">
        <a:solidFill>
          <a:srgbClr val="000000"/>
        </a:solidFill>
        <a:latin typeface="Times New Roman" pitchFamily="16" charset="0"/>
        <a:ea typeface="+mn-ea"/>
        <a:cs typeface="+mn-cs"/>
      </a:defRPr>
    </a:lvl4pPr>
    <a:lvl5pPr marL="2057400" indent="-228600" algn="l" defTabSz="457200" rtl="0" eaLnBrk="0" fontAlgn="base" hangingPunct="0">
      <a:spcBef>
        <a:spcPct val="30000"/>
      </a:spcBef>
      <a:spcAft>
        <a:spcPct val="0"/>
      </a:spcAft>
      <a:buClr>
        <a:srgbClr val="000000"/>
      </a:buClr>
      <a:buSzPct val="100000"/>
      <a:buFont typeface="Times New Roman" panose="02020603050405020304" pitchFamily="18" charset="0"/>
      <a:defRPr sz="1200" kern="1200">
        <a:solidFill>
          <a:srgbClr val="000000"/>
        </a:solidFill>
        <a:latin typeface="Times New Roman" pitchFamily="16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 6">
            <a:extLst>
              <a:ext uri="{FF2B5EF4-FFF2-40B4-BE49-F238E27FC236}">
                <a16:creationId xmlns:a16="http://schemas.microsoft.com/office/drawing/2014/main" id="{B5B827C9-5118-465B-BAF7-CBBB6D78C07F}"/>
              </a:ext>
            </a:extLst>
          </p:cNvPr>
          <p:cNvSpPr>
            <a:spLocks noGrp="1" noChangeArrowheads="1"/>
          </p:cNvSpPr>
          <p:nvPr>
            <p:ph type="sldNum" sz="quarter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5pPr>
            <a:lvl6pPr marL="2514600" indent="-228600" defTabSz="457200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6pPr>
            <a:lvl7pPr marL="2971800" indent="-228600" defTabSz="457200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7pPr>
            <a:lvl8pPr marL="3429000" indent="-228600" defTabSz="457200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8pPr>
            <a:lvl9pPr marL="3886200" indent="-228600" defTabSz="457200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9pPr>
          </a:lstStyle>
          <a:p>
            <a:pPr>
              <a:spcBef>
                <a:spcPct val="0"/>
              </a:spcBef>
              <a:buSzPct val="45000"/>
              <a:buFont typeface="Wingdings" panose="05000000000000000000" pitchFamily="2" charset="2"/>
              <a:buNone/>
            </a:pPr>
            <a:fld id="{33740C86-E182-449D-8FE0-1DB267948150}" type="slidenum">
              <a:rPr lang="en-GB" altLang="en-US" sz="1400">
                <a:latin typeface="Liberation Serif" pitchFamily="16" charset="0"/>
              </a:rPr>
              <a:pPr>
                <a:spcBef>
                  <a:spcPct val="0"/>
                </a:spcBef>
                <a:buSzPct val="45000"/>
                <a:buFont typeface="Wingdings" panose="05000000000000000000" pitchFamily="2" charset="2"/>
                <a:buNone/>
              </a:pPr>
              <a:t>2</a:t>
            </a:fld>
            <a:endParaRPr lang="en-GB" altLang="en-US" sz="1400">
              <a:latin typeface="Liberation Serif" pitchFamily="16" charset="0"/>
            </a:endParaRPr>
          </a:p>
        </p:txBody>
      </p:sp>
      <p:sp>
        <p:nvSpPr>
          <p:cNvPr id="16387" name="Rectangle 1">
            <a:extLst>
              <a:ext uri="{FF2B5EF4-FFF2-40B4-BE49-F238E27FC236}">
                <a16:creationId xmlns:a16="http://schemas.microsoft.com/office/drawing/2014/main" id="{83A263A0-D47E-449D-B7A7-F787C26661C6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373188" y="763588"/>
            <a:ext cx="5026025" cy="3771900"/>
          </a:xfr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6388" name="Rectangle 2">
            <a:extLst>
              <a:ext uri="{FF2B5EF4-FFF2-40B4-BE49-F238E27FC236}">
                <a16:creationId xmlns:a16="http://schemas.microsoft.com/office/drawing/2014/main" id="{4DDA6E73-7EAD-4B42-8224-A4371C8F0AC9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777875" y="4776788"/>
            <a:ext cx="6218238" cy="4525962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en-US" altLang="en-US">
              <a:latin typeface="Times New Roman" panose="02020603050405020304" pitchFamily="18" charset="0"/>
            </a:endParaRPr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6">
            <a:extLst>
              <a:ext uri="{FF2B5EF4-FFF2-40B4-BE49-F238E27FC236}">
                <a16:creationId xmlns:a16="http://schemas.microsoft.com/office/drawing/2014/main" id="{9CDDA046-B4E5-4411-AC95-597FF160265D}"/>
              </a:ext>
            </a:extLst>
          </p:cNvPr>
          <p:cNvSpPr>
            <a:spLocks noGrp="1" noChangeArrowheads="1"/>
          </p:cNvSpPr>
          <p:nvPr>
            <p:ph type="sldNum" sz="quarter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5pPr>
            <a:lvl6pPr marL="2514600" indent="-228600" defTabSz="457200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6pPr>
            <a:lvl7pPr marL="2971800" indent="-228600" defTabSz="457200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7pPr>
            <a:lvl8pPr marL="3429000" indent="-228600" defTabSz="457200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8pPr>
            <a:lvl9pPr marL="3886200" indent="-228600" defTabSz="457200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9pPr>
          </a:lstStyle>
          <a:p>
            <a:pPr>
              <a:spcBef>
                <a:spcPct val="0"/>
              </a:spcBef>
              <a:buSzPct val="45000"/>
              <a:buFont typeface="Wingdings" panose="05000000000000000000" pitchFamily="2" charset="2"/>
              <a:buNone/>
            </a:pPr>
            <a:fld id="{65EA2C90-FD23-4F66-8BBB-3C30F52A2CD2}" type="slidenum">
              <a:rPr lang="en-GB" altLang="en-US" sz="1400">
                <a:latin typeface="Liberation Serif" pitchFamily="16" charset="0"/>
              </a:rPr>
              <a:pPr>
                <a:spcBef>
                  <a:spcPct val="0"/>
                </a:spcBef>
                <a:buSzPct val="45000"/>
                <a:buFont typeface="Wingdings" panose="05000000000000000000" pitchFamily="2" charset="2"/>
                <a:buNone/>
              </a:pPr>
              <a:t>5</a:t>
            </a:fld>
            <a:endParaRPr lang="en-GB" altLang="en-US" sz="1400">
              <a:latin typeface="Liberation Serif" pitchFamily="16" charset="0"/>
            </a:endParaRPr>
          </a:p>
        </p:txBody>
      </p:sp>
      <p:sp>
        <p:nvSpPr>
          <p:cNvPr id="19459" name="Rectangle 1">
            <a:extLst>
              <a:ext uri="{FF2B5EF4-FFF2-40B4-BE49-F238E27FC236}">
                <a16:creationId xmlns:a16="http://schemas.microsoft.com/office/drawing/2014/main" id="{3F26280D-B6A9-464E-94B6-70E307B558A8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373188" y="763588"/>
            <a:ext cx="5026025" cy="3771900"/>
          </a:xfr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9460" name="Rectangle 2">
            <a:extLst>
              <a:ext uri="{FF2B5EF4-FFF2-40B4-BE49-F238E27FC236}">
                <a16:creationId xmlns:a16="http://schemas.microsoft.com/office/drawing/2014/main" id="{157E8937-E57C-48DC-9309-3661A9BBBE23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777875" y="4776788"/>
            <a:ext cx="6218238" cy="4525962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en-US" altLang="en-US">
              <a:latin typeface="Times New Roman" panose="02020603050405020304" pitchFamily="18" charset="0"/>
            </a:endParaRPr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Rectangle 6">
            <a:extLst>
              <a:ext uri="{FF2B5EF4-FFF2-40B4-BE49-F238E27FC236}">
                <a16:creationId xmlns:a16="http://schemas.microsoft.com/office/drawing/2014/main" id="{58D921FB-16E1-441C-90EE-1E453A081099}"/>
              </a:ext>
            </a:extLst>
          </p:cNvPr>
          <p:cNvSpPr>
            <a:spLocks noGrp="1" noChangeArrowheads="1"/>
          </p:cNvSpPr>
          <p:nvPr>
            <p:ph type="sldNum" sz="quarter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5pPr>
            <a:lvl6pPr marL="2514600" indent="-228600" defTabSz="457200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6pPr>
            <a:lvl7pPr marL="2971800" indent="-228600" defTabSz="457200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7pPr>
            <a:lvl8pPr marL="3429000" indent="-228600" defTabSz="457200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8pPr>
            <a:lvl9pPr marL="3886200" indent="-228600" defTabSz="457200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9pPr>
          </a:lstStyle>
          <a:p>
            <a:pPr>
              <a:spcBef>
                <a:spcPct val="0"/>
              </a:spcBef>
              <a:buSzPct val="45000"/>
              <a:buFont typeface="Wingdings" panose="05000000000000000000" pitchFamily="2" charset="2"/>
              <a:buNone/>
            </a:pPr>
            <a:fld id="{E4443CD6-B319-4B2A-89DC-1E92F634E446}" type="slidenum">
              <a:rPr lang="en-GB" altLang="en-US" sz="1400">
                <a:latin typeface="Liberation Serif" pitchFamily="16" charset="0"/>
              </a:rPr>
              <a:pPr>
                <a:spcBef>
                  <a:spcPct val="0"/>
                </a:spcBef>
                <a:buSzPct val="45000"/>
                <a:buFont typeface="Wingdings" panose="05000000000000000000" pitchFamily="2" charset="2"/>
                <a:buNone/>
              </a:pPr>
              <a:t>9</a:t>
            </a:fld>
            <a:endParaRPr lang="en-GB" altLang="en-US" sz="1400">
              <a:latin typeface="Liberation Serif" pitchFamily="16" charset="0"/>
            </a:endParaRPr>
          </a:p>
        </p:txBody>
      </p:sp>
      <p:sp>
        <p:nvSpPr>
          <p:cNvPr id="24579" name="Rectangle 1">
            <a:extLst>
              <a:ext uri="{FF2B5EF4-FFF2-40B4-BE49-F238E27FC236}">
                <a16:creationId xmlns:a16="http://schemas.microsoft.com/office/drawing/2014/main" id="{41A59193-CEA8-4A5B-836B-A513E2D99D0B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373188" y="763588"/>
            <a:ext cx="5026025" cy="3771900"/>
          </a:xfr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4580" name="Rectangle 2">
            <a:extLst>
              <a:ext uri="{FF2B5EF4-FFF2-40B4-BE49-F238E27FC236}">
                <a16:creationId xmlns:a16="http://schemas.microsoft.com/office/drawing/2014/main" id="{588C0ACF-CD81-4C12-BFE6-A28811B1F78D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777875" y="4776788"/>
            <a:ext cx="6218238" cy="4525962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en-US" altLang="en-US">
              <a:latin typeface="Times New Roman" panose="02020603050405020304" pitchFamily="18" charset="0"/>
            </a:endParaRPr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Rectangle 6">
            <a:extLst>
              <a:ext uri="{FF2B5EF4-FFF2-40B4-BE49-F238E27FC236}">
                <a16:creationId xmlns:a16="http://schemas.microsoft.com/office/drawing/2014/main" id="{68E5C16E-11FE-462F-9B31-3F90261AE131}"/>
              </a:ext>
            </a:extLst>
          </p:cNvPr>
          <p:cNvSpPr txBox="1">
            <a:spLocks noGrp="1" noChangeArrowheads="1"/>
          </p:cNvSpPr>
          <p:nvPr/>
        </p:nvSpPr>
        <p:spPr bwMode="auto">
          <a:xfrm>
            <a:off x="4398963" y="9555163"/>
            <a:ext cx="3371850" cy="501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0" tIns="0" rIns="0" bIns="0" anchor="b"/>
          <a:lstStyle>
            <a:lvl1pPr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5pPr>
            <a:lvl6pPr marL="2514600" indent="-228600" defTabSz="457200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6pPr>
            <a:lvl7pPr marL="2971800" indent="-228600" defTabSz="457200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7pPr>
            <a:lvl8pPr marL="3429000" indent="-228600" defTabSz="457200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8pPr>
            <a:lvl9pPr marL="3886200" indent="-228600" defTabSz="457200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9pPr>
          </a:lstStyle>
          <a:p>
            <a:pPr algn="r" eaLnBrk="1">
              <a:lnSpc>
                <a:spcPct val="93000"/>
              </a:lnSpc>
              <a:spcBef>
                <a:spcPct val="0"/>
              </a:spcBef>
              <a:buSzPct val="45000"/>
              <a:buFont typeface="Wingdings" panose="05000000000000000000" pitchFamily="2" charset="2"/>
              <a:buNone/>
            </a:pPr>
            <a:fld id="{F82C473C-4F65-496D-B69D-067DC4794E39}" type="slidenum">
              <a:rPr lang="en-GB" altLang="en-US" sz="1400">
                <a:latin typeface="Liberation Serif" pitchFamily="16" charset="0"/>
              </a:rPr>
              <a:pPr algn="r" eaLnBrk="1">
                <a:lnSpc>
                  <a:spcPct val="93000"/>
                </a:lnSpc>
                <a:spcBef>
                  <a:spcPct val="0"/>
                </a:spcBef>
                <a:buSzPct val="45000"/>
                <a:buFont typeface="Wingdings" panose="05000000000000000000" pitchFamily="2" charset="2"/>
                <a:buNone/>
              </a:pPr>
              <a:t>11</a:t>
            </a:fld>
            <a:endParaRPr lang="en-GB" altLang="en-US" sz="1400">
              <a:latin typeface="Liberation Serif" pitchFamily="16" charset="0"/>
            </a:endParaRPr>
          </a:p>
        </p:txBody>
      </p:sp>
      <p:sp>
        <p:nvSpPr>
          <p:cNvPr id="27651" name="Rectangle 1">
            <a:extLst>
              <a:ext uri="{FF2B5EF4-FFF2-40B4-BE49-F238E27FC236}">
                <a16:creationId xmlns:a16="http://schemas.microsoft.com/office/drawing/2014/main" id="{B5A818FD-2E4B-42E4-8E69-2FAD77F9E9F6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373188" y="763588"/>
            <a:ext cx="5026025" cy="3771900"/>
          </a:xfr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7652" name="Rectangle 2">
            <a:extLst>
              <a:ext uri="{FF2B5EF4-FFF2-40B4-BE49-F238E27FC236}">
                <a16:creationId xmlns:a16="http://schemas.microsoft.com/office/drawing/2014/main" id="{0DB287DD-5246-4143-AE20-7762E6BB9275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777875" y="4776788"/>
            <a:ext cx="6218238" cy="4525962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en-US" altLang="en-US">
              <a:latin typeface="Times New Roman" panose="02020603050405020304" pitchFamily="18" charset="0"/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55812" y="2349389"/>
            <a:ext cx="8565833" cy="1621111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11621" y="4285615"/>
            <a:ext cx="7054215" cy="1932728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50381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100763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51144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201525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51907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302288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52670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403051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9CA1E35-44A6-4988-A96D-CF373F823FE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2F89721-3426-4F64-BB3D-B5C2A99826B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07062C5-6CD1-4F12-B504-6AC9DB95A0E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0D7CDF8-F11A-4639-B143-667F71BE972B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50435986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C3F98D0-536F-40BB-8A42-2E7648CFF7B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403B263-3863-4ADE-BB98-471397A8A6B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FCDFFCC-2D60-4C01-B8E6-782DD95B871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29E2D77-EA60-4AF1-B6AE-52BDF5F672BF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86374106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96050" y="4859833"/>
            <a:ext cx="8565833" cy="1502066"/>
          </a:xfrm>
        </p:spPr>
        <p:txBody>
          <a:bodyPr anchor="t"/>
          <a:lstStyle>
            <a:lvl1pPr algn="l">
              <a:defRPr sz="4400" b="1" cap="all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96050" y="3205462"/>
            <a:ext cx="8565833" cy="1654373"/>
          </a:xfrm>
        </p:spPr>
        <p:txBody>
          <a:bodyPr anchor="b"/>
          <a:lstStyle>
            <a:lvl1pPr marL="0" indent="0">
              <a:buNone/>
              <a:defRPr sz="2200">
                <a:solidFill>
                  <a:schemeClr val="tx1">
                    <a:tint val="75000"/>
                  </a:schemeClr>
                </a:solidFill>
              </a:defRPr>
            </a:lvl1pPr>
            <a:lvl2pPr marL="503816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100763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511445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4pPr>
            <a:lvl5pPr marL="2015259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5pPr>
            <a:lvl6pPr marL="2519074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6pPr>
            <a:lvl7pPr marL="3022888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7pPr>
            <a:lvl8pPr marL="3526703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8pPr>
            <a:lvl9pPr marL="4030518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62651D9-D335-46A6-8166-574C74DDA7A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F77FE9A-6217-4F2D-A21E-D7A08441011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BB48508-D3D7-499B-8193-A1EFC7EBA1D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BE88FD6-467D-4A35-B45D-3CCBB29DD59E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34632325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554614" y="1946734"/>
            <a:ext cx="4914506" cy="5504074"/>
          </a:xfrm>
        </p:spPr>
        <p:txBody>
          <a:bodyPr/>
          <a:lstStyle>
            <a:lvl1pPr>
              <a:defRPr sz="3100"/>
            </a:lvl1pPr>
            <a:lvl2pPr>
              <a:defRPr sz="2600"/>
            </a:lvl2pPr>
            <a:lvl3pPr>
              <a:defRPr sz="22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637077" y="1946734"/>
            <a:ext cx="4914507" cy="5504074"/>
          </a:xfrm>
        </p:spPr>
        <p:txBody>
          <a:bodyPr/>
          <a:lstStyle>
            <a:lvl1pPr>
              <a:defRPr sz="3100"/>
            </a:lvl1pPr>
            <a:lvl2pPr>
              <a:defRPr sz="2600"/>
            </a:lvl2pPr>
            <a:lvl3pPr>
              <a:defRPr sz="22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3">
            <a:extLst>
              <a:ext uri="{FF2B5EF4-FFF2-40B4-BE49-F238E27FC236}">
                <a16:creationId xmlns:a16="http://schemas.microsoft.com/office/drawing/2014/main" id="{281F14C4-0F63-4C87-9D0D-B64947D69CC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Footer Placeholder 4">
            <a:extLst>
              <a:ext uri="{FF2B5EF4-FFF2-40B4-BE49-F238E27FC236}">
                <a16:creationId xmlns:a16="http://schemas.microsoft.com/office/drawing/2014/main" id="{393ED7CA-0DD1-402C-A86C-78D039913EA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Slide Number Placeholder 5">
            <a:extLst>
              <a:ext uri="{FF2B5EF4-FFF2-40B4-BE49-F238E27FC236}">
                <a16:creationId xmlns:a16="http://schemas.microsoft.com/office/drawing/2014/main" id="{FCD2ECC7-D1AB-424C-B2BC-5A8FE44F3A5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F0317C7-7602-4CCE-8674-727EE4C8FC03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16845512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03876" y="302868"/>
            <a:ext cx="9069705" cy="1260475"/>
          </a:xfrm>
        </p:spPr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03872" y="1692892"/>
            <a:ext cx="4452624" cy="705515"/>
          </a:xfrm>
        </p:spPr>
        <p:txBody>
          <a:bodyPr anchor="b"/>
          <a:lstStyle>
            <a:lvl1pPr marL="0" indent="0">
              <a:buNone/>
              <a:defRPr sz="2600" b="1"/>
            </a:lvl1pPr>
            <a:lvl2pPr marL="503816" indent="0">
              <a:buNone/>
              <a:defRPr sz="2200" b="1"/>
            </a:lvl2pPr>
            <a:lvl3pPr marL="1007630" indent="0">
              <a:buNone/>
              <a:defRPr sz="2000" b="1"/>
            </a:lvl3pPr>
            <a:lvl4pPr marL="1511445" indent="0">
              <a:buNone/>
              <a:defRPr sz="1800" b="1"/>
            </a:lvl4pPr>
            <a:lvl5pPr marL="2015259" indent="0">
              <a:buNone/>
              <a:defRPr sz="1800" b="1"/>
            </a:lvl5pPr>
            <a:lvl6pPr marL="2519074" indent="0">
              <a:buNone/>
              <a:defRPr sz="1800" b="1"/>
            </a:lvl6pPr>
            <a:lvl7pPr marL="3022888" indent="0">
              <a:buNone/>
              <a:defRPr sz="1800" b="1"/>
            </a:lvl7pPr>
            <a:lvl8pPr marL="3526703" indent="0">
              <a:buNone/>
              <a:defRPr sz="1800" b="1"/>
            </a:lvl8pPr>
            <a:lvl9pPr marL="4030518" indent="0">
              <a:buNone/>
              <a:defRPr sz="18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3872" y="2398407"/>
            <a:ext cx="4452624" cy="4357393"/>
          </a:xfrm>
        </p:spPr>
        <p:txBody>
          <a:bodyPr/>
          <a:lstStyle>
            <a:lvl1pPr>
              <a:defRPr sz="26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119208" y="1692892"/>
            <a:ext cx="4454373" cy="705515"/>
          </a:xfrm>
        </p:spPr>
        <p:txBody>
          <a:bodyPr anchor="b"/>
          <a:lstStyle>
            <a:lvl1pPr marL="0" indent="0">
              <a:buNone/>
              <a:defRPr sz="2600" b="1"/>
            </a:lvl1pPr>
            <a:lvl2pPr marL="503816" indent="0">
              <a:buNone/>
              <a:defRPr sz="2200" b="1"/>
            </a:lvl2pPr>
            <a:lvl3pPr marL="1007630" indent="0">
              <a:buNone/>
              <a:defRPr sz="2000" b="1"/>
            </a:lvl3pPr>
            <a:lvl4pPr marL="1511445" indent="0">
              <a:buNone/>
              <a:defRPr sz="1800" b="1"/>
            </a:lvl4pPr>
            <a:lvl5pPr marL="2015259" indent="0">
              <a:buNone/>
              <a:defRPr sz="1800" b="1"/>
            </a:lvl5pPr>
            <a:lvl6pPr marL="2519074" indent="0">
              <a:buNone/>
              <a:defRPr sz="1800" b="1"/>
            </a:lvl6pPr>
            <a:lvl7pPr marL="3022888" indent="0">
              <a:buNone/>
              <a:defRPr sz="1800" b="1"/>
            </a:lvl7pPr>
            <a:lvl8pPr marL="3526703" indent="0">
              <a:buNone/>
              <a:defRPr sz="1800" b="1"/>
            </a:lvl8pPr>
            <a:lvl9pPr marL="4030518" indent="0">
              <a:buNone/>
              <a:defRPr sz="18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119208" y="2398407"/>
            <a:ext cx="4454373" cy="4357393"/>
          </a:xfrm>
        </p:spPr>
        <p:txBody>
          <a:bodyPr/>
          <a:lstStyle>
            <a:lvl1pPr>
              <a:defRPr sz="26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3">
            <a:extLst>
              <a:ext uri="{FF2B5EF4-FFF2-40B4-BE49-F238E27FC236}">
                <a16:creationId xmlns:a16="http://schemas.microsoft.com/office/drawing/2014/main" id="{B1873B52-4350-4E65-9DC8-067C9384891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8" name="Footer Placeholder 4">
            <a:extLst>
              <a:ext uri="{FF2B5EF4-FFF2-40B4-BE49-F238E27FC236}">
                <a16:creationId xmlns:a16="http://schemas.microsoft.com/office/drawing/2014/main" id="{A082999D-2E1D-4366-A193-B097275F58E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9" name="Slide Number Placeholder 5">
            <a:extLst>
              <a:ext uri="{FF2B5EF4-FFF2-40B4-BE49-F238E27FC236}">
                <a16:creationId xmlns:a16="http://schemas.microsoft.com/office/drawing/2014/main" id="{E5FB9411-9A5E-4975-B9F3-CF8AEC1D843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ACC92CB-FC90-4E95-A010-854A36685C69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87075922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3">
            <a:extLst>
              <a:ext uri="{FF2B5EF4-FFF2-40B4-BE49-F238E27FC236}">
                <a16:creationId xmlns:a16="http://schemas.microsoft.com/office/drawing/2014/main" id="{AF43F6EE-008B-4271-A733-8F770A0D478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4" name="Footer Placeholder 4">
            <a:extLst>
              <a:ext uri="{FF2B5EF4-FFF2-40B4-BE49-F238E27FC236}">
                <a16:creationId xmlns:a16="http://schemas.microsoft.com/office/drawing/2014/main" id="{F9540B06-07AD-44DC-9B7E-5E1C6C3AE79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Slide Number Placeholder 5">
            <a:extLst>
              <a:ext uri="{FF2B5EF4-FFF2-40B4-BE49-F238E27FC236}">
                <a16:creationId xmlns:a16="http://schemas.microsoft.com/office/drawing/2014/main" id="{A45525C6-2368-4A69-8A7B-32B27671A96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8B1A94D-3B56-46AE-A74E-E2138CE1DBCF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42676580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>
            <a:extLst>
              <a:ext uri="{FF2B5EF4-FFF2-40B4-BE49-F238E27FC236}">
                <a16:creationId xmlns:a16="http://schemas.microsoft.com/office/drawing/2014/main" id="{4B921662-213D-42CD-99CD-227BDC7AF64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3" name="Footer Placeholder 4">
            <a:extLst>
              <a:ext uri="{FF2B5EF4-FFF2-40B4-BE49-F238E27FC236}">
                <a16:creationId xmlns:a16="http://schemas.microsoft.com/office/drawing/2014/main" id="{3875F2D4-0746-4193-B56F-6BD91C9858D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4" name="Slide Number Placeholder 5">
            <a:extLst>
              <a:ext uri="{FF2B5EF4-FFF2-40B4-BE49-F238E27FC236}">
                <a16:creationId xmlns:a16="http://schemas.microsoft.com/office/drawing/2014/main" id="{84B7EF64-1AFA-42D8-AFB2-7498C2A86A0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B257609-C2E6-48CA-93CD-3757CC95109E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366568469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03875" y="301113"/>
            <a:ext cx="3315412" cy="1281483"/>
          </a:xfrm>
        </p:spPr>
        <p:txBody>
          <a:bodyPr anchor="b"/>
          <a:lstStyle>
            <a:lvl1pPr algn="l">
              <a:defRPr sz="22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940003" y="301117"/>
            <a:ext cx="5633574" cy="6454683"/>
          </a:xfrm>
        </p:spPr>
        <p:txBody>
          <a:bodyPr/>
          <a:lstStyle>
            <a:lvl1pPr>
              <a:defRPr sz="3500"/>
            </a:lvl1pPr>
            <a:lvl2pPr>
              <a:defRPr sz="3100"/>
            </a:lvl2pPr>
            <a:lvl3pPr>
              <a:defRPr sz="2600"/>
            </a:lvl3pPr>
            <a:lvl4pPr>
              <a:defRPr sz="2200"/>
            </a:lvl4pPr>
            <a:lvl5pPr>
              <a:defRPr sz="2200"/>
            </a:lvl5pPr>
            <a:lvl6pPr>
              <a:defRPr sz="2200"/>
            </a:lvl6pPr>
            <a:lvl7pPr>
              <a:defRPr sz="2200"/>
            </a:lvl7pPr>
            <a:lvl8pPr>
              <a:defRPr sz="2200"/>
            </a:lvl8pPr>
            <a:lvl9pPr>
              <a:defRPr sz="22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03875" y="1582598"/>
            <a:ext cx="3315412" cy="5173200"/>
          </a:xfrm>
        </p:spPr>
        <p:txBody>
          <a:bodyPr/>
          <a:lstStyle>
            <a:lvl1pPr marL="0" indent="0">
              <a:buNone/>
              <a:defRPr sz="1500"/>
            </a:lvl1pPr>
            <a:lvl2pPr marL="503816" indent="0">
              <a:buNone/>
              <a:defRPr sz="1300"/>
            </a:lvl2pPr>
            <a:lvl3pPr marL="1007630" indent="0">
              <a:buNone/>
              <a:defRPr sz="1100"/>
            </a:lvl3pPr>
            <a:lvl4pPr marL="1511445" indent="0">
              <a:buNone/>
              <a:defRPr sz="1000"/>
            </a:lvl4pPr>
            <a:lvl5pPr marL="2015259" indent="0">
              <a:buNone/>
              <a:defRPr sz="1000"/>
            </a:lvl5pPr>
            <a:lvl6pPr marL="2519074" indent="0">
              <a:buNone/>
              <a:defRPr sz="1000"/>
            </a:lvl6pPr>
            <a:lvl7pPr marL="3022888" indent="0">
              <a:buNone/>
              <a:defRPr sz="1000"/>
            </a:lvl7pPr>
            <a:lvl8pPr marL="3526703" indent="0">
              <a:buNone/>
              <a:defRPr sz="1000"/>
            </a:lvl8pPr>
            <a:lvl9pPr marL="4030518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3">
            <a:extLst>
              <a:ext uri="{FF2B5EF4-FFF2-40B4-BE49-F238E27FC236}">
                <a16:creationId xmlns:a16="http://schemas.microsoft.com/office/drawing/2014/main" id="{92DE017B-8CB6-4820-81C6-A139B6BB1C7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Footer Placeholder 4">
            <a:extLst>
              <a:ext uri="{FF2B5EF4-FFF2-40B4-BE49-F238E27FC236}">
                <a16:creationId xmlns:a16="http://schemas.microsoft.com/office/drawing/2014/main" id="{1B19EA81-70D2-4B83-B92E-2A511C2F40F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Slide Number Placeholder 5">
            <a:extLst>
              <a:ext uri="{FF2B5EF4-FFF2-40B4-BE49-F238E27FC236}">
                <a16:creationId xmlns:a16="http://schemas.microsoft.com/office/drawing/2014/main" id="{7DEF3F63-1ACC-42FE-A31E-F0194C0D684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F33BE0D-A11D-4891-AA92-A13F08C5D8A1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52977929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75251" y="5293995"/>
            <a:ext cx="6046470" cy="624986"/>
          </a:xfrm>
        </p:spPr>
        <p:txBody>
          <a:bodyPr anchor="b"/>
          <a:lstStyle>
            <a:lvl1pPr algn="l">
              <a:defRPr sz="22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975251" y="675755"/>
            <a:ext cx="6046470" cy="4537710"/>
          </a:xfrm>
        </p:spPr>
        <p:txBody>
          <a:bodyPr rtlCol="0">
            <a:normAutofit/>
          </a:bodyPr>
          <a:lstStyle>
            <a:lvl1pPr marL="0" indent="0">
              <a:buNone/>
              <a:defRPr sz="3500"/>
            </a:lvl1pPr>
            <a:lvl2pPr marL="503816" indent="0">
              <a:buNone/>
              <a:defRPr sz="3100"/>
            </a:lvl2pPr>
            <a:lvl3pPr marL="1007630" indent="0">
              <a:buNone/>
              <a:defRPr sz="2600"/>
            </a:lvl3pPr>
            <a:lvl4pPr marL="1511445" indent="0">
              <a:buNone/>
              <a:defRPr sz="2200"/>
            </a:lvl4pPr>
            <a:lvl5pPr marL="2015259" indent="0">
              <a:buNone/>
              <a:defRPr sz="2200"/>
            </a:lvl5pPr>
            <a:lvl6pPr marL="2519074" indent="0">
              <a:buNone/>
              <a:defRPr sz="2200"/>
            </a:lvl6pPr>
            <a:lvl7pPr marL="3022888" indent="0">
              <a:buNone/>
              <a:defRPr sz="2200"/>
            </a:lvl7pPr>
            <a:lvl8pPr marL="3526703" indent="0">
              <a:buNone/>
              <a:defRPr sz="2200"/>
            </a:lvl8pPr>
            <a:lvl9pPr marL="4030518" indent="0">
              <a:buNone/>
              <a:defRPr sz="2200"/>
            </a:lvl9pPr>
          </a:lstStyle>
          <a:p>
            <a:pPr lvl="0"/>
            <a:endParaRPr lang="en-GB" noProof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975251" y="5918981"/>
            <a:ext cx="6046470" cy="887584"/>
          </a:xfrm>
        </p:spPr>
        <p:txBody>
          <a:bodyPr/>
          <a:lstStyle>
            <a:lvl1pPr marL="0" indent="0">
              <a:buNone/>
              <a:defRPr sz="1500"/>
            </a:lvl1pPr>
            <a:lvl2pPr marL="503816" indent="0">
              <a:buNone/>
              <a:defRPr sz="1300"/>
            </a:lvl2pPr>
            <a:lvl3pPr marL="1007630" indent="0">
              <a:buNone/>
              <a:defRPr sz="1100"/>
            </a:lvl3pPr>
            <a:lvl4pPr marL="1511445" indent="0">
              <a:buNone/>
              <a:defRPr sz="1000"/>
            </a:lvl4pPr>
            <a:lvl5pPr marL="2015259" indent="0">
              <a:buNone/>
              <a:defRPr sz="1000"/>
            </a:lvl5pPr>
            <a:lvl6pPr marL="2519074" indent="0">
              <a:buNone/>
              <a:defRPr sz="1000"/>
            </a:lvl6pPr>
            <a:lvl7pPr marL="3022888" indent="0">
              <a:buNone/>
              <a:defRPr sz="1000"/>
            </a:lvl7pPr>
            <a:lvl8pPr marL="3526703" indent="0">
              <a:buNone/>
              <a:defRPr sz="1000"/>
            </a:lvl8pPr>
            <a:lvl9pPr marL="4030518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3">
            <a:extLst>
              <a:ext uri="{FF2B5EF4-FFF2-40B4-BE49-F238E27FC236}">
                <a16:creationId xmlns:a16="http://schemas.microsoft.com/office/drawing/2014/main" id="{E837B182-F881-4BAD-8F7D-2293BD0D65E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Footer Placeholder 4">
            <a:extLst>
              <a:ext uri="{FF2B5EF4-FFF2-40B4-BE49-F238E27FC236}">
                <a16:creationId xmlns:a16="http://schemas.microsoft.com/office/drawing/2014/main" id="{9F5CF8B7-0300-45A5-A0DB-0D56F545CDF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Slide Number Placeholder 5">
            <a:extLst>
              <a:ext uri="{FF2B5EF4-FFF2-40B4-BE49-F238E27FC236}">
                <a16:creationId xmlns:a16="http://schemas.microsoft.com/office/drawing/2014/main" id="{8D59F219-32B7-4132-9111-A5A8903093B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7E70EE3-F47D-4DDB-A6F1-801299F70255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577072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2FF8D36-9FFC-4A0F-8C95-CDE989E6AD2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3B08910-F8CE-4398-B749-23DC0983BBD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C7285BC-0B4A-4AEA-A11B-E78B6E835C0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F95BD4E-2A21-4065-8587-871AE6632224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12308655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053213" y="334381"/>
            <a:ext cx="2498368" cy="7116431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554614" y="334381"/>
            <a:ext cx="7330645" cy="7116431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CB5113A-1CD5-45CB-97EC-BF398BD573D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A87247B-09F7-4290-99AA-98BE5BBDD6C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865C69C-9AA2-4EAD-973D-3A7EC4A6D92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AF39C1E-BA4F-48FB-B6E9-E1F6AEE960D6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9707265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03238" y="301625"/>
            <a:ext cx="9067800" cy="12620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4D89217E-AA46-4207-9C9B-1D79A23A8C56}"/>
              </a:ext>
            </a:extLst>
          </p:cNvPr>
          <p:cNvSpPr>
            <a:spLocks noGrp="1"/>
          </p:cNvSpPr>
          <p:nvPr>
            <p:ph type="dt" idx="10"/>
          </p:nvPr>
        </p:nvSpPr>
        <p:spPr>
          <a:xfrm>
            <a:off x="503238" y="6889750"/>
            <a:ext cx="2346325" cy="52070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3D2CBFB0-F754-4EBF-AD93-120169AC655B}"/>
              </a:ext>
            </a:extLst>
          </p:cNvPr>
          <p:cNvSpPr>
            <a:spLocks noGrp="1"/>
          </p:cNvSpPr>
          <p:nvPr>
            <p:ph type="ftr" idx="11"/>
          </p:nvPr>
        </p:nvSpPr>
        <p:spPr>
          <a:xfrm>
            <a:off x="3446463" y="6889750"/>
            <a:ext cx="3192462" cy="52070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69261564-DFCF-4488-8105-FE7C25A0885E}"/>
              </a:ext>
            </a:extLst>
          </p:cNvPr>
          <p:cNvSpPr>
            <a:spLocks noGrp="1"/>
          </p:cNvSpPr>
          <p:nvPr>
            <p:ph type="sldNum" idx="12"/>
          </p:nvPr>
        </p:nvSpPr>
        <p:spPr>
          <a:xfrm>
            <a:off x="7224713" y="6889750"/>
            <a:ext cx="2346325" cy="520700"/>
          </a:xfrm>
        </p:spPr>
        <p:txBody>
          <a:bodyPr/>
          <a:lstStyle>
            <a:lvl1pPr>
              <a:defRPr smtClean="0"/>
            </a:lvl1pPr>
          </a:lstStyle>
          <a:p>
            <a:pPr>
              <a:defRPr/>
            </a:pPr>
            <a:fld id="{20D412E5-60FD-4578-BC32-A3C0765C6A47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06499342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CFFC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>
            <a:extLst>
              <a:ext uri="{FF2B5EF4-FFF2-40B4-BE49-F238E27FC236}">
                <a16:creationId xmlns:a16="http://schemas.microsoft.com/office/drawing/2014/main" id="{DC210A5A-977E-49D1-A438-C7A161E9F1DF}"/>
              </a:ext>
            </a:extLst>
          </p:cNvPr>
          <p:cNvSpPr>
            <a:spLocks noGrp="1"/>
          </p:cNvSpPr>
          <p:nvPr>
            <p:ph type="title"/>
          </p:nvPr>
        </p:nvSpPr>
        <p:spPr bwMode="auto">
          <a:xfrm>
            <a:off x="503238" y="303213"/>
            <a:ext cx="9070975" cy="1260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100761" tIns="50382" rIns="100761" bIns="50382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title style</a:t>
            </a:r>
            <a:endParaRPr lang="en-GB" altLang="en-US"/>
          </a:p>
        </p:txBody>
      </p:sp>
      <p:sp>
        <p:nvSpPr>
          <p:cNvPr id="1027" name="Text Placeholder 2">
            <a:extLst>
              <a:ext uri="{FF2B5EF4-FFF2-40B4-BE49-F238E27FC236}">
                <a16:creationId xmlns:a16="http://schemas.microsoft.com/office/drawing/2014/main" id="{66B1FE7B-CE47-45B4-9E56-07F2B4B3B85C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xfrm>
            <a:off x="503238" y="1765300"/>
            <a:ext cx="9070975" cy="4991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100761" tIns="50382" rIns="100761" bIns="50382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text styles</a:t>
            </a:r>
          </a:p>
          <a:p>
            <a:pPr lvl="1"/>
            <a:r>
              <a:rPr lang="en-US" altLang="en-US"/>
              <a:t>Second level</a:t>
            </a:r>
          </a:p>
          <a:p>
            <a:pPr lvl="2"/>
            <a:r>
              <a:rPr lang="en-US" altLang="en-US"/>
              <a:t>Third level</a:t>
            </a:r>
          </a:p>
          <a:p>
            <a:pPr lvl="3"/>
            <a:r>
              <a:rPr lang="en-US" altLang="en-US"/>
              <a:t>Fourth level</a:t>
            </a:r>
          </a:p>
          <a:p>
            <a:pPr lvl="4"/>
            <a:r>
              <a:rPr lang="en-US" altLang="en-US"/>
              <a:t>Fifth level</a:t>
            </a:r>
            <a:endParaRPr lang="en-GB" alt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868F3E9-38C7-46C4-99CF-25F886FBC3B4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503238" y="7010400"/>
            <a:ext cx="2352675" cy="401638"/>
          </a:xfrm>
          <a:prstGeom prst="rect">
            <a:avLst/>
          </a:prstGeom>
        </p:spPr>
        <p:txBody>
          <a:bodyPr vert="horz" lIns="100761" tIns="50382" rIns="100761" bIns="50382" rtlCol="0" anchor="ctr"/>
          <a:lstStyle>
            <a:lvl1pPr algn="l" eaLnBrk="1">
              <a:lnSpc>
                <a:spcPct val="93000"/>
              </a:lnSpc>
              <a:buClr>
                <a:srgbClr val="000000"/>
              </a:buClr>
              <a:buSzPct val="45000"/>
              <a:buFont typeface="Wingdings" charset="2"/>
              <a:buNone/>
              <a:defRPr sz="13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33AF19C-BFC9-4C67-8798-5F552FFC3766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3443288" y="7010400"/>
            <a:ext cx="3190875" cy="401638"/>
          </a:xfrm>
          <a:prstGeom prst="rect">
            <a:avLst/>
          </a:prstGeom>
        </p:spPr>
        <p:txBody>
          <a:bodyPr vert="horz" lIns="100761" tIns="50382" rIns="100761" bIns="50382" rtlCol="0" anchor="ctr"/>
          <a:lstStyle>
            <a:lvl1pPr algn="ctr" eaLnBrk="1">
              <a:lnSpc>
                <a:spcPct val="93000"/>
              </a:lnSpc>
              <a:buClr>
                <a:srgbClr val="000000"/>
              </a:buClr>
              <a:buSzPct val="45000"/>
              <a:buFont typeface="Wingdings" charset="2"/>
              <a:buNone/>
              <a:defRPr sz="13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CB1B144-18D6-498D-8657-7FE2CD27FF7E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7221538" y="7010400"/>
            <a:ext cx="2352675" cy="401638"/>
          </a:xfrm>
          <a:prstGeom prst="rect">
            <a:avLst/>
          </a:prstGeom>
        </p:spPr>
        <p:txBody>
          <a:bodyPr vert="horz" wrap="square" lIns="100761" tIns="50382" rIns="100761" bIns="50382" numCol="1" anchor="ctr" anchorCtr="0" compatLnSpc="1">
            <a:prstTxWarp prst="textNoShape">
              <a:avLst/>
            </a:prstTxWarp>
          </a:bodyPr>
          <a:lstStyle>
            <a:lvl1pPr algn="r" eaLnBrk="1">
              <a:lnSpc>
                <a:spcPct val="93000"/>
              </a:lnSpc>
              <a:buClr>
                <a:srgbClr val="000000"/>
              </a:buClr>
              <a:buSzPct val="45000"/>
              <a:buFont typeface="Wingdings" pitchFamily="2" charset="2"/>
              <a:buNone/>
              <a:defRPr sz="1300" smtClean="0">
                <a:solidFill>
                  <a:srgbClr val="898989"/>
                </a:solidFill>
              </a:defRPr>
            </a:lvl1pPr>
          </a:lstStyle>
          <a:p>
            <a:pPr>
              <a:defRPr/>
            </a:pPr>
            <a:fld id="{ECEC2B91-E0FE-4E17-B977-292FC8E7134C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17" r:id="rId1"/>
    <p:sldLayoutId id="2147483818" r:id="rId2"/>
    <p:sldLayoutId id="2147483819" r:id="rId3"/>
    <p:sldLayoutId id="2147483820" r:id="rId4"/>
    <p:sldLayoutId id="2147483821" r:id="rId5"/>
    <p:sldLayoutId id="2147483822" r:id="rId6"/>
    <p:sldLayoutId id="2147483823" r:id="rId7"/>
    <p:sldLayoutId id="2147483824" r:id="rId8"/>
    <p:sldLayoutId id="2147483825" r:id="rId9"/>
    <p:sldLayoutId id="2147483826" r:id="rId10"/>
    <p:sldLayoutId id="2147483827" r:id="rId11"/>
    <p:sldLayoutId id="2147483828" r:id="rId12"/>
  </p:sldLayoutIdLst>
  <p:txStyles>
    <p:titleStyle>
      <a:lvl1pPr algn="ctr" defTabSz="1006475" rtl="0" eaLnBrk="0" fontAlgn="base" hangingPunct="0">
        <a:spcBef>
          <a:spcPct val="0"/>
        </a:spcBef>
        <a:spcAft>
          <a:spcPct val="0"/>
        </a:spcAft>
        <a:defRPr sz="49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defTabSz="1006475" rtl="0" eaLnBrk="0" fontAlgn="base" hangingPunct="0">
        <a:spcBef>
          <a:spcPct val="0"/>
        </a:spcBef>
        <a:spcAft>
          <a:spcPct val="0"/>
        </a:spcAft>
        <a:defRPr sz="4900">
          <a:solidFill>
            <a:schemeClr val="tx1"/>
          </a:solidFill>
          <a:latin typeface="Calibri" panose="020F0502020204030204" pitchFamily="34" charset="0"/>
        </a:defRPr>
      </a:lvl2pPr>
      <a:lvl3pPr algn="ctr" defTabSz="1006475" rtl="0" eaLnBrk="0" fontAlgn="base" hangingPunct="0">
        <a:spcBef>
          <a:spcPct val="0"/>
        </a:spcBef>
        <a:spcAft>
          <a:spcPct val="0"/>
        </a:spcAft>
        <a:defRPr sz="4900">
          <a:solidFill>
            <a:schemeClr val="tx1"/>
          </a:solidFill>
          <a:latin typeface="Calibri" panose="020F0502020204030204" pitchFamily="34" charset="0"/>
        </a:defRPr>
      </a:lvl3pPr>
      <a:lvl4pPr algn="ctr" defTabSz="1006475" rtl="0" eaLnBrk="0" fontAlgn="base" hangingPunct="0">
        <a:spcBef>
          <a:spcPct val="0"/>
        </a:spcBef>
        <a:spcAft>
          <a:spcPct val="0"/>
        </a:spcAft>
        <a:defRPr sz="4900">
          <a:solidFill>
            <a:schemeClr val="tx1"/>
          </a:solidFill>
          <a:latin typeface="Calibri" panose="020F0502020204030204" pitchFamily="34" charset="0"/>
        </a:defRPr>
      </a:lvl4pPr>
      <a:lvl5pPr algn="ctr" defTabSz="1006475" rtl="0" eaLnBrk="0" fontAlgn="base" hangingPunct="0">
        <a:spcBef>
          <a:spcPct val="0"/>
        </a:spcBef>
        <a:spcAft>
          <a:spcPct val="0"/>
        </a:spcAft>
        <a:defRPr sz="4900">
          <a:solidFill>
            <a:schemeClr val="tx1"/>
          </a:solidFill>
          <a:latin typeface="Calibri" panose="020F0502020204030204" pitchFamily="34" charset="0"/>
        </a:defRPr>
      </a:lvl5pPr>
      <a:lvl6pPr marL="457200" algn="ctr" defTabSz="1006475" rtl="0" fontAlgn="base">
        <a:spcBef>
          <a:spcPct val="0"/>
        </a:spcBef>
        <a:spcAft>
          <a:spcPct val="0"/>
        </a:spcAft>
        <a:defRPr sz="4900">
          <a:solidFill>
            <a:schemeClr val="tx1"/>
          </a:solidFill>
          <a:latin typeface="Calibri" panose="020F0502020204030204" pitchFamily="34" charset="0"/>
        </a:defRPr>
      </a:lvl6pPr>
      <a:lvl7pPr marL="914400" algn="ctr" defTabSz="1006475" rtl="0" fontAlgn="base">
        <a:spcBef>
          <a:spcPct val="0"/>
        </a:spcBef>
        <a:spcAft>
          <a:spcPct val="0"/>
        </a:spcAft>
        <a:defRPr sz="4900">
          <a:solidFill>
            <a:schemeClr val="tx1"/>
          </a:solidFill>
          <a:latin typeface="Calibri" panose="020F0502020204030204" pitchFamily="34" charset="0"/>
        </a:defRPr>
      </a:lvl7pPr>
      <a:lvl8pPr marL="1371600" algn="ctr" defTabSz="1006475" rtl="0" fontAlgn="base">
        <a:spcBef>
          <a:spcPct val="0"/>
        </a:spcBef>
        <a:spcAft>
          <a:spcPct val="0"/>
        </a:spcAft>
        <a:defRPr sz="4900">
          <a:solidFill>
            <a:schemeClr val="tx1"/>
          </a:solidFill>
          <a:latin typeface="Calibri" panose="020F0502020204030204" pitchFamily="34" charset="0"/>
        </a:defRPr>
      </a:lvl8pPr>
      <a:lvl9pPr marL="1828800" algn="ctr" defTabSz="1006475" rtl="0" fontAlgn="base">
        <a:spcBef>
          <a:spcPct val="0"/>
        </a:spcBef>
        <a:spcAft>
          <a:spcPct val="0"/>
        </a:spcAft>
        <a:defRPr sz="4900">
          <a:solidFill>
            <a:schemeClr val="tx1"/>
          </a:solidFill>
          <a:latin typeface="Calibri" panose="020F0502020204030204" pitchFamily="34" charset="0"/>
        </a:defRPr>
      </a:lvl9pPr>
    </p:titleStyle>
    <p:bodyStyle>
      <a:lvl1pPr marL="377825" indent="-377825" algn="l" defTabSz="1006475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3500" kern="1200">
          <a:solidFill>
            <a:schemeClr val="tx1"/>
          </a:solidFill>
          <a:latin typeface="+mn-lt"/>
          <a:ea typeface="+mn-ea"/>
          <a:cs typeface="+mn-cs"/>
        </a:defRPr>
      </a:lvl1pPr>
      <a:lvl2pPr marL="817563" indent="-314325" algn="l" defTabSz="1006475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3100" kern="1200">
          <a:solidFill>
            <a:schemeClr val="tx1"/>
          </a:solidFill>
          <a:latin typeface="+mn-lt"/>
          <a:ea typeface="+mn-ea"/>
          <a:cs typeface="+mn-cs"/>
        </a:defRPr>
      </a:lvl2pPr>
      <a:lvl3pPr marL="1258888" indent="-250825" algn="l" defTabSz="1006475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2600" kern="1200">
          <a:solidFill>
            <a:schemeClr val="tx1"/>
          </a:solidFill>
          <a:latin typeface="+mn-lt"/>
          <a:ea typeface="+mn-ea"/>
          <a:cs typeface="+mn-cs"/>
        </a:defRPr>
      </a:lvl3pPr>
      <a:lvl4pPr marL="1762125" indent="-250825" algn="l" defTabSz="1006475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200" kern="1200">
          <a:solidFill>
            <a:schemeClr val="tx1"/>
          </a:solidFill>
          <a:latin typeface="+mn-lt"/>
          <a:ea typeface="+mn-ea"/>
          <a:cs typeface="+mn-cs"/>
        </a:defRPr>
      </a:lvl4pPr>
      <a:lvl5pPr marL="2266950" indent="-250825" algn="l" defTabSz="1006475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»"/>
        <a:defRPr sz="2200" kern="1200">
          <a:solidFill>
            <a:schemeClr val="tx1"/>
          </a:solidFill>
          <a:latin typeface="+mn-lt"/>
          <a:ea typeface="+mn-ea"/>
          <a:cs typeface="+mn-cs"/>
        </a:defRPr>
      </a:lvl5pPr>
      <a:lvl6pPr marL="2770982" indent="-251908" algn="l" defTabSz="1007630" rtl="0" eaLnBrk="1" latinLnBrk="0" hangingPunct="1">
        <a:spcBef>
          <a:spcPct val="20000"/>
        </a:spcBef>
        <a:buFont typeface="Arial" pitchFamily="34" charset="0"/>
        <a:buChar char="•"/>
        <a:defRPr sz="2200" kern="1200">
          <a:solidFill>
            <a:schemeClr val="tx1"/>
          </a:solidFill>
          <a:latin typeface="+mn-lt"/>
          <a:ea typeface="+mn-ea"/>
          <a:cs typeface="+mn-cs"/>
        </a:defRPr>
      </a:lvl6pPr>
      <a:lvl7pPr marL="3274797" indent="-251908" algn="l" defTabSz="1007630" rtl="0" eaLnBrk="1" latinLnBrk="0" hangingPunct="1">
        <a:spcBef>
          <a:spcPct val="20000"/>
        </a:spcBef>
        <a:buFont typeface="Arial" pitchFamily="34" charset="0"/>
        <a:buChar char="•"/>
        <a:defRPr sz="2200" kern="1200">
          <a:solidFill>
            <a:schemeClr val="tx1"/>
          </a:solidFill>
          <a:latin typeface="+mn-lt"/>
          <a:ea typeface="+mn-ea"/>
          <a:cs typeface="+mn-cs"/>
        </a:defRPr>
      </a:lvl7pPr>
      <a:lvl8pPr marL="3778612" indent="-251908" algn="l" defTabSz="1007630" rtl="0" eaLnBrk="1" latinLnBrk="0" hangingPunct="1">
        <a:spcBef>
          <a:spcPct val="20000"/>
        </a:spcBef>
        <a:buFont typeface="Arial" pitchFamily="34" charset="0"/>
        <a:buChar char="•"/>
        <a:defRPr sz="2200" kern="1200">
          <a:solidFill>
            <a:schemeClr val="tx1"/>
          </a:solidFill>
          <a:latin typeface="+mn-lt"/>
          <a:ea typeface="+mn-ea"/>
          <a:cs typeface="+mn-cs"/>
        </a:defRPr>
      </a:lvl8pPr>
      <a:lvl9pPr marL="4282426" indent="-251908" algn="l" defTabSz="1007630" rtl="0" eaLnBrk="1" latinLnBrk="0" hangingPunct="1">
        <a:spcBef>
          <a:spcPct val="20000"/>
        </a:spcBef>
        <a:buFont typeface="Arial" pitchFamily="34" charset="0"/>
        <a:buChar char="•"/>
        <a:defRPr sz="22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1007630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1pPr>
      <a:lvl2pPr marL="503816" algn="l" defTabSz="1007630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1007630" algn="l" defTabSz="1007630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511445" algn="l" defTabSz="1007630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15259" algn="l" defTabSz="1007630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9074" algn="l" defTabSz="1007630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3022888" algn="l" defTabSz="1007630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526703" algn="l" defTabSz="1007630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4030518" algn="l" defTabSz="1007630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hyperlink" Target="https://schools.fairtrade.org.uk/teaching-resources/make-bananas-fair-a-film-for-schools/" TargetMode="External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7" name="Title 1">
            <a:extLst>
              <a:ext uri="{FF2B5EF4-FFF2-40B4-BE49-F238E27FC236}">
                <a16:creationId xmlns:a16="http://schemas.microsoft.com/office/drawing/2014/main" id="{098AB592-CF84-4976-845B-B97F0C25FE3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03238" y="2035175"/>
            <a:ext cx="9070975" cy="1260475"/>
          </a:xfrm>
        </p:spPr>
        <p:txBody>
          <a:bodyPr/>
          <a:lstStyle/>
          <a:p>
            <a:pPr eaLnBrk="1" hangingPunct="1"/>
            <a:r>
              <a:rPr lang="en-US" altLang="en-US"/>
              <a:t>PSHE – Fairtrade</a:t>
            </a:r>
            <a:br>
              <a:rPr lang="en-US" altLang="en-US"/>
            </a:br>
            <a:r>
              <a:rPr lang="en-US" altLang="en-US"/>
              <a:t>Spring 1 </a:t>
            </a:r>
            <a:br>
              <a:rPr lang="en-US" altLang="en-US"/>
            </a:br>
            <a:r>
              <a:rPr lang="en-US" altLang="en-US"/>
              <a:t>Lesson 1 </a:t>
            </a:r>
          </a:p>
        </p:txBody>
      </p:sp>
      <p:sp>
        <p:nvSpPr>
          <p:cNvPr id="29698" name="Content Placeholder 2">
            <a:extLst>
              <a:ext uri="{FF2B5EF4-FFF2-40B4-BE49-F238E27FC236}">
                <a16:creationId xmlns:a16="http://schemas.microsoft.com/office/drawing/2014/main" id="{52A32FDB-D9BE-4083-B983-E0DDC10B6E2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54063" y="6083300"/>
            <a:ext cx="9069387" cy="1025525"/>
          </a:xfrm>
        </p:spPr>
        <p:txBody>
          <a:bodyPr/>
          <a:lstStyle/>
          <a:p>
            <a:pPr marL="0" indent="0" eaLnBrk="1" hangingPunct="1">
              <a:buFont typeface="Arial" panose="020B0604020202020204" pitchFamily="34" charset="0"/>
              <a:buNone/>
            </a:pPr>
            <a:r>
              <a:rPr lang="en-US" altLang="en-US"/>
              <a:t>LC: Can you describe what Fairtrade is?</a:t>
            </a:r>
          </a:p>
        </p:txBody>
      </p:sp>
      <p:pic>
        <p:nvPicPr>
          <p:cNvPr id="29699" name="Picture 4" descr="Graphical user interface&#10;&#10;Description automatically generated">
            <a:extLst>
              <a:ext uri="{FF2B5EF4-FFF2-40B4-BE49-F238E27FC236}">
                <a16:creationId xmlns:a16="http://schemas.microsoft.com/office/drawing/2014/main" id="{A68C95D2-27FF-48F1-9924-18A30ABD925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0237" t="19760" r="13776" b="34882"/>
          <a:stretch>
            <a:fillRect/>
          </a:stretch>
        </p:blipFill>
        <p:spPr bwMode="auto">
          <a:xfrm>
            <a:off x="6954838" y="2616200"/>
            <a:ext cx="2619375" cy="2857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7" name="Rectangle 1">
            <a:extLst>
              <a:ext uri="{FF2B5EF4-FFF2-40B4-BE49-F238E27FC236}">
                <a16:creationId xmlns:a16="http://schemas.microsoft.com/office/drawing/2014/main" id="{4A94455E-AC14-4CD4-8A4B-8DCEEFE922C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183188" y="396875"/>
            <a:ext cx="4679950" cy="4248150"/>
          </a:xfrm>
        </p:spPr>
        <p:txBody>
          <a:bodyPr/>
          <a:lstStyle/>
          <a:p>
            <a:pPr eaLnBrk="1" hangingPunct="1">
              <a:buClr>
                <a:srgbClr val="FFFFFF"/>
              </a:buClr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  <a:tab pos="7962900" algn="l"/>
                <a:tab pos="8686800" algn="l"/>
              </a:tabLst>
            </a:pPr>
            <a:r>
              <a:rPr lang="en-GB" altLang="en-US" sz="4500" b="1"/>
              <a:t>Where have you seen this symbol before? </a:t>
            </a:r>
            <a:br>
              <a:rPr lang="en-GB" altLang="en-US" sz="4500" b="1"/>
            </a:br>
            <a:br>
              <a:rPr lang="en-GB" altLang="en-US" sz="4500" b="1"/>
            </a:br>
            <a:r>
              <a:rPr lang="en-GB" altLang="en-US" sz="4500" b="1"/>
              <a:t>What does it mean?  </a:t>
            </a:r>
          </a:p>
        </p:txBody>
      </p:sp>
      <p:pic>
        <p:nvPicPr>
          <p:cNvPr id="15362" name="Picture 3">
            <a:extLst>
              <a:ext uri="{FF2B5EF4-FFF2-40B4-BE49-F238E27FC236}">
                <a16:creationId xmlns:a16="http://schemas.microsoft.com/office/drawing/2014/main" id="{49D94302-D5AE-4D68-B5BC-D02A8CAFECB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7633"/>
          <a:stretch>
            <a:fillRect/>
          </a:stretch>
        </p:blipFill>
        <p:spPr bwMode="auto">
          <a:xfrm>
            <a:off x="214313" y="180975"/>
            <a:ext cx="4719637" cy="4824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</p:pic>
      <p:sp>
        <p:nvSpPr>
          <p:cNvPr id="5125" name="Text Box 5">
            <a:extLst>
              <a:ext uri="{FF2B5EF4-FFF2-40B4-BE49-F238E27FC236}">
                <a16:creationId xmlns:a16="http://schemas.microsoft.com/office/drawing/2014/main" id="{812919A7-5C47-416E-9FB7-96A869F31FD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58775" y="5510213"/>
            <a:ext cx="9432925" cy="11128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eaLnBrk="1">
              <a:lnSpc>
                <a:spcPct val="93000"/>
              </a:lnSpc>
              <a:spcBef>
                <a:spcPct val="50000"/>
              </a:spcBef>
              <a:buClr>
                <a:srgbClr val="000000"/>
              </a:buClr>
              <a:buSzPct val="45000"/>
              <a:buFont typeface="Wingdings" panose="05000000000000000000" pitchFamily="2" charset="2"/>
              <a:buNone/>
            </a:pPr>
            <a:r>
              <a:rPr lang="en-GB" altLang="en-US" sz="7200">
                <a:latin typeface="Impact" panose="020B0806030902050204" pitchFamily="34" charset="0"/>
              </a:rPr>
              <a:t>FAIRTRADE</a:t>
            </a: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09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09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1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1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097" grpId="0"/>
      <p:bldP spid="5125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>
            <a:extLst>
              <a:ext uri="{FF2B5EF4-FFF2-40B4-BE49-F238E27FC236}">
                <a16:creationId xmlns:a16="http://schemas.microsoft.com/office/drawing/2014/main" id="{91B2E9AD-1211-46E5-B663-39C494DB102C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434975" y="449263"/>
            <a:ext cx="9070975" cy="1258887"/>
          </a:xfrm>
        </p:spPr>
        <p:txBody>
          <a:bodyPr/>
          <a:lstStyle/>
          <a:p>
            <a:pPr eaLnBrk="1" hangingPunct="1">
              <a:defRPr/>
            </a:pPr>
            <a:r>
              <a:rPr lang="en-GB" b="1" u="sng" dirty="0">
                <a:effectLst>
                  <a:outerShdw blurRad="38100" dist="38100" dir="2700000" algn="tl">
                    <a:srgbClr val="C0C0C0"/>
                  </a:outerShdw>
                </a:effectLst>
              </a:rPr>
              <a:t>FAIRNESS</a:t>
            </a:r>
            <a:endParaRPr lang="en-US" b="1" u="sng" dirty="0">
              <a:effectLst>
                <a:outerShdw blurRad="38100" dist="38100" dir="2700000" algn="tl">
                  <a:srgbClr val="C0C0C0"/>
                </a:outerShdw>
              </a:effectLst>
            </a:endParaRPr>
          </a:p>
        </p:txBody>
      </p:sp>
      <p:sp>
        <p:nvSpPr>
          <p:cNvPr id="5123" name="Rectangle 3">
            <a:extLst>
              <a:ext uri="{FF2B5EF4-FFF2-40B4-BE49-F238E27FC236}">
                <a16:creationId xmlns:a16="http://schemas.microsoft.com/office/drawing/2014/main" id="{0A1C55DD-EA10-444D-BA3E-D4128D82DF52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>
              <a:defRPr/>
            </a:pPr>
            <a:endParaRPr lang="en-GB" altLang="en-US" dirty="0"/>
          </a:p>
          <a:p>
            <a:pPr marL="0" indent="0" eaLnBrk="1" hangingPunct="1">
              <a:buFont typeface="Arial" panose="020B0604020202020204" pitchFamily="34" charset="0"/>
              <a:buNone/>
              <a:defRPr/>
            </a:pPr>
            <a:r>
              <a:rPr lang="en-GB" altLang="en-US" dirty="0"/>
              <a:t>To cooperate with others and develop empathy with other peoples’ situation around the world.</a:t>
            </a:r>
          </a:p>
          <a:p>
            <a:pPr marL="0" indent="0" eaLnBrk="1" hangingPunct="1">
              <a:buFont typeface="Arial" panose="020B0604020202020204" pitchFamily="34" charset="0"/>
              <a:buNone/>
              <a:defRPr/>
            </a:pPr>
            <a:endParaRPr lang="en-GB" altLang="en-US" dirty="0"/>
          </a:p>
          <a:p>
            <a:pPr marL="0" indent="0" eaLnBrk="1" hangingPunct="1">
              <a:buFont typeface="Arial" panose="020B0604020202020204" pitchFamily="34" charset="0"/>
              <a:buNone/>
              <a:defRPr/>
            </a:pPr>
            <a:r>
              <a:rPr lang="en-GB" altLang="en-US" dirty="0"/>
              <a:t>Treating someone in a way that is right or reasonable, or treating a group of people equally and not allowing personal opinions to influence your judgement.</a:t>
            </a:r>
            <a:endParaRPr lang="en-GB" altLang="en-US" dirty="0">
              <a:cs typeface="Calibri"/>
            </a:endParaRPr>
          </a:p>
          <a:p>
            <a:pPr marL="0" indent="0" eaLnBrk="1" hangingPunct="1">
              <a:buFont typeface="Arial" panose="020B0604020202020204" pitchFamily="34" charset="0"/>
              <a:buNone/>
              <a:defRPr/>
            </a:pPr>
            <a:endParaRPr lang="en-US" altLang="en-US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1" name="Title 1">
            <a:extLst>
              <a:ext uri="{FF2B5EF4-FFF2-40B4-BE49-F238E27FC236}">
                <a16:creationId xmlns:a16="http://schemas.microsoft.com/office/drawing/2014/main" id="{300B7E62-DA32-4259-A460-95505987F20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n-US" altLang="en-US"/>
          </a:p>
        </p:txBody>
      </p:sp>
      <p:pic>
        <p:nvPicPr>
          <p:cNvPr id="30722" name="Content Placeholder 4" descr="Graphical user interface, application&#10;&#10;Description automatically generated">
            <a:extLst>
              <a:ext uri="{FF2B5EF4-FFF2-40B4-BE49-F238E27FC236}">
                <a16:creationId xmlns:a16="http://schemas.microsoft.com/office/drawing/2014/main" id="{5B5FA877-8E88-4658-9A4A-FDD988B5C3C1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226" t="12984" r="32867" b="33636"/>
          <a:stretch>
            <a:fillRect/>
          </a:stretch>
        </p:blipFill>
        <p:spPr>
          <a:xfrm>
            <a:off x="503238" y="298450"/>
            <a:ext cx="9070975" cy="5565775"/>
          </a:xfrm>
        </p:spPr>
      </p:pic>
      <p:sp>
        <p:nvSpPr>
          <p:cNvPr id="30723" name="Rectangle 5">
            <a:extLst>
              <a:ext uri="{FF2B5EF4-FFF2-40B4-BE49-F238E27FC236}">
                <a16:creationId xmlns:a16="http://schemas.microsoft.com/office/drawing/2014/main" id="{45C76B76-3A84-4994-BE2F-5F3D24367BC8}"/>
              </a:ext>
            </a:extLst>
          </p:cNvPr>
          <p:cNvSpPr>
            <a:spLocks noChangeArrowheads="1"/>
          </p:cNvSpPr>
          <p:nvPr/>
        </p:nvSpPr>
        <p:spPr bwMode="auto">
          <a:xfrm>
            <a:off x="862013" y="6157913"/>
            <a:ext cx="8353425" cy="6080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eaLnBrk="1">
              <a:lnSpc>
                <a:spcPct val="93000"/>
              </a:lnSpc>
              <a:buClr>
                <a:srgbClr val="000000"/>
              </a:buClr>
              <a:buSzPct val="45000"/>
              <a:buFont typeface="Wingdings" panose="05000000000000000000" pitchFamily="2" charset="2"/>
              <a:buNone/>
            </a:pPr>
            <a:r>
              <a:rPr lang="en-US" altLang="en-US">
                <a:hlinkClick r:id="rId3"/>
              </a:rPr>
              <a:t>https://schools.fairtrade.org.uk/teaching-resources/make-bananas-fair-a-film-for-schools/</a:t>
            </a:r>
            <a:r>
              <a:rPr lang="en-US" altLang="en-US"/>
              <a:t> </a:t>
            </a: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3" name="Rectangle 1">
            <a:extLst>
              <a:ext uri="{FF2B5EF4-FFF2-40B4-BE49-F238E27FC236}">
                <a16:creationId xmlns:a16="http://schemas.microsoft.com/office/drawing/2014/main" id="{F6F63350-24E3-4483-BAA4-FF901D3795E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757238"/>
            <a:ext cx="5399088" cy="1263650"/>
          </a:xfrm>
        </p:spPr>
        <p:txBody>
          <a:bodyPr/>
          <a:lstStyle/>
          <a:p>
            <a:pPr eaLnBrk="1" hangingPunct="1"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  <a:tab pos="7962900" algn="l"/>
                <a:tab pos="8686800" algn="l"/>
              </a:tabLst>
            </a:pPr>
            <a:r>
              <a:rPr lang="en-GB" altLang="en-US" b="1">
                <a:cs typeface="Arial" panose="020B0604020202020204" pitchFamily="34" charset="0"/>
              </a:rPr>
              <a:t>Unfair trade</a:t>
            </a:r>
          </a:p>
        </p:txBody>
      </p:sp>
      <p:sp>
        <p:nvSpPr>
          <p:cNvPr id="18434" name="Rectangle 2">
            <a:extLst>
              <a:ext uri="{FF2B5EF4-FFF2-40B4-BE49-F238E27FC236}">
                <a16:creationId xmlns:a16="http://schemas.microsoft.com/office/drawing/2014/main" id="{035F4C08-C556-41DE-8AE4-B9CD2FCA35D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0" y="2486025"/>
            <a:ext cx="9069388" cy="4900613"/>
          </a:xfrm>
        </p:spPr>
        <p:txBody>
          <a:bodyPr/>
          <a:lstStyle/>
          <a:p>
            <a:pPr eaLnBrk="1" hangingPunct="1">
              <a:buFont typeface="Arial" panose="020B0604020202020204" pitchFamily="34" charset="0"/>
              <a:buNone/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  <a:tab pos="7962900" algn="l"/>
                <a:tab pos="8686800" algn="l"/>
              </a:tabLst>
            </a:pPr>
            <a:r>
              <a:rPr lang="en-GB" altLang="en-US"/>
              <a:t>Child or forced labour</a:t>
            </a:r>
          </a:p>
          <a:p>
            <a:pPr eaLnBrk="1" hangingPunct="1">
              <a:buFont typeface="Arial" panose="020B0604020202020204" pitchFamily="34" charset="0"/>
              <a:buNone/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  <a:tab pos="7962900" algn="l"/>
                <a:tab pos="8686800" algn="l"/>
              </a:tabLst>
            </a:pPr>
            <a:r>
              <a:rPr lang="en-GB" altLang="en-US"/>
              <a:t>Poor working conditions</a:t>
            </a:r>
          </a:p>
          <a:p>
            <a:pPr eaLnBrk="1" hangingPunct="1">
              <a:buFont typeface="Arial" panose="020B0604020202020204" pitchFamily="34" charset="0"/>
              <a:buNone/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  <a:tab pos="7962900" algn="l"/>
                <a:tab pos="8686800" algn="l"/>
              </a:tabLst>
            </a:pPr>
            <a:r>
              <a:rPr lang="en-GB" altLang="en-US"/>
              <a:t>Low wage, not enough to cover the cost of production </a:t>
            </a:r>
          </a:p>
          <a:p>
            <a:pPr eaLnBrk="1" hangingPunct="1">
              <a:buFont typeface="Arial" panose="020B0604020202020204" pitchFamily="34" charset="0"/>
              <a:buNone/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  <a:tab pos="7962900" algn="l"/>
                <a:tab pos="8686800" algn="l"/>
              </a:tabLst>
            </a:pPr>
            <a:r>
              <a:rPr lang="en-GB" altLang="en-US"/>
              <a:t>Increased poverty for producers in the third world</a:t>
            </a:r>
          </a:p>
          <a:p>
            <a:pPr eaLnBrk="1" hangingPunct="1">
              <a:buFont typeface="Arial" panose="020B0604020202020204" pitchFamily="34" charset="0"/>
              <a:buNone/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  <a:tab pos="7962900" algn="l"/>
                <a:tab pos="8686800" algn="l"/>
              </a:tabLst>
            </a:pPr>
            <a:r>
              <a:rPr lang="en-GB" altLang="en-US"/>
              <a:t>Negative impact on the environment</a:t>
            </a:r>
          </a:p>
        </p:txBody>
      </p:sp>
      <p:pic>
        <p:nvPicPr>
          <p:cNvPr id="18435" name="Picture 5">
            <a:extLst>
              <a:ext uri="{FF2B5EF4-FFF2-40B4-BE49-F238E27FC236}">
                <a16:creationId xmlns:a16="http://schemas.microsoft.com/office/drawing/2014/main" id="{3630443D-00F6-483B-B0ED-4E49D2F5865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94263" y="468313"/>
            <a:ext cx="4487862" cy="3028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/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Text Box 5">
            <a:extLst>
              <a:ext uri="{FF2B5EF4-FFF2-40B4-BE49-F238E27FC236}">
                <a16:creationId xmlns:a16="http://schemas.microsoft.com/office/drawing/2014/main" id="{731B2978-62C5-4C51-A5DC-79B66945585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14313" y="6302375"/>
            <a:ext cx="9648825" cy="3476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eaLnBrk="1">
              <a:lnSpc>
                <a:spcPct val="93000"/>
              </a:lnSpc>
              <a:spcBef>
                <a:spcPct val="50000"/>
              </a:spcBef>
              <a:buClr>
                <a:srgbClr val="000000"/>
              </a:buClr>
              <a:buSzPct val="45000"/>
              <a:buFont typeface="Wingdings" panose="05000000000000000000" pitchFamily="2" charset="2"/>
              <a:buNone/>
            </a:pPr>
            <a:endParaRPr lang="en-US" altLang="en-US"/>
          </a:p>
        </p:txBody>
      </p:sp>
      <p:pic>
        <p:nvPicPr>
          <p:cNvPr id="20483" name="Picture 7">
            <a:extLst>
              <a:ext uri="{FF2B5EF4-FFF2-40B4-BE49-F238E27FC236}">
                <a16:creationId xmlns:a16="http://schemas.microsoft.com/office/drawing/2014/main" id="{4F2AE300-6560-4989-BAA2-E5F6D61E03B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433" t="37820" r="38496" b="33253"/>
          <a:stretch>
            <a:fillRect/>
          </a:stretch>
        </p:blipFill>
        <p:spPr bwMode="auto">
          <a:xfrm>
            <a:off x="862013" y="1117600"/>
            <a:ext cx="6048375" cy="5600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484" name="Picture 9">
            <a:extLst>
              <a:ext uri="{FF2B5EF4-FFF2-40B4-BE49-F238E27FC236}">
                <a16:creationId xmlns:a16="http://schemas.microsoft.com/office/drawing/2014/main" id="{7303F90D-F39C-4B02-82E3-AFF403F1907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5159" t="37820" r="5716" b="47978"/>
          <a:stretch>
            <a:fillRect/>
          </a:stretch>
        </p:blipFill>
        <p:spPr bwMode="auto">
          <a:xfrm>
            <a:off x="6992938" y="1549400"/>
            <a:ext cx="2301875" cy="2736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485" name="Picture 10">
            <a:extLst>
              <a:ext uri="{FF2B5EF4-FFF2-40B4-BE49-F238E27FC236}">
                <a16:creationId xmlns:a16="http://schemas.microsoft.com/office/drawing/2014/main" id="{30BB9FB1-18AD-403A-970A-E6A4A1FD2FC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0365" t="54265" r="24083" b="33253"/>
          <a:stretch>
            <a:fillRect/>
          </a:stretch>
        </p:blipFill>
        <p:spPr bwMode="auto">
          <a:xfrm>
            <a:off x="6694488" y="4286250"/>
            <a:ext cx="1735137" cy="2519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486" name="Picture 6">
            <a:extLst>
              <a:ext uri="{FF2B5EF4-FFF2-40B4-BE49-F238E27FC236}">
                <a16:creationId xmlns:a16="http://schemas.microsoft.com/office/drawing/2014/main" id="{7AE2AD7A-116A-4120-A7FA-14BD5514E91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433" t="31093" r="5716" b="62180"/>
          <a:stretch>
            <a:fillRect/>
          </a:stretch>
        </p:blipFill>
        <p:spPr bwMode="auto">
          <a:xfrm>
            <a:off x="285750" y="180975"/>
            <a:ext cx="9791700" cy="12747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487" name="Text Box 11">
            <a:extLst>
              <a:ext uri="{FF2B5EF4-FFF2-40B4-BE49-F238E27FC236}">
                <a16:creationId xmlns:a16="http://schemas.microsoft.com/office/drawing/2014/main" id="{AF38C46D-8FB3-4575-93E6-B9D0CC591E9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14313" y="6086475"/>
            <a:ext cx="9648825" cy="12938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eaLnBrk="1">
              <a:lnSpc>
                <a:spcPct val="93000"/>
              </a:lnSpc>
              <a:spcBef>
                <a:spcPct val="50000"/>
              </a:spcBef>
              <a:buClr>
                <a:srgbClr val="000000"/>
              </a:buClr>
              <a:buSzPct val="45000"/>
              <a:buFont typeface="Wingdings" panose="05000000000000000000" pitchFamily="2" charset="2"/>
              <a:buNone/>
            </a:pPr>
            <a:r>
              <a:rPr lang="en-GB" altLang="en-US" sz="2400">
                <a:latin typeface="Arial" panose="020B0604020202020204" pitchFamily="34" charset="0"/>
              </a:rPr>
              <a:t>Many different people help to bring bananas to our supermarkets. </a:t>
            </a:r>
          </a:p>
          <a:p>
            <a:pPr algn="ctr" eaLnBrk="1">
              <a:lnSpc>
                <a:spcPct val="93000"/>
              </a:lnSpc>
              <a:spcBef>
                <a:spcPct val="50000"/>
              </a:spcBef>
              <a:buClr>
                <a:srgbClr val="000000"/>
              </a:buClr>
              <a:buSzPct val="45000"/>
              <a:buFont typeface="Wingdings" panose="05000000000000000000" pitchFamily="2" charset="2"/>
              <a:buNone/>
            </a:pPr>
            <a:r>
              <a:rPr lang="en-GB" altLang="en-US" sz="2400">
                <a:latin typeface="Arial" panose="020B0604020202020204" pitchFamily="34" charset="0"/>
              </a:rPr>
              <a:t>For a non-Fairtrade banana, how much do you think each gets out of the 30p? </a:t>
            </a: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5" name="Picture 4">
            <a:extLst>
              <a:ext uri="{FF2B5EF4-FFF2-40B4-BE49-F238E27FC236}">
                <a16:creationId xmlns:a16="http://schemas.microsoft.com/office/drawing/2014/main" id="{F0F2E66C-77E5-4EF7-8EA3-C9286B40E27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4441" t="11429" r="57619" b="65714"/>
          <a:stretch>
            <a:fillRect/>
          </a:stretch>
        </p:blipFill>
        <p:spPr bwMode="auto">
          <a:xfrm>
            <a:off x="285750" y="0"/>
            <a:ext cx="2209800" cy="3925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1506" name="Picture 5">
            <a:extLst>
              <a:ext uri="{FF2B5EF4-FFF2-40B4-BE49-F238E27FC236}">
                <a16:creationId xmlns:a16="http://schemas.microsoft.com/office/drawing/2014/main" id="{EF56C610-447C-4F08-B38F-D84AEA3366F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4441" t="37143" r="57619" b="37143"/>
          <a:stretch>
            <a:fillRect/>
          </a:stretch>
        </p:blipFill>
        <p:spPr bwMode="auto">
          <a:xfrm>
            <a:off x="2806700" y="0"/>
            <a:ext cx="1963738" cy="3925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1507" name="Picture 6">
            <a:extLst>
              <a:ext uri="{FF2B5EF4-FFF2-40B4-BE49-F238E27FC236}">
                <a16:creationId xmlns:a16="http://schemas.microsoft.com/office/drawing/2014/main" id="{A2DB488B-8846-461D-A4BF-D40B6A56DB4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4441" t="70345" r="57619" b="5714"/>
          <a:stretch>
            <a:fillRect/>
          </a:stretch>
        </p:blipFill>
        <p:spPr bwMode="auto">
          <a:xfrm>
            <a:off x="5254625" y="0"/>
            <a:ext cx="2108200" cy="3925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1508" name="Picture 7">
            <a:extLst>
              <a:ext uri="{FF2B5EF4-FFF2-40B4-BE49-F238E27FC236}">
                <a16:creationId xmlns:a16="http://schemas.microsoft.com/office/drawing/2014/main" id="{9C1D295A-1AAE-4BB0-9B91-FBB021577CA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4726" t="24248" r="58368" b="50732"/>
          <a:stretch>
            <a:fillRect/>
          </a:stretch>
        </p:blipFill>
        <p:spPr bwMode="auto">
          <a:xfrm>
            <a:off x="7918450" y="0"/>
            <a:ext cx="1944688" cy="39608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1509" name="Text Box 9">
            <a:extLst>
              <a:ext uri="{FF2B5EF4-FFF2-40B4-BE49-F238E27FC236}">
                <a16:creationId xmlns:a16="http://schemas.microsoft.com/office/drawing/2014/main" id="{0DFFD3E4-B686-423A-8D30-A016012C0B4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847013" y="541338"/>
            <a:ext cx="1728787" cy="3190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eaLnBrk="1">
              <a:lnSpc>
                <a:spcPct val="93000"/>
              </a:lnSpc>
              <a:spcBef>
                <a:spcPct val="50000"/>
              </a:spcBef>
              <a:buClr>
                <a:srgbClr val="000000"/>
              </a:buClr>
              <a:buSzPct val="45000"/>
              <a:buFont typeface="Wingdings" panose="05000000000000000000" pitchFamily="2" charset="2"/>
              <a:buNone/>
            </a:pPr>
            <a:r>
              <a:rPr lang="en-GB" altLang="en-US" sz="1600" b="1">
                <a:latin typeface="Arial" panose="020B0604020202020204" pitchFamily="34" charset="0"/>
              </a:rPr>
              <a:t>Supermarkets</a:t>
            </a:r>
          </a:p>
        </p:txBody>
      </p:sp>
      <p:sp>
        <p:nvSpPr>
          <p:cNvPr id="21510" name="Text Box 10">
            <a:extLst>
              <a:ext uri="{FF2B5EF4-FFF2-40B4-BE49-F238E27FC236}">
                <a16:creationId xmlns:a16="http://schemas.microsoft.com/office/drawing/2014/main" id="{EE7BDAA9-0F4C-4B44-9C7A-433AA894D32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14313" y="3997325"/>
            <a:ext cx="2160587" cy="30861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eaLnBrk="1">
              <a:lnSpc>
                <a:spcPct val="93000"/>
              </a:lnSpc>
              <a:spcBef>
                <a:spcPct val="50000"/>
              </a:spcBef>
              <a:buClr>
                <a:srgbClr val="000000"/>
              </a:buClr>
              <a:buSzPct val="45000"/>
              <a:buFont typeface="Wingdings" panose="05000000000000000000" pitchFamily="2" charset="2"/>
              <a:buNone/>
            </a:pPr>
            <a:r>
              <a:rPr lang="en-GB" altLang="en-US" sz="2000" b="1">
                <a:latin typeface="Maiandra GD" panose="020E0502030308020204" pitchFamily="34" charset="0"/>
              </a:rPr>
              <a:t>Works 12-14 hours a day. Picks, carries and washes heavy loads of bananas.</a:t>
            </a:r>
          </a:p>
          <a:p>
            <a:pPr algn="ctr" eaLnBrk="1">
              <a:lnSpc>
                <a:spcPct val="93000"/>
              </a:lnSpc>
              <a:spcBef>
                <a:spcPct val="50000"/>
              </a:spcBef>
              <a:buClr>
                <a:srgbClr val="000000"/>
              </a:buClr>
              <a:buSzPct val="45000"/>
              <a:buFont typeface="Wingdings" panose="05000000000000000000" pitchFamily="2" charset="2"/>
              <a:buNone/>
            </a:pPr>
            <a:r>
              <a:rPr lang="en-GB" altLang="en-US" sz="2000" b="1">
                <a:latin typeface="Maiandra GD" panose="020E0502030308020204" pitchFamily="34" charset="0"/>
              </a:rPr>
              <a:t>Uses chemicals that make the bananas grow but can make the worker ill.</a:t>
            </a:r>
            <a:r>
              <a:rPr lang="en-GB" altLang="en-US">
                <a:latin typeface="Maiandra GD" panose="020E0502030308020204" pitchFamily="34" charset="0"/>
              </a:rPr>
              <a:t> </a:t>
            </a:r>
          </a:p>
        </p:txBody>
      </p:sp>
      <p:sp>
        <p:nvSpPr>
          <p:cNvPr id="21511" name="Text Box 11">
            <a:extLst>
              <a:ext uri="{FF2B5EF4-FFF2-40B4-BE49-F238E27FC236}">
                <a16:creationId xmlns:a16="http://schemas.microsoft.com/office/drawing/2014/main" id="{0D51B0C4-0539-47A0-9527-4631704769F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590800" y="4068763"/>
            <a:ext cx="2305050" cy="26701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eaLnBrk="1">
              <a:lnSpc>
                <a:spcPct val="93000"/>
              </a:lnSpc>
              <a:spcBef>
                <a:spcPct val="50000"/>
              </a:spcBef>
              <a:buClr>
                <a:srgbClr val="000000"/>
              </a:buClr>
              <a:buSzPct val="45000"/>
              <a:buFont typeface="Wingdings" panose="05000000000000000000" pitchFamily="2" charset="2"/>
              <a:buNone/>
            </a:pPr>
            <a:r>
              <a:rPr lang="en-GB" altLang="en-US" sz="2000" b="1">
                <a:latin typeface="Maiandra GD" panose="020E0502030308020204" pitchFamily="34" charset="0"/>
              </a:rPr>
              <a:t>Runs the farm. </a:t>
            </a:r>
          </a:p>
          <a:p>
            <a:pPr algn="ctr" eaLnBrk="1">
              <a:lnSpc>
                <a:spcPct val="93000"/>
              </a:lnSpc>
              <a:spcBef>
                <a:spcPct val="50000"/>
              </a:spcBef>
              <a:buClr>
                <a:srgbClr val="000000"/>
              </a:buClr>
              <a:buSzPct val="45000"/>
              <a:buFont typeface="Wingdings" panose="05000000000000000000" pitchFamily="2" charset="2"/>
              <a:buNone/>
            </a:pPr>
            <a:r>
              <a:rPr lang="en-GB" altLang="en-US" sz="2000" b="1">
                <a:latin typeface="Maiandra GD" panose="020E0502030308020204" pitchFamily="34" charset="0"/>
              </a:rPr>
              <a:t>Has to pay for expensive machinery and chemicals. </a:t>
            </a:r>
          </a:p>
          <a:p>
            <a:pPr algn="ctr" eaLnBrk="1">
              <a:lnSpc>
                <a:spcPct val="93000"/>
              </a:lnSpc>
              <a:spcBef>
                <a:spcPct val="50000"/>
              </a:spcBef>
              <a:buClr>
                <a:srgbClr val="000000"/>
              </a:buClr>
              <a:buSzPct val="45000"/>
              <a:buFont typeface="Wingdings" panose="05000000000000000000" pitchFamily="2" charset="2"/>
              <a:buNone/>
            </a:pPr>
            <a:r>
              <a:rPr lang="en-GB" altLang="en-US" sz="2000" b="1">
                <a:latin typeface="Maiandra GD" panose="020E0502030308020204" pitchFamily="34" charset="0"/>
              </a:rPr>
              <a:t>Loses money if the bananas do not grow properly. </a:t>
            </a:r>
          </a:p>
        </p:txBody>
      </p:sp>
      <p:sp>
        <p:nvSpPr>
          <p:cNvPr id="21512" name="Text Box 12">
            <a:extLst>
              <a:ext uri="{FF2B5EF4-FFF2-40B4-BE49-F238E27FC236}">
                <a16:creationId xmlns:a16="http://schemas.microsoft.com/office/drawing/2014/main" id="{169105C5-73CC-4B1F-A20E-0F36F5D4D05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038725" y="4068763"/>
            <a:ext cx="2232025" cy="29543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eaLnBrk="1">
              <a:lnSpc>
                <a:spcPct val="93000"/>
              </a:lnSpc>
              <a:spcBef>
                <a:spcPct val="50000"/>
              </a:spcBef>
              <a:buClr>
                <a:srgbClr val="000000"/>
              </a:buClr>
              <a:buSzPct val="45000"/>
              <a:buFont typeface="Wingdings" panose="05000000000000000000" pitchFamily="2" charset="2"/>
              <a:buNone/>
            </a:pPr>
            <a:r>
              <a:rPr lang="en-GB" altLang="en-US" sz="2000" b="1">
                <a:latin typeface="Maiandra GD" panose="020E0502030308020204" pitchFamily="34" charset="0"/>
              </a:rPr>
              <a:t>Transports the bananas using massive ships. </a:t>
            </a:r>
          </a:p>
          <a:p>
            <a:pPr algn="ctr" eaLnBrk="1">
              <a:lnSpc>
                <a:spcPct val="93000"/>
              </a:lnSpc>
              <a:spcBef>
                <a:spcPct val="50000"/>
              </a:spcBef>
              <a:buClr>
                <a:srgbClr val="000000"/>
              </a:buClr>
              <a:buSzPct val="45000"/>
              <a:buFont typeface="Wingdings" panose="05000000000000000000" pitchFamily="2" charset="2"/>
              <a:buNone/>
            </a:pPr>
            <a:r>
              <a:rPr lang="en-GB" altLang="en-US" sz="2000" b="1">
                <a:latin typeface="Maiandra GD" panose="020E0502030308020204" pitchFamily="34" charset="0"/>
              </a:rPr>
              <a:t>Buys the ships and pays for the fuel. </a:t>
            </a:r>
          </a:p>
          <a:p>
            <a:pPr algn="ctr" eaLnBrk="1">
              <a:lnSpc>
                <a:spcPct val="93000"/>
              </a:lnSpc>
              <a:spcBef>
                <a:spcPct val="50000"/>
              </a:spcBef>
              <a:buClr>
                <a:srgbClr val="000000"/>
              </a:buClr>
              <a:buSzPct val="45000"/>
              <a:buFont typeface="Wingdings" panose="05000000000000000000" pitchFamily="2" charset="2"/>
              <a:buNone/>
            </a:pPr>
            <a:r>
              <a:rPr lang="en-GB" altLang="en-US" sz="2000" b="1">
                <a:latin typeface="Maiandra GD" panose="020E0502030308020204" pitchFamily="34" charset="0"/>
              </a:rPr>
              <a:t>Loses money if the bananas go mouldy on the ship. </a:t>
            </a:r>
          </a:p>
        </p:txBody>
      </p:sp>
      <p:sp>
        <p:nvSpPr>
          <p:cNvPr id="21513" name="Text Box 13">
            <a:extLst>
              <a:ext uri="{FF2B5EF4-FFF2-40B4-BE49-F238E27FC236}">
                <a16:creationId xmlns:a16="http://schemas.microsoft.com/office/drawing/2014/main" id="{ACF29EBA-6544-4E62-A844-648038BDEA1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415213" y="4068763"/>
            <a:ext cx="2662237" cy="29543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eaLnBrk="1">
              <a:lnSpc>
                <a:spcPct val="93000"/>
              </a:lnSpc>
              <a:spcBef>
                <a:spcPct val="50000"/>
              </a:spcBef>
              <a:buClr>
                <a:srgbClr val="000000"/>
              </a:buClr>
              <a:buSzPct val="45000"/>
              <a:buFont typeface="Wingdings" panose="05000000000000000000" pitchFamily="2" charset="2"/>
              <a:buNone/>
            </a:pPr>
            <a:r>
              <a:rPr lang="en-GB" altLang="en-US" sz="2000" b="1">
                <a:latin typeface="Maiandra GD" panose="020E0502030308020204" pitchFamily="34" charset="0"/>
              </a:rPr>
              <a:t>Sells the bananas.</a:t>
            </a:r>
          </a:p>
          <a:p>
            <a:pPr algn="ctr" eaLnBrk="1">
              <a:lnSpc>
                <a:spcPct val="93000"/>
              </a:lnSpc>
              <a:spcBef>
                <a:spcPct val="50000"/>
              </a:spcBef>
              <a:buClr>
                <a:srgbClr val="000000"/>
              </a:buClr>
              <a:buSzPct val="45000"/>
              <a:buFont typeface="Wingdings" panose="05000000000000000000" pitchFamily="2" charset="2"/>
              <a:buNone/>
            </a:pPr>
            <a:r>
              <a:rPr lang="en-GB" altLang="en-US" sz="2000" b="1">
                <a:latin typeface="Maiandra GD" panose="020E0502030308020204" pitchFamily="34" charset="0"/>
              </a:rPr>
              <a:t>Pays staff wages, heating and lighting bills in the shop and advertising bills. </a:t>
            </a:r>
          </a:p>
          <a:p>
            <a:pPr algn="ctr" eaLnBrk="1">
              <a:lnSpc>
                <a:spcPct val="93000"/>
              </a:lnSpc>
              <a:spcBef>
                <a:spcPct val="50000"/>
              </a:spcBef>
              <a:buClr>
                <a:srgbClr val="000000"/>
              </a:buClr>
              <a:buSzPct val="45000"/>
              <a:buFont typeface="Wingdings" panose="05000000000000000000" pitchFamily="2" charset="2"/>
              <a:buNone/>
            </a:pPr>
            <a:r>
              <a:rPr lang="en-GB" altLang="en-US" sz="2000" b="1">
                <a:latin typeface="Maiandra GD" panose="020E0502030308020204" pitchFamily="34" charset="0"/>
              </a:rPr>
              <a:t>Has to sell the best bananas at the best price to beat the competition.</a:t>
            </a:r>
            <a:r>
              <a:rPr lang="en-GB" altLang="en-US">
                <a:latin typeface="Maiandra GD" panose="020E0502030308020204" pitchFamily="34" charset="0"/>
              </a:rPr>
              <a:t> </a:t>
            </a: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Text Box 2">
            <a:extLst>
              <a:ext uri="{FF2B5EF4-FFF2-40B4-BE49-F238E27FC236}">
                <a16:creationId xmlns:a16="http://schemas.microsoft.com/office/drawing/2014/main" id="{5B29649B-667B-43E6-8C4C-66A10CBF506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14313" y="6302375"/>
            <a:ext cx="9648825" cy="3476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eaLnBrk="1">
              <a:lnSpc>
                <a:spcPct val="93000"/>
              </a:lnSpc>
              <a:spcBef>
                <a:spcPct val="50000"/>
              </a:spcBef>
              <a:buClr>
                <a:srgbClr val="000000"/>
              </a:buClr>
              <a:buSzPct val="45000"/>
              <a:buFont typeface="Wingdings" panose="05000000000000000000" pitchFamily="2" charset="2"/>
              <a:buNone/>
            </a:pPr>
            <a:endParaRPr lang="en-US" altLang="en-US"/>
          </a:p>
        </p:txBody>
      </p:sp>
      <p:pic>
        <p:nvPicPr>
          <p:cNvPr id="22531" name="Picture 3">
            <a:extLst>
              <a:ext uri="{FF2B5EF4-FFF2-40B4-BE49-F238E27FC236}">
                <a16:creationId xmlns:a16="http://schemas.microsoft.com/office/drawing/2014/main" id="{A2D143A4-849C-4F0E-B188-CD35D2FE870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433" t="37820" r="38496" b="33253"/>
          <a:stretch>
            <a:fillRect/>
          </a:stretch>
        </p:blipFill>
        <p:spPr bwMode="auto">
          <a:xfrm>
            <a:off x="862013" y="1117600"/>
            <a:ext cx="6048375" cy="5600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2532" name="Picture 4">
            <a:extLst>
              <a:ext uri="{FF2B5EF4-FFF2-40B4-BE49-F238E27FC236}">
                <a16:creationId xmlns:a16="http://schemas.microsoft.com/office/drawing/2014/main" id="{61FFBA35-2FF1-4D89-8688-D50E13ABAFB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5159" t="37820" r="5716" b="47978"/>
          <a:stretch>
            <a:fillRect/>
          </a:stretch>
        </p:blipFill>
        <p:spPr bwMode="auto">
          <a:xfrm>
            <a:off x="6992938" y="1549400"/>
            <a:ext cx="2301875" cy="2736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2533" name="Picture 5">
            <a:extLst>
              <a:ext uri="{FF2B5EF4-FFF2-40B4-BE49-F238E27FC236}">
                <a16:creationId xmlns:a16="http://schemas.microsoft.com/office/drawing/2014/main" id="{AADA2F23-24D1-4997-BDBA-5BFC14F3881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0365" t="54265" r="24083" b="33253"/>
          <a:stretch>
            <a:fillRect/>
          </a:stretch>
        </p:blipFill>
        <p:spPr bwMode="auto">
          <a:xfrm>
            <a:off x="6694488" y="4286250"/>
            <a:ext cx="1735137" cy="2519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2534" name="Picture 6">
            <a:extLst>
              <a:ext uri="{FF2B5EF4-FFF2-40B4-BE49-F238E27FC236}">
                <a16:creationId xmlns:a16="http://schemas.microsoft.com/office/drawing/2014/main" id="{6320C014-91D6-4C17-B8D0-627775BCFFA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433" t="31093" r="5716" b="62180"/>
          <a:stretch>
            <a:fillRect/>
          </a:stretch>
        </p:blipFill>
        <p:spPr bwMode="auto">
          <a:xfrm>
            <a:off x="285750" y="180975"/>
            <a:ext cx="9791700" cy="12747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2535" name="Text Box 7">
            <a:extLst>
              <a:ext uri="{FF2B5EF4-FFF2-40B4-BE49-F238E27FC236}">
                <a16:creationId xmlns:a16="http://schemas.microsoft.com/office/drawing/2014/main" id="{B60E67D0-5539-4B1E-88CC-1F5A1C4CB78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14313" y="6086475"/>
            <a:ext cx="9648825" cy="431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eaLnBrk="1">
              <a:lnSpc>
                <a:spcPct val="93000"/>
              </a:lnSpc>
              <a:spcBef>
                <a:spcPct val="50000"/>
              </a:spcBef>
              <a:buClr>
                <a:srgbClr val="000000"/>
              </a:buClr>
              <a:buSzPct val="45000"/>
              <a:buFont typeface="Wingdings" panose="05000000000000000000" pitchFamily="2" charset="2"/>
              <a:buNone/>
            </a:pPr>
            <a:r>
              <a:rPr lang="en-GB" altLang="en-US" sz="2400">
                <a:latin typeface="Arial" panose="020B0604020202020204" pitchFamily="34" charset="0"/>
              </a:rPr>
              <a:t>Who gets what? </a:t>
            </a:r>
          </a:p>
        </p:txBody>
      </p:sp>
      <p:sp>
        <p:nvSpPr>
          <p:cNvPr id="34824" name="Text Box 8">
            <a:extLst>
              <a:ext uri="{FF2B5EF4-FFF2-40B4-BE49-F238E27FC236}">
                <a16:creationId xmlns:a16="http://schemas.microsoft.com/office/drawing/2014/main" id="{F682EEE5-9B82-4526-9673-8CFCF82051D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654175" y="6661150"/>
            <a:ext cx="936625" cy="5461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eaLnBrk="1">
              <a:lnSpc>
                <a:spcPct val="93000"/>
              </a:lnSpc>
              <a:spcBef>
                <a:spcPct val="50000"/>
              </a:spcBef>
              <a:buClr>
                <a:srgbClr val="000000"/>
              </a:buClr>
              <a:buSzPct val="45000"/>
              <a:buFont typeface="Wingdings" panose="05000000000000000000" pitchFamily="2" charset="2"/>
              <a:buNone/>
            </a:pPr>
            <a:r>
              <a:rPr lang="en-GB" altLang="en-US" sz="3200" b="1">
                <a:latin typeface="Impact" panose="020B0806030902050204" pitchFamily="34" charset="0"/>
              </a:rPr>
              <a:t>15p</a:t>
            </a:r>
          </a:p>
        </p:txBody>
      </p:sp>
      <p:sp>
        <p:nvSpPr>
          <p:cNvPr id="34825" name="Text Box 9">
            <a:extLst>
              <a:ext uri="{FF2B5EF4-FFF2-40B4-BE49-F238E27FC236}">
                <a16:creationId xmlns:a16="http://schemas.microsoft.com/office/drawing/2014/main" id="{D4DAA1CF-A10D-46D9-8707-2C8E9E213AC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598863" y="6661150"/>
            <a:ext cx="936625" cy="5461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eaLnBrk="1">
              <a:lnSpc>
                <a:spcPct val="93000"/>
              </a:lnSpc>
              <a:spcBef>
                <a:spcPct val="50000"/>
              </a:spcBef>
              <a:buClr>
                <a:srgbClr val="000000"/>
              </a:buClr>
              <a:buSzPct val="45000"/>
              <a:buFont typeface="Wingdings" panose="05000000000000000000" pitchFamily="2" charset="2"/>
              <a:buNone/>
            </a:pPr>
            <a:r>
              <a:rPr lang="en-GB" altLang="en-US" sz="3200" b="1">
                <a:latin typeface="Impact" panose="020B0806030902050204" pitchFamily="34" charset="0"/>
              </a:rPr>
              <a:t>7p</a:t>
            </a:r>
          </a:p>
        </p:txBody>
      </p:sp>
      <p:sp>
        <p:nvSpPr>
          <p:cNvPr id="34826" name="Text Box 10">
            <a:extLst>
              <a:ext uri="{FF2B5EF4-FFF2-40B4-BE49-F238E27FC236}">
                <a16:creationId xmlns:a16="http://schemas.microsoft.com/office/drawing/2014/main" id="{5A3D2BEC-E889-417F-AC56-94CDEBA42FC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399088" y="6661150"/>
            <a:ext cx="936625" cy="5461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eaLnBrk="1">
              <a:lnSpc>
                <a:spcPct val="93000"/>
              </a:lnSpc>
              <a:spcBef>
                <a:spcPct val="50000"/>
              </a:spcBef>
              <a:buClr>
                <a:srgbClr val="000000"/>
              </a:buClr>
              <a:buSzPct val="45000"/>
              <a:buFont typeface="Wingdings" panose="05000000000000000000" pitchFamily="2" charset="2"/>
              <a:buNone/>
            </a:pPr>
            <a:r>
              <a:rPr lang="en-GB" altLang="en-US" sz="3200" b="1">
                <a:latin typeface="Impact" panose="020B0806030902050204" pitchFamily="34" charset="0"/>
              </a:rPr>
              <a:t>6p</a:t>
            </a:r>
          </a:p>
        </p:txBody>
      </p:sp>
      <p:sp>
        <p:nvSpPr>
          <p:cNvPr id="34827" name="Text Box 11">
            <a:extLst>
              <a:ext uri="{FF2B5EF4-FFF2-40B4-BE49-F238E27FC236}">
                <a16:creationId xmlns:a16="http://schemas.microsoft.com/office/drawing/2014/main" id="{6145D08E-51EC-4961-B3B3-F918C6E3F5C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199313" y="6661150"/>
            <a:ext cx="936625" cy="5461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eaLnBrk="1">
              <a:lnSpc>
                <a:spcPct val="93000"/>
              </a:lnSpc>
              <a:spcBef>
                <a:spcPct val="50000"/>
              </a:spcBef>
              <a:buClr>
                <a:srgbClr val="000000"/>
              </a:buClr>
              <a:buSzPct val="45000"/>
              <a:buFont typeface="Wingdings" panose="05000000000000000000" pitchFamily="2" charset="2"/>
              <a:buNone/>
            </a:pPr>
            <a:r>
              <a:rPr lang="en-GB" altLang="en-US" sz="3200" b="1">
                <a:latin typeface="Impact" panose="020B0806030902050204" pitchFamily="34" charset="0"/>
              </a:rPr>
              <a:t>2p</a:t>
            </a:r>
          </a:p>
        </p:txBody>
      </p:sp>
      <p:sp>
        <p:nvSpPr>
          <p:cNvPr id="34828" name="Text Box 12">
            <a:extLst>
              <a:ext uri="{FF2B5EF4-FFF2-40B4-BE49-F238E27FC236}">
                <a16:creationId xmlns:a16="http://schemas.microsoft.com/office/drawing/2014/main" id="{87365A5C-9A73-4153-8DDB-D700D9A29B4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46113" y="6661150"/>
            <a:ext cx="8856662" cy="6588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eaLnBrk="1">
              <a:lnSpc>
                <a:spcPct val="93000"/>
              </a:lnSpc>
              <a:spcBef>
                <a:spcPct val="50000"/>
              </a:spcBef>
              <a:buClr>
                <a:srgbClr val="000000"/>
              </a:buClr>
              <a:buSzPct val="45000"/>
              <a:buFont typeface="Wingdings" panose="05000000000000000000" pitchFamily="2" charset="2"/>
              <a:buNone/>
            </a:pPr>
            <a:r>
              <a:rPr lang="en-GB" altLang="en-US" sz="4000">
                <a:latin typeface="Impact" panose="020B0806030902050204" pitchFamily="34" charset="0"/>
              </a:rPr>
              <a:t>Do you think it’s fair? 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89992E-6 -1.81704E-6 L 0.55398 -0.18821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3482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7691" y="-942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4381 -0.04553 L 0.02238 -0.18821 " pathEditMode="relative" ptsTypes="AA">
                                      <p:cBhvr>
                                        <p:cTn id="10" dur="2000" fill="hold"/>
                                        <p:tgtEl>
                                          <p:spTgt spid="348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1797 -0.05497 L 0.00346 -0.19786 " pathEditMode="relative" rAng="0" ptsTypes="AA">
                                      <p:cBhvr>
                                        <p:cTn id="14" dur="2000" fill="hold"/>
                                        <p:tgtEl>
                                          <p:spTgt spid="3482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072" y="-715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2506 -0.05497 L -0.5398 -0.18821 " pathEditMode="relative" rAng="0" ptsTypes="AA">
                                      <p:cBhvr>
                                        <p:cTn id="18" dur="2000" fill="hold"/>
                                        <p:tgtEl>
                                          <p:spTgt spid="3482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5737" y="-667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348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348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4824" grpId="0"/>
      <p:bldP spid="34826" grpId="0"/>
      <p:bldP spid="34827" grpId="0"/>
      <p:bldP spid="34828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3" name="Rectangle 1">
            <a:extLst>
              <a:ext uri="{FF2B5EF4-FFF2-40B4-BE49-F238E27FC236}">
                <a16:creationId xmlns:a16="http://schemas.microsoft.com/office/drawing/2014/main" id="{36612594-B921-4E02-A4E5-0E5EAD4955F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03238" y="301625"/>
            <a:ext cx="9069387" cy="1263650"/>
          </a:xfrm>
        </p:spPr>
        <p:txBody>
          <a:bodyPr/>
          <a:lstStyle/>
          <a:p>
            <a:pPr eaLnBrk="1" hangingPunct="1"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  <a:tab pos="7962900" algn="l"/>
                <a:tab pos="8686800" algn="l"/>
              </a:tabLst>
            </a:pPr>
            <a:r>
              <a:rPr lang="en-GB" altLang="en-US" b="1"/>
              <a:t>What is Fairtrade?</a:t>
            </a:r>
          </a:p>
        </p:txBody>
      </p:sp>
      <p:sp>
        <p:nvSpPr>
          <p:cNvPr id="7170" name="Rectangle 2">
            <a:extLst>
              <a:ext uri="{FF2B5EF4-FFF2-40B4-BE49-F238E27FC236}">
                <a16:creationId xmlns:a16="http://schemas.microsoft.com/office/drawing/2014/main" id="{863A4BF3-1CB0-4915-A893-B9C36E60038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03238" y="1770063"/>
            <a:ext cx="9069387" cy="4991100"/>
          </a:xfrm>
        </p:spPr>
        <p:txBody>
          <a:bodyPr/>
          <a:lstStyle/>
          <a:p>
            <a:pPr eaLnBrk="1" hangingPunct="1"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  <a:tab pos="7962900" algn="l"/>
                <a:tab pos="8686800" algn="l"/>
              </a:tabLst>
            </a:pPr>
            <a:r>
              <a:rPr lang="en-GB" altLang="en-US" sz="3000"/>
              <a:t>A group that makes sure workers from developing countries receive a decent wage.</a:t>
            </a:r>
          </a:p>
          <a:p>
            <a:pPr eaLnBrk="1" hangingPunct="1"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  <a:tab pos="7962900" algn="l"/>
                <a:tab pos="8686800" algn="l"/>
              </a:tabLst>
            </a:pPr>
            <a:r>
              <a:rPr lang="en-GB" altLang="en-US" sz="3000"/>
              <a:t>Ensures good working conditions.</a:t>
            </a:r>
          </a:p>
          <a:p>
            <a:pPr eaLnBrk="1" hangingPunct="1"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  <a:tab pos="7962900" algn="l"/>
                <a:tab pos="8686800" algn="l"/>
              </a:tabLst>
            </a:pPr>
            <a:r>
              <a:rPr lang="en-GB" altLang="en-US" sz="3000"/>
              <a:t>Makes sure that only adults are employed to work- not children. </a:t>
            </a:r>
          </a:p>
          <a:p>
            <a:pPr eaLnBrk="1" hangingPunct="1"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  <a:tab pos="7962900" algn="l"/>
                <a:tab pos="8686800" algn="l"/>
              </a:tabLst>
            </a:pPr>
            <a:r>
              <a:rPr lang="en-GB" altLang="en-US" sz="3000"/>
              <a:t>Helps villages in developing countries to live healthily and happily without needing charity or hand-outs. </a:t>
            </a:r>
          </a:p>
          <a:p>
            <a:pPr eaLnBrk="1" hangingPunct="1"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  <a:tab pos="7962900" algn="l"/>
                <a:tab pos="8686800" algn="l"/>
              </a:tabLst>
            </a:pPr>
            <a:r>
              <a:rPr lang="en-GB" altLang="en-US" sz="3000"/>
              <a:t>Looks after the environment. Farmers are paid fairly so don’t need to use harmful chemicals to grow more food, faster. </a:t>
            </a: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04D38631-99DE-4A94-B828-F04123B2A73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GB" dirty="0"/>
          </a:p>
        </p:txBody>
      </p:sp>
      <p:pic>
        <p:nvPicPr>
          <p:cNvPr id="23556" name="Picture 3">
            <a:extLst>
              <a:ext uri="{FF2B5EF4-FFF2-40B4-BE49-F238E27FC236}">
                <a16:creationId xmlns:a16="http://schemas.microsoft.com/office/drawing/2014/main" id="{B604C5EE-A427-4EF4-8B7B-7E051EA9E51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7633"/>
          <a:stretch>
            <a:fillRect/>
          </a:stretch>
        </p:blipFill>
        <p:spPr bwMode="auto">
          <a:xfrm>
            <a:off x="1006475" y="252413"/>
            <a:ext cx="1338263" cy="13684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</p:pic>
      <p:pic>
        <p:nvPicPr>
          <p:cNvPr id="23557" name="Picture 3">
            <a:extLst>
              <a:ext uri="{FF2B5EF4-FFF2-40B4-BE49-F238E27FC236}">
                <a16:creationId xmlns:a16="http://schemas.microsoft.com/office/drawing/2014/main" id="{EC1F8A98-2A81-4DFE-AD2A-34864AB1E94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7633"/>
          <a:stretch>
            <a:fillRect/>
          </a:stretch>
        </p:blipFill>
        <p:spPr bwMode="auto">
          <a:xfrm>
            <a:off x="7702550" y="252413"/>
            <a:ext cx="1338263" cy="13684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1" name="Rectangle 2">
            <a:extLst>
              <a:ext uri="{FF2B5EF4-FFF2-40B4-BE49-F238E27FC236}">
                <a16:creationId xmlns:a16="http://schemas.microsoft.com/office/drawing/2014/main" id="{9ED2443C-11D8-49A7-9E93-0F7305EB46B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n-US" altLang="en-US"/>
          </a:p>
        </p:txBody>
      </p:sp>
      <p:pic>
        <p:nvPicPr>
          <p:cNvPr id="25602" name="Picture 7">
            <a:extLst>
              <a:ext uri="{FF2B5EF4-FFF2-40B4-BE49-F238E27FC236}">
                <a16:creationId xmlns:a16="http://schemas.microsoft.com/office/drawing/2014/main" id="{6E4D0769-F6FA-4D09-B4DE-4516D981CB6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077450" cy="7562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5" name="Rectangle 1">
            <a:extLst>
              <a:ext uri="{FF2B5EF4-FFF2-40B4-BE49-F238E27FC236}">
                <a16:creationId xmlns:a16="http://schemas.microsoft.com/office/drawing/2014/main" id="{E1FCA9C3-D1BE-4A39-A144-18AAE28A02A0}"/>
              </a:ext>
            </a:extLst>
          </p:cNvPr>
          <p:cNvSpPr>
            <a:spLocks noGrp="1"/>
          </p:cNvSpPr>
          <p:nvPr>
            <p:ph type="title" idx="4294967295"/>
          </p:nvPr>
        </p:nvSpPr>
        <p:spPr>
          <a:xfrm>
            <a:off x="503238" y="301625"/>
            <a:ext cx="9069387" cy="1263650"/>
          </a:xfrm>
        </p:spPr>
        <p:txBody>
          <a:bodyPr/>
          <a:lstStyle/>
          <a:p>
            <a:pPr eaLnBrk="1" hangingPunct="1"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  <a:tab pos="7962900" algn="l"/>
                <a:tab pos="8686800" algn="l"/>
              </a:tabLst>
            </a:pPr>
            <a:r>
              <a:rPr lang="en-GB" altLang="en-US" b="1"/>
              <a:t>Fairtrade </a:t>
            </a:r>
          </a:p>
        </p:txBody>
      </p:sp>
      <p:sp>
        <p:nvSpPr>
          <p:cNvPr id="7170" name="Rectangle 2">
            <a:extLst>
              <a:ext uri="{FF2B5EF4-FFF2-40B4-BE49-F238E27FC236}">
                <a16:creationId xmlns:a16="http://schemas.microsoft.com/office/drawing/2014/main" id="{DED7C401-EC78-489E-AD4C-40BDF4A97BCC}"/>
              </a:ext>
            </a:extLst>
          </p:cNvPr>
          <p:cNvSpPr>
            <a:spLocks noGrp="1"/>
          </p:cNvSpPr>
          <p:nvPr>
            <p:ph idx="4294967295"/>
          </p:nvPr>
        </p:nvSpPr>
        <p:spPr>
          <a:xfrm>
            <a:off x="503238" y="1770063"/>
            <a:ext cx="9069387" cy="4991100"/>
          </a:xfrm>
        </p:spPr>
        <p:txBody>
          <a:bodyPr/>
          <a:lstStyle/>
          <a:p>
            <a:pPr eaLnBrk="1" hangingPunct="1">
              <a:buFontTx/>
              <a:buChar char="•"/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  <a:tab pos="7962900" algn="l"/>
                <a:tab pos="8686800" algn="l"/>
              </a:tabLst>
            </a:pPr>
            <a:r>
              <a:rPr lang="en-GB" altLang="en-US" sz="4400"/>
              <a:t>Fairtrade products are usually more expensive than non-Fairtrade. </a:t>
            </a:r>
          </a:p>
          <a:p>
            <a:pPr eaLnBrk="1" hangingPunct="1">
              <a:buFontTx/>
              <a:buChar char="•"/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  <a:tab pos="7962900" algn="l"/>
                <a:tab pos="8686800" algn="l"/>
              </a:tabLst>
            </a:pPr>
            <a:r>
              <a:rPr lang="en-GB" altLang="en-US" sz="4400"/>
              <a:t>This is to make sure that everyone is paid a good wage for the work they do. </a:t>
            </a:r>
          </a:p>
          <a:p>
            <a:pPr algn="ctr" eaLnBrk="1" hangingPunct="1">
              <a:buFontTx/>
              <a:buNone/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  <a:tab pos="7962900" algn="l"/>
                <a:tab pos="8686800" algn="l"/>
              </a:tabLst>
            </a:pPr>
            <a:r>
              <a:rPr lang="en-GB" altLang="en-US" sz="4400" b="1"/>
              <a:t>Do you think it is worth it?</a:t>
            </a:r>
            <a:r>
              <a:rPr lang="en-GB" altLang="en-US" sz="3000" b="1"/>
              <a:t> </a:t>
            </a: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14E9EF9E-19FA-4C34-B3D8-C9CAE8D569F3}"/>
              </a:ext>
            </a:extLst>
          </p:cNvPr>
          <p:cNvSpPr txBox="1">
            <a:spLocks noGrp="1"/>
          </p:cNvSpPr>
          <p:nvPr/>
        </p:nvSpPr>
        <p:spPr>
          <a:xfrm>
            <a:off x="3443288" y="7010400"/>
            <a:ext cx="3190875" cy="401638"/>
          </a:xfrm>
          <a:prstGeom prst="rect">
            <a:avLst/>
          </a:prstGeom>
          <a:noFill/>
        </p:spPr>
        <p:txBody>
          <a:bodyPr lIns="100761" tIns="50382" rIns="100761" bIns="50382" anchor="ctr"/>
          <a:lstStyle/>
          <a:p>
            <a:pPr algn="ctr" eaLnBrk="1">
              <a:lnSpc>
                <a:spcPct val="93000"/>
              </a:lnSpc>
              <a:buClr>
                <a:srgbClr val="000000"/>
              </a:buClr>
              <a:buSzPct val="45000"/>
              <a:buFont typeface="Wingdings" charset="2"/>
              <a:buNone/>
              <a:defRPr/>
            </a:pPr>
            <a:endParaRPr lang="en-GB" sz="1300" dirty="0">
              <a:solidFill>
                <a:schemeClr val="tx1">
                  <a:tint val="75000"/>
                </a:schemeClr>
              </a:solidFill>
            </a:endParaRPr>
          </a:p>
        </p:txBody>
      </p:sp>
      <p:pic>
        <p:nvPicPr>
          <p:cNvPr id="26628" name="Picture 3">
            <a:extLst>
              <a:ext uri="{FF2B5EF4-FFF2-40B4-BE49-F238E27FC236}">
                <a16:creationId xmlns:a16="http://schemas.microsoft.com/office/drawing/2014/main" id="{A11D80B5-F9F4-4E78-B387-5ED09E8568C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7633"/>
          <a:stretch>
            <a:fillRect/>
          </a:stretch>
        </p:blipFill>
        <p:spPr bwMode="auto">
          <a:xfrm>
            <a:off x="1006475" y="252413"/>
            <a:ext cx="1338263" cy="13684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</p:pic>
      <p:pic>
        <p:nvPicPr>
          <p:cNvPr id="26629" name="Picture 3">
            <a:extLst>
              <a:ext uri="{FF2B5EF4-FFF2-40B4-BE49-F238E27FC236}">
                <a16:creationId xmlns:a16="http://schemas.microsoft.com/office/drawing/2014/main" id="{79AC8FE8-2D05-44B5-AE5C-74CED52D0DB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7633"/>
          <a:stretch>
            <a:fillRect/>
          </a:stretch>
        </p:blipFill>
        <p:spPr bwMode="auto">
          <a:xfrm>
            <a:off x="7702550" y="252413"/>
            <a:ext cx="1338263" cy="13684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398</TotalTime>
  <Words>397</Words>
  <Application>Microsoft Office PowerPoint</Application>
  <PresentationFormat>Custom</PresentationFormat>
  <Paragraphs>50</Paragraphs>
  <Slides>11</Slides>
  <Notes>4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11</vt:i4>
      </vt:variant>
    </vt:vector>
  </HeadingPairs>
  <TitlesOfParts>
    <vt:vector size="12" baseType="lpstr">
      <vt:lpstr>Office Theme</vt:lpstr>
      <vt:lpstr>PSHE – Fairtrade Spring 1  Lesson 1 </vt:lpstr>
      <vt:lpstr>Where have you seen this symbol before?   What does it mean?  </vt:lpstr>
      <vt:lpstr>FAIRNESS</vt:lpstr>
      <vt:lpstr>PowerPoint Presentation</vt:lpstr>
      <vt:lpstr>Unfair trade</vt:lpstr>
      <vt:lpstr>PowerPoint Presentation</vt:lpstr>
      <vt:lpstr>PowerPoint Presentation</vt:lpstr>
      <vt:lpstr>PowerPoint Presentation</vt:lpstr>
      <vt:lpstr>What is Fairtrade?</vt:lpstr>
      <vt:lpstr>PowerPoint Presentation</vt:lpstr>
      <vt:lpstr>Fairtrade 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Odd one out?</dc:title>
  <dc:creator>Oei-Chi</dc:creator>
  <cp:lastModifiedBy>rachel gregson</cp:lastModifiedBy>
  <cp:revision>28</cp:revision>
  <dcterms:modified xsi:type="dcterms:W3CDTF">2020-12-31T12:14:55Z</dcterms:modified>
</cp:coreProperties>
</file>