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74" r:id="rId6"/>
    <p:sldId id="269" r:id="rId7"/>
    <p:sldId id="271" r:id="rId8"/>
    <p:sldId id="261" r:id="rId9"/>
    <p:sldId id="268" r:id="rId10"/>
    <p:sldId id="270" r:id="rId11"/>
    <p:sldId id="272" r:id="rId12"/>
    <p:sldId id="273" r:id="rId13"/>
    <p:sldId id="27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2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397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825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218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011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481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493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149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82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254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08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88925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5210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59672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7649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4947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FE1C7-03D5-4A14-86E1-D25BB6A43AB0}" type="datetimeFigureOut">
              <a:rPr lang="en-GB" smtClean="0"/>
              <a:pPr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4D1A8B7-ACCD-40E5-9197-BD05503B32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23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C5908-9DCC-4449-977B-980BBEBF7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>
                <a:latin typeface="Calibri" panose="020F0502020204030204" pitchFamily="34" charset="0"/>
              </a:rPr>
              <a:t>What do humans need?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D4803F-30E6-4B98-ACB3-49A1B4F682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Calibri" panose="020F0502020204030204" pitchFamily="34" charset="0"/>
              </a:rPr>
              <a:t>How do humans stay healthy?</a:t>
            </a:r>
          </a:p>
        </p:txBody>
      </p:sp>
    </p:spTree>
    <p:extLst>
      <p:ext uri="{BB962C8B-B14F-4D97-AF65-F5344CB8AC3E}">
        <p14:creationId xmlns:p14="http://schemas.microsoft.com/office/powerpoint/2010/main" val="400925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6113-51A3-48A7-83D6-A89E652C6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1470153"/>
            <a:ext cx="8596668" cy="1153777"/>
          </a:xfrm>
        </p:spPr>
        <p:txBody>
          <a:bodyPr/>
          <a:lstStyle/>
          <a:p>
            <a:pPr algn="ctr"/>
            <a:r>
              <a:rPr lang="en-GB" dirty="0">
                <a:latin typeface="Calibri" panose="020F0502020204030204" pitchFamily="34" charset="0"/>
              </a:rPr>
              <a:t>Being Healthy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1501C7-F8EC-47DB-90DA-F5FCA7CDA1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2796209"/>
            <a:ext cx="8596668" cy="3604591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Last half term we learnt about plants as living things.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We found out about what plants need to grow and survive.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This half term we will be thinking about how </a:t>
            </a:r>
            <a:r>
              <a:rPr lang="en-GB" sz="2800" b="1" dirty="0">
                <a:latin typeface="Calibri" panose="020F0502020204030204" pitchFamily="34" charset="0"/>
              </a:rPr>
              <a:t>we</a:t>
            </a:r>
            <a:r>
              <a:rPr lang="en-GB" sz="2800" dirty="0">
                <a:latin typeface="Calibri" panose="020F0502020204030204" pitchFamily="34" charset="0"/>
              </a:rPr>
              <a:t> grow and stay healthy.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So to start, let’s learn about what humans and other animals need to survive.</a:t>
            </a:r>
          </a:p>
          <a:p>
            <a:endParaRPr lang="en-GB" dirty="0">
              <a:latin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06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77334" y="4505739"/>
            <a:ext cx="8596667" cy="768626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latin typeface="Calibri" pitchFamily="34" charset="0"/>
              </a:rPr>
              <a:t>Desert Island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677334" y="5367337"/>
            <a:ext cx="8596667" cy="1272001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alibri" pitchFamily="34" charset="0"/>
              </a:rPr>
              <a:t>Imagine you are about to be stranded on a desert island and you can only have three things to help you to survive. What would you take?</a:t>
            </a:r>
          </a:p>
          <a:p>
            <a:endParaRPr lang="en-GB" sz="2800" dirty="0">
              <a:latin typeface="Calibri" pitchFamily="34" charset="0"/>
            </a:endParaRP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286C4FA5-B427-4763-9FC6-06929785D1AF}"/>
              </a:ext>
            </a:extLst>
          </p:cNvPr>
          <p:cNvPicPr>
            <a:picLocks noGrp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06" b="15006"/>
          <a:stretch>
            <a:fillRect/>
          </a:stretch>
        </p:blipFill>
        <p:spPr bwMode="auto">
          <a:xfrm>
            <a:off x="677863" y="609600"/>
            <a:ext cx="8596312" cy="3749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50574"/>
          </a:xfrm>
        </p:spPr>
        <p:txBody>
          <a:bodyPr>
            <a:normAutofit fontScale="90000"/>
          </a:bodyPr>
          <a:lstStyle/>
          <a:p>
            <a:pPr algn="ctr"/>
            <a:endParaRPr lang="en-GB" sz="4000" b="1" dirty="0"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en-GB" sz="3200" dirty="0">
                <a:latin typeface="Calibri" pitchFamily="34" charset="0"/>
              </a:rPr>
              <a:t>Although these items would be useful, they are not the </a:t>
            </a:r>
            <a:r>
              <a:rPr lang="en-GB" sz="3200" b="1" dirty="0">
                <a:latin typeface="Calibri" pitchFamily="34" charset="0"/>
              </a:rPr>
              <a:t>basic </a:t>
            </a:r>
            <a:r>
              <a:rPr lang="en-GB" sz="3200" dirty="0">
                <a:latin typeface="Calibri" pitchFamily="34" charset="0"/>
              </a:rPr>
              <a:t>things which humans </a:t>
            </a:r>
            <a:r>
              <a:rPr lang="en-GB" sz="3200" b="1" dirty="0">
                <a:latin typeface="Calibri" pitchFamily="34" charset="0"/>
              </a:rPr>
              <a:t>need</a:t>
            </a:r>
            <a:r>
              <a:rPr lang="en-GB" sz="3200" dirty="0">
                <a:latin typeface="Calibri" pitchFamily="34" charset="0"/>
              </a:rPr>
              <a:t> to survive.</a:t>
            </a:r>
          </a:p>
          <a:p>
            <a:r>
              <a:rPr lang="en-GB" sz="3200" dirty="0">
                <a:latin typeface="Calibri" pitchFamily="34" charset="0"/>
              </a:rPr>
              <a:t>So what are the </a:t>
            </a:r>
            <a:r>
              <a:rPr lang="en-GB" sz="3200" b="1" dirty="0">
                <a:latin typeface="Calibri" pitchFamily="34" charset="0"/>
              </a:rPr>
              <a:t>basic needs </a:t>
            </a:r>
            <a:r>
              <a:rPr lang="en-GB" sz="3200" dirty="0">
                <a:latin typeface="Calibri" pitchFamily="34" charset="0"/>
              </a:rPr>
              <a:t>of humans</a:t>
            </a:r>
            <a:r>
              <a:rPr lang="en-GB" sz="3200" b="1" dirty="0">
                <a:latin typeface="Calibri" pitchFamily="34" charset="0"/>
              </a:rPr>
              <a:t>?</a:t>
            </a:r>
          </a:p>
        </p:txBody>
      </p:sp>
      <p:pic>
        <p:nvPicPr>
          <p:cNvPr id="7" name="Content Placeholder 6" descr="Icebreaker – Deserted Island | activities4play">
            <a:extLst>
              <a:ext uri="{FF2B5EF4-FFF2-40B4-BE49-F238E27FC236}">
                <a16:creationId xmlns:a16="http://schemas.microsoft.com/office/drawing/2014/main" id="{C8B32638-CC72-458C-BFE4-525874BC470E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775" y="609600"/>
            <a:ext cx="4327630" cy="563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F7737-2CD1-4FB8-8DC6-50AC0157A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81878"/>
          </a:xfrm>
        </p:spPr>
        <p:txBody>
          <a:bodyPr/>
          <a:lstStyle/>
          <a:p>
            <a:pPr algn="ctr"/>
            <a:r>
              <a:rPr lang="en-GB" b="1" dirty="0">
                <a:latin typeface="Calibri" panose="020F0502020204030204" pitchFamily="34" charset="0"/>
              </a:rPr>
              <a:t>Living Things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2ACD5-4912-4163-AE79-02E9E3B6FF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91633" y="1862172"/>
            <a:ext cx="4184035" cy="3644348"/>
          </a:xfrm>
        </p:spPr>
        <p:txBody>
          <a:bodyPr>
            <a:no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All living things need three basic things to </a:t>
            </a:r>
            <a:r>
              <a:rPr lang="en-GB" sz="3200" b="1" dirty="0">
                <a:latin typeface="Calibri" panose="020F0502020204030204" pitchFamily="34" charset="0"/>
              </a:rPr>
              <a:t>survive </a:t>
            </a:r>
            <a:r>
              <a:rPr lang="en-GB" sz="3200" dirty="0">
                <a:latin typeface="Calibri" panose="020F0502020204030204" pitchFamily="34" charset="0"/>
              </a:rPr>
              <a:t>(stay alive):</a:t>
            </a:r>
          </a:p>
          <a:p>
            <a:r>
              <a:rPr lang="en-GB" sz="3200" dirty="0">
                <a:latin typeface="Calibri" panose="020F0502020204030204" pitchFamily="34" charset="0"/>
              </a:rPr>
              <a:t>Air</a:t>
            </a:r>
          </a:p>
          <a:p>
            <a:r>
              <a:rPr lang="en-GB" sz="3200" dirty="0">
                <a:latin typeface="Calibri" panose="020F0502020204030204" pitchFamily="34" charset="0"/>
              </a:rPr>
              <a:t>Water</a:t>
            </a:r>
          </a:p>
          <a:p>
            <a:r>
              <a:rPr lang="en-GB" sz="3200" dirty="0">
                <a:latin typeface="Calibri" panose="020F0502020204030204" pitchFamily="34" charset="0"/>
              </a:rPr>
              <a:t>Food</a:t>
            </a:r>
          </a:p>
        </p:txBody>
      </p:sp>
      <p:pic>
        <p:nvPicPr>
          <p:cNvPr id="9" name="Content Placeholder 8" descr="7 Life Processes Of Living Things | Mrs Gren | DK Find Out">
            <a:extLst>
              <a:ext uri="{FF2B5EF4-FFF2-40B4-BE49-F238E27FC236}">
                <a16:creationId xmlns:a16="http://schemas.microsoft.com/office/drawing/2014/main" id="{76B61646-A70E-4995-939C-324A992BCFCA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139" y="1590744"/>
            <a:ext cx="4287183" cy="41872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8947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77334" y="556591"/>
            <a:ext cx="3854528" cy="781879"/>
          </a:xfrm>
        </p:spPr>
        <p:txBody>
          <a:bodyPr>
            <a:noAutofit/>
          </a:bodyPr>
          <a:lstStyle/>
          <a:p>
            <a:pPr algn="ctr"/>
            <a:r>
              <a:rPr lang="en-GB" sz="5400" b="1" dirty="0">
                <a:latin typeface="Calibri" pitchFamily="34" charset="0"/>
              </a:rPr>
              <a:t>Air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760461" y="1232452"/>
            <a:ext cx="4513541" cy="5327373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alibri" pitchFamily="34" charset="0"/>
              </a:rPr>
              <a:t>Mammals(including humans) reptiles and birds breathe air through their nose or mouth into their lungs.</a:t>
            </a:r>
          </a:p>
          <a:p>
            <a:r>
              <a:rPr lang="en-GB" sz="3200" dirty="0">
                <a:latin typeface="Calibri" pitchFamily="34" charset="0"/>
              </a:rPr>
              <a:t>Fish and other sea creatures breathe air through special organs called gills.</a:t>
            </a:r>
          </a:p>
        </p:txBody>
      </p:sp>
      <p:pic>
        <p:nvPicPr>
          <p:cNvPr id="2050" name="Picture 2" descr="If Dolphins Are Mammals and All Mammals Have Hair, Why Aren't ...">
            <a:extLst>
              <a:ext uri="{FF2B5EF4-FFF2-40B4-BE49-F238E27FC236}">
                <a16:creationId xmlns:a16="http://schemas.microsoft.com/office/drawing/2014/main" id="{F019A4C1-3B90-4F30-9BE4-9B6318F55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421" y="1325218"/>
            <a:ext cx="26098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ommon Clown Fish - Seahorse Aquariums Ltd">
            <a:extLst>
              <a:ext uri="{FF2B5EF4-FFF2-40B4-BE49-F238E27FC236}">
                <a16:creationId xmlns:a16="http://schemas.microsoft.com/office/drawing/2014/main" id="{1215073B-2C77-4BF4-B907-FA6D70ED9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511" y="3901523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62610"/>
            <a:ext cx="3854528" cy="702364"/>
          </a:xfrm>
        </p:spPr>
        <p:txBody>
          <a:bodyPr>
            <a:noAutofit/>
          </a:bodyPr>
          <a:lstStyle/>
          <a:p>
            <a:pPr algn="ctr"/>
            <a:r>
              <a:rPr lang="en-GB" sz="5400" b="1" dirty="0">
                <a:latin typeface="Calibri" pitchFamily="34" charset="0"/>
              </a:rPr>
              <a:t>Water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1192696"/>
            <a:ext cx="4513541" cy="5274365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alibri" pitchFamily="34" charset="0"/>
              </a:rPr>
              <a:t>Creatures that live on the land get their water by drinking it and from the foods they eat.</a:t>
            </a:r>
          </a:p>
          <a:p>
            <a:r>
              <a:rPr lang="en-GB" sz="3200" dirty="0">
                <a:latin typeface="Calibri" pitchFamily="34" charset="0"/>
              </a:rPr>
              <a:t>Animals that live in water get their water from drinking it, taking it in through their skin and from the food they eat.</a:t>
            </a:r>
          </a:p>
        </p:txBody>
      </p:sp>
      <p:pic>
        <p:nvPicPr>
          <p:cNvPr id="3074" name="Picture 2" descr="White Platinum Angelfish Med/large 4/5cm - Aquatics To Your Door">
            <a:extLst>
              <a:ext uri="{FF2B5EF4-FFF2-40B4-BE49-F238E27FC236}">
                <a16:creationId xmlns:a16="http://schemas.microsoft.com/office/drawing/2014/main" id="{59B527A2-22A4-484C-80F5-251704FD5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035" y="390318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rinking Water and Human Health">
            <a:extLst>
              <a:ext uri="{FF2B5EF4-FFF2-40B4-BE49-F238E27FC236}">
                <a16:creationId xmlns:a16="http://schemas.microsoft.com/office/drawing/2014/main" id="{36175B13-7158-4ED3-BA86-BFF087B34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85" y="1719883"/>
            <a:ext cx="31337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5D5B2-75D9-4650-9734-AD6B526A1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877" y="364434"/>
            <a:ext cx="3854528" cy="675861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           </a:t>
            </a:r>
            <a:r>
              <a:rPr lang="en-GB" sz="5400" b="1" dirty="0">
                <a:latin typeface="Calibri" panose="020F0502020204030204" pitchFamily="34" charset="0"/>
              </a:rPr>
              <a:t>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585978-8021-4606-86C1-91FC59092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06405" y="436088"/>
            <a:ext cx="4513541" cy="5526437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All animals need food to stay alive.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</a:rPr>
              <a:t>Some animals eat only meat: </a:t>
            </a:r>
            <a:r>
              <a:rPr lang="en-GB" sz="2400" b="1" dirty="0">
                <a:latin typeface="Calibri" panose="020F0502020204030204" pitchFamily="34" charset="0"/>
              </a:rPr>
              <a:t>Carnivores</a:t>
            </a:r>
            <a:r>
              <a:rPr lang="en-GB" sz="2400" dirty="0">
                <a:latin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</a:rPr>
              <a:t>Some animals eat only plants: </a:t>
            </a:r>
            <a:r>
              <a:rPr lang="en-GB" sz="2400" b="1" dirty="0">
                <a:latin typeface="Calibri" panose="020F0502020204030204" pitchFamily="34" charset="0"/>
              </a:rPr>
              <a:t>Herbivores</a:t>
            </a:r>
            <a:r>
              <a:rPr lang="en-GB" sz="2400" dirty="0">
                <a:latin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</a:rPr>
              <a:t>Some animals can eat both meat and plants: </a:t>
            </a:r>
            <a:r>
              <a:rPr lang="en-GB" sz="2400" b="1" dirty="0">
                <a:latin typeface="Calibri" panose="020F0502020204030204" pitchFamily="34" charset="0"/>
              </a:rPr>
              <a:t>Omnivores</a:t>
            </a:r>
            <a:r>
              <a:rPr lang="en-GB" sz="2400" dirty="0"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1026" name="Picture 2" descr="Lions: The Uniquely Social 'King of the Jungle' | Live Science">
            <a:extLst>
              <a:ext uri="{FF2B5EF4-FFF2-40B4-BE49-F238E27FC236}">
                <a16:creationId xmlns:a16="http://schemas.microsoft.com/office/drawing/2014/main" id="{7B3E542C-2161-428C-A3F6-1BE94DABE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978" y="1437182"/>
            <a:ext cx="2600325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lephant | Species | WWF">
            <a:extLst>
              <a:ext uri="{FF2B5EF4-FFF2-40B4-BE49-F238E27FC236}">
                <a16:creationId xmlns:a16="http://schemas.microsoft.com/office/drawing/2014/main" id="{70486D43-1B52-48B8-83C7-50BEC5839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390" y="3199306"/>
            <a:ext cx="27622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Diet Dilemma: Protecting Kids From Diet Culture | ParentMap">
            <a:extLst>
              <a:ext uri="{FF2B5EF4-FFF2-40B4-BE49-F238E27FC236}">
                <a16:creationId xmlns:a16="http://schemas.microsoft.com/office/drawing/2014/main" id="{5E4D49D5-7788-4BAD-8EED-9C828AEF18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391" y="4841036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327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72B19-7CD3-4100-8D2C-CA50EC0DC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763617"/>
            <a:ext cx="8596667" cy="566738"/>
          </a:xfrm>
        </p:spPr>
        <p:txBody>
          <a:bodyPr>
            <a:normAutofit fontScale="90000"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                                          </a:t>
            </a:r>
            <a:r>
              <a:rPr lang="en-GB" sz="5400" b="1" dirty="0">
                <a:latin typeface="Calibri" panose="020F0502020204030204" pitchFamily="34" charset="0"/>
              </a:rPr>
              <a:t>Shelter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B54069-219B-4B30-BFF7-5E17161BB5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7334" y="4449623"/>
            <a:ext cx="8596667" cy="1918046"/>
          </a:xfrm>
        </p:spPr>
        <p:txBody>
          <a:bodyPr>
            <a:normAutofit fontScale="77500" lnSpcReduction="20000"/>
          </a:bodyPr>
          <a:lstStyle/>
          <a:p>
            <a:r>
              <a:rPr lang="en-GB" sz="4000" dirty="0">
                <a:latin typeface="Calibri" panose="020F0502020204030204" pitchFamily="34" charset="0"/>
              </a:rPr>
              <a:t>For humans and most other animals, shelter is very important too.</a:t>
            </a:r>
            <a:r>
              <a:rPr lang="en-GB" sz="4000" dirty="0">
                <a:solidFill>
                  <a:schemeClr val="tx1"/>
                </a:solidFill>
                <a:latin typeface="Calibri" panose="020F0502020204030204" pitchFamily="34" charset="0"/>
              </a:rPr>
              <a:t> This keeps us safe from predators, gives us a place to rest and have young, and protects us from getting wet, too hot or too cold. 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2054" name="Picture 6" descr="Fitness for Human Habitation - four points on the new act">
            <a:extLst>
              <a:ext uri="{FF2B5EF4-FFF2-40B4-BE49-F238E27FC236}">
                <a16:creationId xmlns:a16="http://schemas.microsoft.com/office/drawing/2014/main" id="{C0C36ABD-C3F9-4D11-9A0F-EC306B2CD2ED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96" b="21396"/>
          <a:stretch>
            <a:fillRect/>
          </a:stretch>
        </p:blipFill>
        <p:spPr bwMode="auto">
          <a:xfrm>
            <a:off x="448256" y="609599"/>
            <a:ext cx="3377302" cy="193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Animal Homes Unit 2 Lesson 6 - Lessons - Tes Teach">
            <a:extLst>
              <a:ext uri="{FF2B5EF4-FFF2-40B4-BE49-F238E27FC236}">
                <a16:creationId xmlns:a16="http://schemas.microsoft.com/office/drawing/2014/main" id="{AADCE2D1-ED72-4FD8-8372-8FC222CA3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558" y="594794"/>
            <a:ext cx="2918085" cy="193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ow Do Snails Get Their Shells? | HowStuffWorks">
            <a:extLst>
              <a:ext uri="{FF2B5EF4-FFF2-40B4-BE49-F238E27FC236}">
                <a16:creationId xmlns:a16="http://schemas.microsoft.com/office/drawing/2014/main" id="{44C56613-6DB0-4811-8461-DD0AB8C99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643" y="579989"/>
            <a:ext cx="3481468" cy="194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832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CE69D-1418-4DCD-86CE-574731213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4455318"/>
            <a:ext cx="8596667" cy="713030"/>
          </a:xfrm>
        </p:spPr>
        <p:txBody>
          <a:bodyPr>
            <a:noAutofit/>
          </a:bodyPr>
          <a:lstStyle/>
          <a:p>
            <a:pPr algn="ctr"/>
            <a:r>
              <a:rPr lang="en-GB" sz="5400" b="1" dirty="0">
                <a:latin typeface="Calibri" panose="020F0502020204030204" pitchFamily="34" charset="0"/>
              </a:rPr>
              <a:t>Clothes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C02B19-037F-4666-B4A9-673FD24BB6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7334" y="5168348"/>
            <a:ext cx="8596667" cy="1345094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Unlike other animals, humans also need clothes.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They do not need them to </a:t>
            </a:r>
            <a:r>
              <a:rPr lang="en-GB" sz="2800" b="1" dirty="0">
                <a:latin typeface="Calibri" panose="020F0502020204030204" pitchFamily="34" charset="0"/>
              </a:rPr>
              <a:t>survive, </a:t>
            </a:r>
            <a:r>
              <a:rPr lang="en-GB" sz="2800" dirty="0">
                <a:latin typeface="Calibri" panose="020F0502020204030204" pitchFamily="34" charset="0"/>
              </a:rPr>
              <a:t>but like shelter they provide protection.</a:t>
            </a:r>
            <a:endParaRPr lang="en-GB" sz="2800" b="1" dirty="0">
              <a:latin typeface="Calibri" panose="020F0502020204030204" pitchFamily="34" charset="0"/>
            </a:endParaRPr>
          </a:p>
        </p:txBody>
      </p:sp>
      <p:pic>
        <p:nvPicPr>
          <p:cNvPr id="4104" name="Picture 8" descr="Donate Clothing For Children | World Vision">
            <a:extLst>
              <a:ext uri="{FF2B5EF4-FFF2-40B4-BE49-F238E27FC236}">
                <a16:creationId xmlns:a16="http://schemas.microsoft.com/office/drawing/2014/main" id="{EB65B940-E8F9-4777-AB32-142087DA4834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36" b="27636"/>
          <a:stretch>
            <a:fillRect/>
          </a:stretch>
        </p:blipFill>
        <p:spPr bwMode="auto">
          <a:xfrm>
            <a:off x="677334" y="344557"/>
            <a:ext cx="8596668" cy="4110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858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076266" cy="160351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itchFamily="34" charset="0"/>
              </a:rPr>
              <a:t>Activity: Can you make a poster to show the basic needs of humans?</a:t>
            </a:r>
            <a:br>
              <a:rPr lang="en-GB" dirty="0"/>
            </a:br>
            <a:endParaRPr lang="en-GB" dirty="0"/>
          </a:p>
        </p:txBody>
      </p:sp>
      <p:pic>
        <p:nvPicPr>
          <p:cNvPr id="3076" name="Picture 4" descr="Water Air Cliparts Free Download Clip Art - WebComicms.Net">
            <a:extLst>
              <a:ext uri="{FF2B5EF4-FFF2-40B4-BE49-F238E27FC236}">
                <a16:creationId xmlns:a16="http://schemas.microsoft.com/office/drawing/2014/main" id="{54303A41-CD0E-49C7-A375-E2591E8DF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1882223"/>
            <a:ext cx="24765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rops Clipart Printable Water - Drink Water Clip Art, HD Png ...">
            <a:extLst>
              <a:ext uri="{FF2B5EF4-FFF2-40B4-BE49-F238E27FC236}">
                <a16:creationId xmlns:a16="http://schemas.microsoft.com/office/drawing/2014/main" id="{CFF5CA40-8D3C-4959-96C1-A9E4CA836D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234" y="2893116"/>
            <a:ext cx="2238375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Free food clip art images clipart 2 - Clip Art Library">
            <a:extLst>
              <a:ext uri="{FF2B5EF4-FFF2-40B4-BE49-F238E27FC236}">
                <a16:creationId xmlns:a16="http://schemas.microsoft.com/office/drawing/2014/main" id="{92A9A3A7-301C-4CE8-A749-0F7321288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815" y="1882223"/>
            <a:ext cx="222885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Free Free Images Of Houses, Download Free Clip Art, Free Clip Art ...">
            <a:extLst>
              <a:ext uri="{FF2B5EF4-FFF2-40B4-BE49-F238E27FC236}">
                <a16:creationId xmlns:a16="http://schemas.microsoft.com/office/drawing/2014/main" id="{AA7A5A8F-99CE-4004-A2EA-B773C730F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48" y="4931466"/>
            <a:ext cx="250507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2,388,568 Clothing Stock Illustrations, Cliparts And Royalty Free ...">
            <a:extLst>
              <a:ext uri="{FF2B5EF4-FFF2-40B4-BE49-F238E27FC236}">
                <a16:creationId xmlns:a16="http://schemas.microsoft.com/office/drawing/2014/main" id="{7D44550A-51A8-465F-BD09-9026EA26F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540" y="4607616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5" ma:contentTypeDescription="Create a new document." ma:contentTypeScope="" ma:versionID="79da4edd4198ce6837e07f7f02f494ab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58ef80a20ae032779c361dc1cefb406b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4E4B76-F717-49CA-A138-5804F2D3F0B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B66E961-4A62-4333-BBED-B97675A30382}">
  <ds:schemaRefs>
    <ds:schemaRef ds:uri="http://schemas.microsoft.com/office/2006/metadata/properties"/>
    <ds:schemaRef ds:uri="http://schemas.microsoft.com/office/infopath/2007/PartnerControls"/>
    <ds:schemaRef ds:uri="a17d96a2-ef1e-491a-a9ed-81f0bb1fbf80"/>
  </ds:schemaRefs>
</ds:datastoreItem>
</file>

<file path=customXml/itemProps3.xml><?xml version="1.0" encoding="utf-8"?>
<ds:datastoreItem xmlns:ds="http://schemas.openxmlformats.org/officeDocument/2006/customXml" ds:itemID="{41282D62-A8C7-4E52-87A1-977B2E64C3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373</TotalTime>
  <Words>345</Words>
  <Application>Microsoft Office PowerPoint</Application>
  <PresentationFormat>Widescreen</PresentationFormat>
  <Paragraphs>38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Trebuchet MS</vt:lpstr>
      <vt:lpstr>Wingdings 3</vt:lpstr>
      <vt:lpstr>Facet</vt:lpstr>
      <vt:lpstr>What do humans need?</vt:lpstr>
      <vt:lpstr>Being Healthy</vt:lpstr>
      <vt:lpstr>Desert Island</vt:lpstr>
      <vt:lpstr>PowerPoint Presentation</vt:lpstr>
      <vt:lpstr>Living Things</vt:lpstr>
      <vt:lpstr>Air</vt:lpstr>
      <vt:lpstr>Water</vt:lpstr>
      <vt:lpstr>           Food</vt:lpstr>
      <vt:lpstr>                                          Shelter</vt:lpstr>
      <vt:lpstr>Clothes</vt:lpstr>
      <vt:lpstr>Activity: Can you make a poster to show the basic needs of humans?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 seeds start to grow?</dc:title>
  <dc:creator>StaffFlower</dc:creator>
  <cp:lastModifiedBy>StaffFlower</cp:lastModifiedBy>
  <cp:revision>44</cp:revision>
  <dcterms:created xsi:type="dcterms:W3CDTF">2020-04-20T10:55:18Z</dcterms:created>
  <dcterms:modified xsi:type="dcterms:W3CDTF">2020-05-27T10:31:19Z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