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316" r:id="rId12"/>
    <p:sldId id="297" r:id="rId13"/>
    <p:sldId id="298" r:id="rId14"/>
    <p:sldId id="309" r:id="rId15"/>
    <p:sldId id="299" r:id="rId16"/>
    <p:sldId id="300" r:id="rId17"/>
    <p:sldId id="304" r:id="rId18"/>
    <p:sldId id="301" r:id="rId19"/>
    <p:sldId id="305" r:id="rId20"/>
    <p:sldId id="315" r:id="rId21"/>
    <p:sldId id="314" r:id="rId22"/>
    <p:sldId id="307" r:id="rId23"/>
    <p:sldId id="310" r:id="rId24"/>
    <p:sldId id="306" r:id="rId25"/>
    <p:sldId id="312" r:id="rId26"/>
    <p:sldId id="313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77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4196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92456871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image" Target="../media/image15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11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2.png"/><Relationship Id="rId5" Type="http://schemas.openxmlformats.org/officeDocument/2006/relationships/image" Target="../media/image14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6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80.png"/><Relationship Id="rId5" Type="http://schemas.openxmlformats.org/officeDocument/2006/relationships/image" Target="../media/image17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13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621845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Spr4.2.3 - Multiply 3-digits by 1-digit">
            <a:hlinkClick r:id="" action="ppaction://media"/>
            <a:extLst>
              <a:ext uri="{FF2B5EF4-FFF2-40B4-BE49-F238E27FC236}">
                <a16:creationId xmlns:a16="http://schemas.microsoft.com/office/drawing/2014/main" id="{1EACDB44-E179-4B00-93E0-E9FA61058DD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635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		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40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2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342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		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40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2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342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62604" y="33477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32945" y="162324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80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23712" y="2911722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45957" y="4185355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684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52445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699" y="1467124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243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226846"/>
              </p:ext>
            </p:extLst>
          </p:nvPr>
        </p:nvGraphicFramePr>
        <p:xfrm>
          <a:off x="3440518" y="1139665"/>
          <a:ext cx="4536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8031066"/>
                  </a:ext>
                </a:extLst>
              </a:tr>
            </a:tbl>
          </a:graphicData>
        </a:graphic>
      </p:graphicFrame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1728733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1728733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2073671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1728733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9027" y="1728733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2493807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2493807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2493807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9027" y="2493807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2855792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3274190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3274190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3274190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9027" y="3274190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3627751"/>
            <a:ext cx="414429" cy="406222"/>
          </a:xfrm>
          <a:prstGeom prst="rect">
            <a:avLst/>
          </a:prstGeom>
        </p:spPr>
      </p:pic>
      <p:cxnSp>
        <p:nvCxnSpPr>
          <p:cNvPr id="21" name="Elbow Connector 20"/>
          <p:cNvCxnSpPr>
            <a:cxnSpLocks/>
          </p:cNvCxnSpPr>
          <p:nvPr/>
        </p:nvCxnSpPr>
        <p:spPr>
          <a:xfrm rot="10800000" flipV="1">
            <a:off x="6127473" y="4804679"/>
            <a:ext cx="1135215" cy="297778"/>
          </a:xfrm>
          <a:prstGeom prst="bentConnector3">
            <a:avLst>
              <a:gd name="adj1" fmla="val 3013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9701" y="4884435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2073671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2073671"/>
            <a:ext cx="414429" cy="406222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2855792"/>
            <a:ext cx="414429" cy="406222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2855792"/>
            <a:ext cx="414429" cy="406222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3627751"/>
            <a:ext cx="414429" cy="406222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3627751"/>
            <a:ext cx="414429" cy="406222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0261" y="1728733"/>
            <a:ext cx="417107" cy="408847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389" y="1728733"/>
            <a:ext cx="417107" cy="408847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0261" y="2493807"/>
            <a:ext cx="417107" cy="408847"/>
          </a:xfrm>
          <a:prstGeom prst="rect">
            <a:avLst/>
          </a:prstGeom>
        </p:spPr>
      </p:pic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389" y="2493807"/>
            <a:ext cx="417107" cy="408847"/>
          </a:xfrm>
          <a:prstGeom prst="rect">
            <a:avLst/>
          </a:prstGeom>
        </p:spPr>
      </p:pic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0261" y="3274190"/>
            <a:ext cx="417107" cy="408847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389" y="3274190"/>
            <a:ext cx="417107" cy="408847"/>
          </a:xfrm>
          <a:prstGeom prst="rect">
            <a:avLst/>
          </a:prstGeom>
        </p:spPr>
      </p:pic>
      <p:pic>
        <p:nvPicPr>
          <p:cNvPr id="35" name="Picture 3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0261" y="4023357"/>
            <a:ext cx="417107" cy="408847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389" y="4023357"/>
            <a:ext cx="417107" cy="408847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4023357"/>
            <a:ext cx="414429" cy="406222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4023357"/>
            <a:ext cx="414429" cy="406222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4378593"/>
            <a:ext cx="414429" cy="406222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4378593"/>
            <a:ext cx="414429" cy="406222"/>
          </a:xfrm>
          <a:prstGeom prst="rect">
            <a:avLst/>
          </a:prstGeom>
        </p:spPr>
      </p:pic>
      <p:pic>
        <p:nvPicPr>
          <p:cNvPr id="41" name="Picture 4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4023357"/>
            <a:ext cx="414429" cy="406222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9027" y="4023357"/>
            <a:ext cx="414429" cy="406222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4378593"/>
            <a:ext cx="414429" cy="406222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1810216" y="1467123"/>
            <a:ext cx="12570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 times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83689" y="2940090"/>
            <a:ext cx="168507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243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  <a:p>
            <a:endParaRPr lang="en-GB" sz="3600" dirty="0">
              <a:latin typeface="KG Primary Penmanship" panose="02000506000000020003" pitchFamily="2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6748076" y="2060023"/>
            <a:ext cx="1031682" cy="2724792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L-Shape 46"/>
          <p:cNvSpPr/>
          <p:nvPr/>
        </p:nvSpPr>
        <p:spPr>
          <a:xfrm>
            <a:off x="5200781" y="2855792"/>
            <a:ext cx="926691" cy="2456994"/>
          </a:xfrm>
          <a:prstGeom prst="corner">
            <a:avLst>
              <a:gd name="adj1" fmla="val 219365"/>
              <a:gd name="adj2" fmla="val 5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8" name="Picture 4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0828" y="4903939"/>
            <a:ext cx="417107" cy="408847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2692864" y="293902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4604" y="293902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285778" y="293541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cxnSp>
        <p:nvCxnSpPr>
          <p:cNvPr id="52" name="Straight Arrow Connector 51"/>
          <p:cNvCxnSpPr/>
          <p:nvPr/>
        </p:nvCxnSpPr>
        <p:spPr>
          <a:xfrm flipH="1">
            <a:off x="4361598" y="5087546"/>
            <a:ext cx="83332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5" grpId="0"/>
      <p:bldP spid="46" grpId="0" animBg="1"/>
      <p:bldP spid="46" grpId="1" animBg="1"/>
      <p:bldP spid="47" grpId="0" animBg="1"/>
      <p:bldP spid="4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372569"/>
              </p:ext>
            </p:extLst>
          </p:nvPr>
        </p:nvGraphicFramePr>
        <p:xfrm>
          <a:off x="3628289" y="1401177"/>
          <a:ext cx="4536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8511" y="45337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61355" y="5960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Rectangle 6"/>
          <p:cNvSpPr/>
          <p:nvPr/>
        </p:nvSpPr>
        <p:spPr>
          <a:xfrm>
            <a:off x="800342" y="2232579"/>
            <a:ext cx="1766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4911" y="2023606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1435" y="2023606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7959" y="2023606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7858" y="2373195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7565" y="2373195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4911" y="2791157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1435" y="2791157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7959" y="2791157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7858" y="3114323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7565" y="3114323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4911" y="3561048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1435" y="3561048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7959" y="3561048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7858" y="3884214"/>
            <a:ext cx="414429" cy="406222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7565" y="3884214"/>
            <a:ext cx="414429" cy="406222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5358" y="2023606"/>
            <a:ext cx="417107" cy="408847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5358" y="2791157"/>
            <a:ext cx="417107" cy="408847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5358" y="3561048"/>
            <a:ext cx="417107" cy="408847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5221619" y="2805840"/>
            <a:ext cx="1353431" cy="1484596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Elbow Connector 29"/>
          <p:cNvCxnSpPr/>
          <p:nvPr/>
        </p:nvCxnSpPr>
        <p:spPr>
          <a:xfrm rot="10800000" flipV="1">
            <a:off x="4738526" y="4380359"/>
            <a:ext cx="1147070" cy="343262"/>
          </a:xfrm>
          <a:prstGeom prst="bentConnector3">
            <a:avLst>
              <a:gd name="adj1" fmla="val 2408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5358" y="4494115"/>
            <a:ext cx="417107" cy="408847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405729" y="2233166"/>
            <a:ext cx="8146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450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1AFA5F-63F8-4689-A752-AD9BE3CEFF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568" y="4494115"/>
            <a:ext cx="2144377" cy="149941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58BC4AC-952B-4C79-A21D-BE5D85A0E631}"/>
              </a:ext>
            </a:extLst>
          </p:cNvPr>
          <p:cNvSpPr txBox="1"/>
          <p:nvPr/>
        </p:nvSpPr>
        <p:spPr>
          <a:xfrm>
            <a:off x="2883065" y="5096206"/>
            <a:ext cx="3669323" cy="578882"/>
          </a:xfrm>
          <a:prstGeom prst="wedgeRoundRectCallout">
            <a:avLst>
              <a:gd name="adj1" fmla="val -60130"/>
              <a:gd name="adj2" fmla="val -23567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/>
              <a:t>I think the answer is 45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9" grpId="0" animBg="1"/>
      <p:bldP spid="29" grpId="1" animBg="1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8811" y="425678"/>
            <a:ext cx="176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123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8073823"/>
              </p:ext>
            </p:extLst>
          </p:nvPr>
        </p:nvGraphicFramePr>
        <p:xfrm>
          <a:off x="4990688" y="1152419"/>
          <a:ext cx="2268000" cy="403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255587499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3968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18157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252533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654864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433897" y="2205882"/>
                <a:ext cx="663964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5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3897" y="2205882"/>
                <a:ext cx="663964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993613"/>
              </p:ext>
            </p:extLst>
          </p:nvPr>
        </p:nvGraphicFramePr>
        <p:xfrm>
          <a:off x="611581" y="1311228"/>
          <a:ext cx="3780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1322692"/>
                  </a:ext>
                </a:extLst>
              </a:tr>
            </a:tbl>
          </a:graphicData>
        </a:graphic>
      </p:graphicFrame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991" y="1930497"/>
            <a:ext cx="417107" cy="408847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991" y="2679207"/>
            <a:ext cx="417107" cy="408847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991" y="3448490"/>
            <a:ext cx="417107" cy="408847"/>
          </a:xfrm>
          <a:prstGeom prst="rect">
            <a:avLst/>
          </a:prstGeom>
        </p:spPr>
      </p:pic>
      <p:cxnSp>
        <p:nvCxnSpPr>
          <p:cNvPr id="10" name="Elbow Connector 9"/>
          <p:cNvCxnSpPr>
            <a:cxnSpLocks/>
            <a:endCxn id="37" idx="3"/>
          </p:cNvCxnSpPr>
          <p:nvPr/>
        </p:nvCxnSpPr>
        <p:spPr>
          <a:xfrm rot="10800000" flipV="1">
            <a:off x="2783369" y="5002292"/>
            <a:ext cx="746280" cy="178130"/>
          </a:xfrm>
          <a:prstGeom prst="bentConnector3">
            <a:avLst>
              <a:gd name="adj1" fmla="val 2874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991" y="4210794"/>
            <a:ext cx="417107" cy="408847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1926047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9725" y="1926047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2271842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2672132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9725" y="2672132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3023187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3441415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9725" y="3441415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3800948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4203719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9725" y="4203719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4556048"/>
            <a:ext cx="414429" cy="406222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68940" y="4977311"/>
            <a:ext cx="414429" cy="406222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7334047" y="2998481"/>
            <a:ext cx="8996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(3 </a:t>
            </a: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000" dirty="0"/>
              <a:t> 4)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725425" y="46283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269125" y="3561655"/>
            <a:ext cx="10294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(20 </a:t>
            </a: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000" dirty="0"/>
              <a:t> 4)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004118" y="46283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04203" y="4115653"/>
            <a:ext cx="1159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(100 </a:t>
            </a: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000" dirty="0"/>
              <a:t> 4)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199031" y="46283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296133" y="425678"/>
            <a:ext cx="814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492</a:t>
            </a:r>
            <a:r>
              <a:rPr lang="en-GB" sz="2800" dirty="0"/>
              <a:t> </a:t>
            </a:r>
          </a:p>
        </p:txBody>
      </p:sp>
      <p:sp>
        <p:nvSpPr>
          <p:cNvPr id="49" name="Rectangle 48"/>
          <p:cNvSpPr/>
          <p:nvPr/>
        </p:nvSpPr>
        <p:spPr>
          <a:xfrm>
            <a:off x="3260620" y="2271842"/>
            <a:ext cx="986008" cy="2672606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12864964-C377-49E2-8277-E68DCC8AAC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99172" y="1937573"/>
            <a:ext cx="414429" cy="40422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BC1860A7-3637-4EF5-A279-D45BD13BBC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5677" y="1937573"/>
            <a:ext cx="414429" cy="40422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00A205E4-BEDD-4FE0-A3D1-0563ED5D5CE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99172" y="2683658"/>
            <a:ext cx="414429" cy="40422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FD88AFF-E5E5-4722-A9A0-E94A9F604B8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5677" y="2683658"/>
            <a:ext cx="414429" cy="404221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9EAC3CDD-92F0-4D3F-82C2-58CC66128A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99172" y="3452941"/>
            <a:ext cx="414429" cy="404221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9F9D28CF-6FA4-43CB-B15B-8D8BAA7E7C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5677" y="3452941"/>
            <a:ext cx="414429" cy="404221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E911C537-27C6-46E2-A674-FFF528B9C0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99172" y="4215245"/>
            <a:ext cx="414429" cy="404221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683B5A48-3DFB-4FDB-BEB1-A97CD3AFB3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5677" y="4215245"/>
            <a:ext cx="414429" cy="404221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389E9468-B696-4ABD-9C40-8AC8E5938951}"/>
              </a:ext>
            </a:extLst>
          </p:cNvPr>
          <p:cNvSpPr txBox="1"/>
          <p:nvPr/>
        </p:nvSpPr>
        <p:spPr>
          <a:xfrm>
            <a:off x="5974852" y="2913768"/>
            <a:ext cx="11224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1       2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C23ADE2-E43E-46E4-941E-6FD9178B6D16}"/>
              </a:ext>
            </a:extLst>
          </p:cNvPr>
          <p:cNvSpPr txBox="1"/>
          <p:nvPr/>
        </p:nvSpPr>
        <p:spPr>
          <a:xfrm>
            <a:off x="5986350" y="3480959"/>
            <a:ext cx="11224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8       0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0EA3D05-C097-491F-8E01-DF517EB5DF10}"/>
              </a:ext>
            </a:extLst>
          </p:cNvPr>
          <p:cNvSpPr txBox="1"/>
          <p:nvPr/>
        </p:nvSpPr>
        <p:spPr>
          <a:xfrm>
            <a:off x="5175571" y="4054098"/>
            <a:ext cx="1959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4        0       0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D373C240-19E1-4A04-8355-5AF0272B55D3}"/>
                  </a:ext>
                </a:extLst>
              </p:cNvPr>
              <p:cNvSpPr txBox="1"/>
              <p:nvPr/>
            </p:nvSpPr>
            <p:spPr>
              <a:xfrm>
                <a:off x="4445545" y="3961765"/>
                <a:ext cx="679994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5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D373C240-19E1-4A04-8355-5AF0272B55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5545" y="3961765"/>
                <a:ext cx="679994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6858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500"/>
                            </p:stCondLst>
                            <p:childTnLst>
                              <p:par>
                                <p:cTn id="2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500"/>
                            </p:stCondLst>
                            <p:childTnLst>
                              <p:par>
                                <p:cTn id="2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1" grpId="0"/>
      <p:bldP spid="42" grpId="0"/>
      <p:bldP spid="43" grpId="0"/>
      <p:bldP spid="44" grpId="0"/>
      <p:bldP spid="45" grpId="0"/>
      <p:bldP spid="49" grpId="0" animBg="1"/>
      <p:bldP spid="49" grpId="1" animBg="1"/>
      <p:bldP spid="59" grpId="0"/>
      <p:bldP spid="60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8811" y="425678"/>
            <a:ext cx="176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123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715862"/>
              </p:ext>
            </p:extLst>
          </p:nvPr>
        </p:nvGraphicFramePr>
        <p:xfrm>
          <a:off x="4990688" y="1152419"/>
          <a:ext cx="2268000" cy="23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255587499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3968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654864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433897" y="2205882"/>
                <a:ext cx="663964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5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3897" y="2205882"/>
                <a:ext cx="663964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/>
        </p:nvGraphicFramePr>
        <p:xfrm>
          <a:off x="611581" y="1311228"/>
          <a:ext cx="3780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1322692"/>
                  </a:ext>
                </a:extLst>
              </a:tr>
            </a:tbl>
          </a:graphicData>
        </a:graphic>
      </p:graphicFrame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991" y="1930497"/>
            <a:ext cx="417107" cy="408847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991" y="2679207"/>
            <a:ext cx="417107" cy="408847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991" y="3448490"/>
            <a:ext cx="417107" cy="408847"/>
          </a:xfrm>
          <a:prstGeom prst="rect">
            <a:avLst/>
          </a:prstGeom>
        </p:spPr>
      </p:pic>
      <p:cxnSp>
        <p:nvCxnSpPr>
          <p:cNvPr id="10" name="Elbow Connector 9"/>
          <p:cNvCxnSpPr>
            <a:cxnSpLocks/>
            <a:endCxn id="37" idx="3"/>
          </p:cNvCxnSpPr>
          <p:nvPr/>
        </p:nvCxnSpPr>
        <p:spPr>
          <a:xfrm rot="10800000" flipV="1">
            <a:off x="2783369" y="5002292"/>
            <a:ext cx="746280" cy="178130"/>
          </a:xfrm>
          <a:prstGeom prst="bentConnector3">
            <a:avLst>
              <a:gd name="adj1" fmla="val 2874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991" y="4210794"/>
            <a:ext cx="417107" cy="408847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1926047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9725" y="1926047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2271842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2672132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9725" y="2672132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3023187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3441415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9725" y="3441415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3800948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4203719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9725" y="4203719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220" y="4556048"/>
            <a:ext cx="414429" cy="406222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68940" y="4977311"/>
            <a:ext cx="414429" cy="40622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626579" y="4048217"/>
                <a:ext cx="181812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/>
                  <a:t>3 ones </a:t>
                </a:r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lang="en-GB" sz="2400" dirty="0"/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6579" y="4048217"/>
                <a:ext cx="1818126" cy="461665"/>
              </a:xfrm>
              <a:prstGeom prst="rect">
                <a:avLst/>
              </a:prstGeom>
              <a:blipFill>
                <a:blip r:embed="rId9"/>
                <a:stretch>
                  <a:fillRect l="-5369" t="-1315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6758138" y="291354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626579" y="4559949"/>
                <a:ext cx="175548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/>
                  <a:t>2 tens </a:t>
                </a:r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lang="en-GB" sz="2400" dirty="0"/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6579" y="4559949"/>
                <a:ext cx="1755481" cy="461665"/>
              </a:xfrm>
              <a:prstGeom prst="rect">
                <a:avLst/>
              </a:prstGeom>
              <a:blipFill>
                <a:blip r:embed="rId10"/>
                <a:stretch>
                  <a:fillRect l="-5556" t="-1315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5984628" y="291354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4629997" y="5415073"/>
                <a:ext cx="228697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/>
                  <a:t>1 hundred </a:t>
                </a:r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lang="en-GB" sz="2400" dirty="0"/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9997" y="5415073"/>
                <a:ext cx="2286973" cy="461665"/>
              </a:xfrm>
              <a:prstGeom prst="rect">
                <a:avLst/>
              </a:prstGeom>
              <a:blipFill>
                <a:blip r:embed="rId11"/>
                <a:stretch>
                  <a:fillRect l="-4267" t="-1315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5231744" y="291354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296133" y="425678"/>
            <a:ext cx="814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492</a:t>
            </a:r>
            <a:r>
              <a:rPr lang="en-GB" sz="2800" dirty="0"/>
              <a:t> </a:t>
            </a:r>
          </a:p>
        </p:txBody>
      </p:sp>
      <p:sp>
        <p:nvSpPr>
          <p:cNvPr id="49" name="Rectangle 48"/>
          <p:cNvSpPr/>
          <p:nvPr/>
        </p:nvSpPr>
        <p:spPr>
          <a:xfrm>
            <a:off x="3260620" y="2271842"/>
            <a:ext cx="986008" cy="2672606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12864964-C377-49E2-8277-E68DCC8AAC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99172" y="1937573"/>
            <a:ext cx="414429" cy="40422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BC1860A7-3637-4EF5-A279-D45BD13BBC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5677" y="1937573"/>
            <a:ext cx="414429" cy="40422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00A205E4-BEDD-4FE0-A3D1-0563ED5D5CE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99172" y="2683658"/>
            <a:ext cx="414429" cy="40422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FD88AFF-E5E5-4722-A9A0-E94A9F604B8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5677" y="2683658"/>
            <a:ext cx="414429" cy="404221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9EAC3CDD-92F0-4D3F-82C2-58CC66128A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99172" y="3452941"/>
            <a:ext cx="414429" cy="404221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9F9D28CF-6FA4-43CB-B15B-8D8BAA7E7C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5677" y="3452941"/>
            <a:ext cx="414429" cy="404221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E911C537-27C6-46E2-A674-FFF528B9C0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99172" y="4215245"/>
            <a:ext cx="414429" cy="404221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683B5A48-3DFB-4FDB-BEB1-A97CD3AFB3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5677" y="4215245"/>
            <a:ext cx="414429" cy="404221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389E9468-B696-4ABD-9C40-8AC8E5938951}"/>
              </a:ext>
            </a:extLst>
          </p:cNvPr>
          <p:cNvSpPr txBox="1"/>
          <p:nvPr/>
        </p:nvSpPr>
        <p:spPr>
          <a:xfrm>
            <a:off x="5991107" y="341884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354883D9-F9D9-440D-90CF-F83496B6CDB2}"/>
                  </a:ext>
                </a:extLst>
              </p:cNvPr>
              <p:cNvSpPr txBox="1"/>
              <p:nvPr/>
            </p:nvSpPr>
            <p:spPr>
              <a:xfrm>
                <a:off x="4629997" y="4870847"/>
                <a:ext cx="224907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/>
                  <a:t>8 tens </a:t>
                </a:r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400" dirty="0"/>
                  <a:t> 1 ten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354883D9-F9D9-440D-90CF-F83496B6CD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9997" y="4870847"/>
                <a:ext cx="2249077" cy="461665"/>
              </a:xfrm>
              <a:prstGeom prst="rect">
                <a:avLst/>
              </a:prstGeom>
              <a:blipFill>
                <a:blip r:embed="rId12"/>
                <a:stretch>
                  <a:fillRect l="-4348" t="-1315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>
            <a:extLst>
              <a:ext uri="{FF2B5EF4-FFF2-40B4-BE49-F238E27FC236}">
                <a16:creationId xmlns:a16="http://schemas.microsoft.com/office/drawing/2014/main" id="{01EE2C44-A81B-4C09-A15E-0FA3B8D3F2DD}"/>
              </a:ext>
            </a:extLst>
          </p:cNvPr>
          <p:cNvSpPr txBox="1"/>
          <p:nvPr/>
        </p:nvSpPr>
        <p:spPr>
          <a:xfrm>
            <a:off x="6284741" y="4048217"/>
            <a:ext cx="1162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12 ones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B5F3007-B4A1-4D54-9C1F-8A5DC15752E0}"/>
              </a:ext>
            </a:extLst>
          </p:cNvPr>
          <p:cNvSpPr txBox="1"/>
          <p:nvPr/>
        </p:nvSpPr>
        <p:spPr>
          <a:xfrm>
            <a:off x="6278879" y="4559949"/>
            <a:ext cx="944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 tens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D28D071-93A0-499D-9B2B-31EDFB3ADD88}"/>
              </a:ext>
            </a:extLst>
          </p:cNvPr>
          <p:cNvSpPr txBox="1"/>
          <p:nvPr/>
        </p:nvSpPr>
        <p:spPr>
          <a:xfrm>
            <a:off x="6756921" y="5415073"/>
            <a:ext cx="15960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4 hundreds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843C113-BD0D-4475-967E-AAD954B7FF11}"/>
              </a:ext>
            </a:extLst>
          </p:cNvPr>
          <p:cNvSpPr txBox="1"/>
          <p:nvPr/>
        </p:nvSpPr>
        <p:spPr>
          <a:xfrm>
            <a:off x="6710850" y="4870847"/>
            <a:ext cx="944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9 tens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5042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1" grpId="0"/>
      <p:bldP spid="42" grpId="0"/>
      <p:bldP spid="43" grpId="0"/>
      <p:bldP spid="44" grpId="0"/>
      <p:bldP spid="45" grpId="0"/>
      <p:bldP spid="49" grpId="0" animBg="1"/>
      <p:bldP spid="49" grpId="1" animBg="1"/>
      <p:bldP spid="59" grpId="0"/>
      <p:bldP spid="59" grpId="1"/>
      <p:bldP spid="46" grpId="0"/>
      <p:bldP spid="47" grpId="0"/>
      <p:bldP spid="48" grpId="0"/>
      <p:bldP spid="50" grpId="0"/>
      <p:bldP spid="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8811" y="302581"/>
            <a:ext cx="176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672382" y="440113"/>
          <a:ext cx="2376000" cy="23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00">
                  <a:extLst>
                    <a:ext uri="{9D8B030D-6E8A-4147-A177-3AD203B41FA5}">
                      <a16:colId xmlns:a16="http://schemas.microsoft.com/office/drawing/2014/main" val="2555874994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3968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071357" y="1456758"/>
                <a:ext cx="784189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0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5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1357" y="1456758"/>
                <a:ext cx="784189" cy="86177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/>
        </p:nvGraphicFramePr>
        <p:xfrm>
          <a:off x="688811" y="2065194"/>
          <a:ext cx="4428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6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1322692"/>
                  </a:ext>
                </a:extLst>
              </a:tr>
            </a:tbl>
          </a:graphicData>
        </a:graphic>
      </p:graphicFrame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449" y="2677387"/>
            <a:ext cx="417107" cy="408847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449" y="3426097"/>
            <a:ext cx="417107" cy="408847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449" y="4195380"/>
            <a:ext cx="417107" cy="408847"/>
          </a:xfrm>
          <a:prstGeom prst="rect">
            <a:avLst/>
          </a:prstGeom>
        </p:spPr>
      </p:pic>
      <p:cxnSp>
        <p:nvCxnSpPr>
          <p:cNvPr id="10" name="Elbow Connector 9"/>
          <p:cNvCxnSpPr/>
          <p:nvPr/>
        </p:nvCxnSpPr>
        <p:spPr>
          <a:xfrm rot="10800000" flipV="1">
            <a:off x="3192619" y="5756258"/>
            <a:ext cx="944524" cy="182126"/>
          </a:xfrm>
          <a:prstGeom prst="bentConnector3">
            <a:avLst>
              <a:gd name="adj1" fmla="val -826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449" y="4957684"/>
            <a:ext cx="417107" cy="408847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2680012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7219" y="2680012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3025807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3426097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7219" y="3426097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3777152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4195380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7219" y="4195380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4554913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4957684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7219" y="4957684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5310013"/>
            <a:ext cx="414429" cy="406222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5457610" y="3507941"/>
            <a:ext cx="2590772" cy="2208294"/>
            <a:chOff x="-2930905" y="103168"/>
            <a:chExt cx="3119145" cy="2527524"/>
          </a:xfrm>
        </p:grpSpPr>
        <p:grpSp>
          <p:nvGrpSpPr>
            <p:cNvPr id="25" name="Group 24"/>
            <p:cNvGrpSpPr/>
            <p:nvPr/>
          </p:nvGrpSpPr>
          <p:grpSpPr>
            <a:xfrm>
              <a:off x="-2930905" y="103168"/>
              <a:ext cx="3119145" cy="2527524"/>
              <a:chOff x="4671511" y="249049"/>
              <a:chExt cx="3119145" cy="2527524"/>
            </a:xfrm>
          </p:grpSpPr>
          <p:sp>
            <p:nvSpPr>
              <p:cNvPr id="30" name="Oval 29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3" name="Straight Connector 32"/>
              <p:cNvCxnSpPr>
                <a:stCxn id="30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>
                <a:stCxn id="30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Oval 34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6" name="Straight Connector 35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Rectangle 25"/>
            <p:cNvSpPr/>
            <p:nvPr/>
          </p:nvSpPr>
          <p:spPr>
            <a:xfrm>
              <a:off x="-1856583" y="233270"/>
              <a:ext cx="882362" cy="5988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103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-2923603" y="1681091"/>
              <a:ext cx="882362" cy="5988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100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-1618802" y="1876436"/>
              <a:ext cx="442339" cy="5988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0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-458508" y="1688955"/>
              <a:ext cx="442339" cy="5988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3</a:t>
              </a:r>
            </a:p>
          </p:txBody>
        </p:sp>
      </p:grpSp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92309" y="5724201"/>
            <a:ext cx="414429" cy="406222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688811" y="730285"/>
            <a:ext cx="1401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490868" y="218470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670994" y="274303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88811" y="1157989"/>
            <a:ext cx="1401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669915" y="218470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88811" y="1585694"/>
            <a:ext cx="176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870690" y="218470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296133" y="302581"/>
            <a:ext cx="814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412</a:t>
            </a:r>
            <a:r>
              <a:rPr lang="en-GB" sz="2800" dirty="0"/>
              <a:t>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979927" y="730285"/>
            <a:ext cx="631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12 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024777" y="1157989"/>
            <a:ext cx="4475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301189" y="1585694"/>
            <a:ext cx="814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400 </a:t>
            </a:r>
          </a:p>
        </p:txBody>
      </p:sp>
      <p:sp>
        <p:nvSpPr>
          <p:cNvPr id="49" name="Rectangle 48"/>
          <p:cNvSpPr/>
          <p:nvPr/>
        </p:nvSpPr>
        <p:spPr>
          <a:xfrm>
            <a:off x="3868114" y="3025807"/>
            <a:ext cx="986008" cy="2672606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6207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 animBg="1"/>
      <p:bldP spid="49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9467" y="301045"/>
            <a:ext cx="176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153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192935"/>
              </p:ext>
            </p:extLst>
          </p:nvPr>
        </p:nvGraphicFramePr>
        <p:xfrm>
          <a:off x="4761472" y="482727"/>
          <a:ext cx="2880000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59462624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5587499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39688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032116" y="1623767"/>
                <a:ext cx="846707" cy="9387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500" i="1" dirty="0" smtClean="0">
                          <a:latin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55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2116" y="1623767"/>
                <a:ext cx="846707" cy="93871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/>
          <p:cNvGrpSpPr/>
          <p:nvPr/>
        </p:nvGrpSpPr>
        <p:grpSpPr>
          <a:xfrm>
            <a:off x="824240" y="2638036"/>
            <a:ext cx="2590772" cy="2208294"/>
            <a:chOff x="-2930905" y="103168"/>
            <a:chExt cx="3119145" cy="2527524"/>
          </a:xfrm>
        </p:grpSpPr>
        <p:grpSp>
          <p:nvGrpSpPr>
            <p:cNvPr id="7" name="Group 6"/>
            <p:cNvGrpSpPr/>
            <p:nvPr/>
          </p:nvGrpSpPr>
          <p:grpSpPr>
            <a:xfrm>
              <a:off x="-2930905" y="103168"/>
              <a:ext cx="3119145" cy="2527524"/>
              <a:chOff x="4671511" y="249049"/>
              <a:chExt cx="3119145" cy="2527524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5" name="Straight Connector 14"/>
              <p:cNvCxnSpPr>
                <a:stCxn id="12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>
                <a:stCxn id="12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Oval 16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Rectangle 7"/>
            <p:cNvSpPr/>
            <p:nvPr/>
          </p:nvSpPr>
          <p:spPr>
            <a:xfrm>
              <a:off x="-1786154" y="255342"/>
              <a:ext cx="830254" cy="5636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600" dirty="0"/>
                <a:t>153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-2881918" y="1712637"/>
              <a:ext cx="830254" cy="5636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600" dirty="0"/>
                <a:t>100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-1722286" y="1885160"/>
              <a:ext cx="627613" cy="5636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600" dirty="0"/>
                <a:t>50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-467611" y="1713848"/>
              <a:ext cx="424971" cy="5636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600" dirty="0"/>
                <a:t>3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759467" y="949693"/>
            <a:ext cx="1848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21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97043" y="24447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62043" y="302586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9467" y="1488451"/>
            <a:ext cx="22140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350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78887" y="24447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59467" y="2027747"/>
            <a:ext cx="23968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700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84925" y="218948"/>
            <a:ext cx="11192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1,071</a:t>
            </a:r>
            <a:r>
              <a:rPr lang="en-GB" sz="3600" dirty="0">
                <a:solidFill>
                  <a:srgbClr val="0070C0"/>
                </a:solidFill>
                <a:latin typeface="KG Primary Penmanship" panose="02000506000000020003" pitchFamily="2" charset="0"/>
              </a:rPr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708120" y="302586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42830" y="539859"/>
            <a:ext cx="5485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err="1"/>
              <a:t>Th</a:t>
            </a:r>
            <a:endParaRPr lang="en-GB" sz="2800" dirty="0"/>
          </a:p>
        </p:txBody>
      </p:sp>
      <p:sp>
        <p:nvSpPr>
          <p:cNvPr id="28" name="TextBox 27"/>
          <p:cNvSpPr txBox="1"/>
          <p:nvPr/>
        </p:nvSpPr>
        <p:spPr>
          <a:xfrm>
            <a:off x="4968619" y="24447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654841" y="2444728"/>
            <a:ext cx="561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601774" y="3827829"/>
            <a:ext cx="32611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35 tens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78482" y="5099530"/>
            <a:ext cx="44584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hundred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7 hundreds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701527" y="4295514"/>
            <a:ext cx="41613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35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2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37 tens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977250" y="5544908"/>
            <a:ext cx="62602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 hundreds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3 hundreds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10 hundreds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216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490510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1167768" y="1566398"/>
                <a:ext cx="310383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/>
                  <a:t>147 </a:t>
                </a:r>
                <a:r>
                  <a:rPr lang="en-GB" sz="2800" dirty="0">
                    <a:ea typeface="Cambria Math" panose="02040503050406030204" pitchFamily="18" charset="0"/>
                  </a:rPr>
                  <a:t>×</a:t>
                </a:r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7768" y="1566398"/>
                <a:ext cx="3103830" cy="523220"/>
              </a:xfrm>
              <a:prstGeom prst="rect">
                <a:avLst/>
              </a:prstGeom>
              <a:blipFill>
                <a:blip r:embed="rId5"/>
                <a:stretch>
                  <a:fillRect l="-4126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719113" y="1566398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5" name="Rectangle 4"/>
          <p:cNvSpPr/>
          <p:nvPr/>
        </p:nvSpPr>
        <p:spPr>
          <a:xfrm>
            <a:off x="1167768" y="2308096"/>
            <a:ext cx="4886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answer will have 2 ones.</a:t>
            </a:r>
          </a:p>
        </p:txBody>
      </p:sp>
      <p:sp>
        <p:nvSpPr>
          <p:cNvPr id="6" name="Rectangle 5"/>
          <p:cNvSpPr/>
          <p:nvPr/>
        </p:nvSpPr>
        <p:spPr>
          <a:xfrm>
            <a:off x="1167768" y="4751568"/>
            <a:ext cx="31038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383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2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31436" y="4758385"/>
            <a:ext cx="46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?</a:t>
            </a:r>
          </a:p>
        </p:txBody>
      </p:sp>
      <p:sp>
        <p:nvSpPr>
          <p:cNvPr id="8" name="Rectangle 7"/>
          <p:cNvSpPr/>
          <p:nvPr/>
        </p:nvSpPr>
        <p:spPr>
          <a:xfrm>
            <a:off x="1167768" y="5429049"/>
            <a:ext cx="4886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answer will have 6 ones.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1693801" y="4141020"/>
            <a:ext cx="36630" cy="68557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 flipV="1">
            <a:off x="2356173" y="4180596"/>
            <a:ext cx="17162" cy="64946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564915" y="3709944"/>
            <a:ext cx="5322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31046" y="3709944"/>
            <a:ext cx="705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2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498811" y="3625748"/>
            <a:ext cx="7489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6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693801" y="891000"/>
            <a:ext cx="36630" cy="6939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2328618" y="891000"/>
            <a:ext cx="0" cy="63078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1568965" y="440578"/>
            <a:ext cx="5322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835096" y="440578"/>
            <a:ext cx="705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×</a:t>
            </a:r>
            <a:r>
              <a:rPr lang="en-GB" sz="2800" dirty="0"/>
              <a:t>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2551900" y="440578"/>
                <a:ext cx="82426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1900" y="440578"/>
                <a:ext cx="824265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3068181" y="44057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096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1" grpId="0"/>
      <p:bldP spid="12" grpId="0"/>
      <p:bldP spid="13" grpId="0"/>
      <p:bldP spid="16" grpId="0"/>
      <p:bldP spid="17" grpId="0"/>
      <p:bldP spid="18" grpId="0"/>
      <p:bldP spid="19" grpId="0"/>
      <p:bldP spid="1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43280" y="2563501"/>
            <a:ext cx="17321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247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19982" y="2563501"/>
            <a:ext cx="108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1,088</a:t>
            </a:r>
          </a:p>
        </p:txBody>
      </p:sp>
      <p:sp>
        <p:nvSpPr>
          <p:cNvPr id="5" name="Rectangle 4"/>
          <p:cNvSpPr/>
          <p:nvPr/>
        </p:nvSpPr>
        <p:spPr>
          <a:xfrm>
            <a:off x="1277033" y="3612455"/>
            <a:ext cx="61421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The answer must be less than 1,000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718241" y="1927860"/>
            <a:ext cx="182808" cy="7524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2432218" y="1927860"/>
            <a:ext cx="177595" cy="69200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459573" y="1521877"/>
                <a:ext cx="133562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kumimoji="0" lang="en-GB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Cambria Math" panose="02040503050406030204" pitchFamily="18" charset="0"/>
                      </a:rPr>
                      <m:t>250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4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9573" y="1521877"/>
                <a:ext cx="1335622" cy="523220"/>
              </a:xfrm>
              <a:prstGeom prst="rect">
                <a:avLst/>
              </a:prstGeom>
              <a:blipFill>
                <a:blip r:embed="rId5"/>
                <a:stretch>
                  <a:fillRect t="-15294" r="-772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2834665" y="1521877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 1,000</a:t>
            </a:r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7851BE09-65C9-9C49-A748-04734259E5F7}"/>
              </a:ext>
            </a:extLst>
          </p:cNvPr>
          <p:cNvSpPr/>
          <p:nvPr/>
        </p:nvSpPr>
        <p:spPr>
          <a:xfrm rot="2694387">
            <a:off x="4231476" y="2103646"/>
            <a:ext cx="1566043" cy="1566043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134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8729771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3.6|3.9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5.6|2.4|15.8|1.2|1.1|6.2|2.1|1.4|15.4|1.4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3.4|3.3|5.8|4.8|12.7|1.1|13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3.4|4.5|2.2|7.1|3.4|4.3|4.8|1.8|3.6|7.1|1.5|4.2|1.8|2.2|7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|1.2|0.7|2.6|1.2|6.1|2.7|6.7|3|3.1|0.9|2.6|1.2|2.2|3.3|2.4|2.2|2.3|3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4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6.9|3.5|1.8|10.8|4.4|3.6|8.6|1.4|4.9|3.2|7.2|6.3|1.6|9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|3.8|6.1|0.9|3.5|1.5|10|1.1|3.4|1|2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4|9.1|1|11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terms/"/>
    <ds:schemaRef ds:uri="cee99ee9-287b-4f9a-957c-ba5ae7375c9a"/>
    <ds:schemaRef ds:uri="http://schemas.openxmlformats.org/package/2006/metadata/core-properties"/>
    <ds:schemaRef ds:uri="http://purl.org/dc/elements/1.1/"/>
    <ds:schemaRef ds:uri="522d4c35-b548-4432-90ae-af4376e1c4b4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EFA376-B777-4709-9499-1FEA8FF562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8883</TotalTime>
  <Words>388</Words>
  <Application>Microsoft Office PowerPoint</Application>
  <PresentationFormat>On-screen Show (4:3)</PresentationFormat>
  <Paragraphs>165</Paragraphs>
  <Slides>17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PowerPoint Presentation</vt:lpstr>
      <vt:lpstr>PowerPoint Presentation</vt:lpstr>
      <vt:lpstr>Have a go at questions  3 - 5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251</cp:revision>
  <dcterms:created xsi:type="dcterms:W3CDTF">2019-07-05T11:02:13Z</dcterms:created>
  <dcterms:modified xsi:type="dcterms:W3CDTF">2021-01-06T21:01:45Z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