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709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L.C. Can I subtract decimals within 1?</a:t>
            </a:r>
            <a:br>
              <a:rPr lang="en-GB" dirty="0" smtClean="0"/>
            </a:b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Toolkit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6908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</Words>
  <Application>Microsoft Office PowerPoint</Application>
  <PresentationFormat>On-screen Show (4:3)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 L.C. Can I subtract decimals within 1?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34</cp:revision>
  <dcterms:created xsi:type="dcterms:W3CDTF">2019-07-05T11:02:13Z</dcterms:created>
  <dcterms:modified xsi:type="dcterms:W3CDTF">2021-01-15T11:59:43Z</dcterms:modified>
</cp:coreProperties>
</file>