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63" r:id="rId3"/>
    <p:sldId id="264" r:id="rId4"/>
    <p:sldId id="265" r:id="rId5"/>
    <p:sldId id="266" r:id="rId6"/>
    <p:sldId id="267" r:id="rId7"/>
    <p:sldId id="268" r:id="rId8"/>
    <p:sldId id="256" r:id="rId9"/>
    <p:sldId id="260" r:id="rId10"/>
    <p:sldId id="262" r:id="rId11"/>
    <p:sldId id="258" r:id="rId12"/>
    <p:sldId id="259" r:id="rId13"/>
    <p:sldId id="261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4619B3-44AC-1693-6EEC-E44E63C1D306}" v="3" dt="2021-01-12T17:02:47.5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68"/>
  </p:normalViewPr>
  <p:slideViewPr>
    <p:cSldViewPr>
      <p:cViewPr varScale="1">
        <p:scale>
          <a:sx n="105" d="100"/>
          <a:sy n="105" d="100"/>
        </p:scale>
        <p:origin x="640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Gregson" userId="S::rachel.gregson@bramhopeprimaryschool.co.uk::0d32717c-b3f8-4abd-b020-5c5c17f05d98" providerId="AD" clId="Web-{014619B3-44AC-1693-6EEC-E44E63C1D306}"/>
    <pc:docChg chg="modSld">
      <pc:chgData name="Rachel Gregson" userId="S::rachel.gregson@bramhopeprimaryschool.co.uk::0d32717c-b3f8-4abd-b020-5c5c17f05d98" providerId="AD" clId="Web-{014619B3-44AC-1693-6EEC-E44E63C1D306}" dt="2021-01-12T17:02:47.106" v="0" actId="20577"/>
      <pc:docMkLst>
        <pc:docMk/>
      </pc:docMkLst>
      <pc:sldChg chg="modSp">
        <pc:chgData name="Rachel Gregson" userId="S::rachel.gregson@bramhopeprimaryschool.co.uk::0d32717c-b3f8-4abd-b020-5c5c17f05d98" providerId="AD" clId="Web-{014619B3-44AC-1693-6EEC-E44E63C1D306}" dt="2021-01-12T17:02:47.106" v="0" actId="20577"/>
        <pc:sldMkLst>
          <pc:docMk/>
          <pc:sldMk cId="831378195" sldId="269"/>
        </pc:sldMkLst>
        <pc:spChg chg="mod">
          <ac:chgData name="Rachel Gregson" userId="S::rachel.gregson@bramhopeprimaryschool.co.uk::0d32717c-b3f8-4abd-b020-5c5c17f05d98" providerId="AD" clId="Web-{014619B3-44AC-1693-6EEC-E44E63C1D306}" dt="2021-01-12T17:02:47.106" v="0" actId="20577"/>
          <ac:spMkLst>
            <pc:docMk/>
            <pc:sldMk cId="831378195" sldId="269"/>
            <ac:spMk id="2" creationId="{F2AAB244-0BE3-B447-8CE7-1EEBB312B82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77D0F7-DFCF-614D-83DB-39FDFF3FF4F5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849776-5E91-6841-9836-8B7E9D5AC9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227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849776-5E91-6841-9836-8B7E9D5AC98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435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11A59-FA5F-4660-82A8-41D45704D8B5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0096A-71EC-43D5-8809-9F69A32FDC2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11A59-FA5F-4660-82A8-41D45704D8B5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0096A-71EC-43D5-8809-9F69A32FDC2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11A59-FA5F-4660-82A8-41D45704D8B5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0096A-71EC-43D5-8809-9F69A32FDC2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11A59-FA5F-4660-82A8-41D45704D8B5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0096A-71EC-43D5-8809-9F69A32FDC2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11A59-FA5F-4660-82A8-41D45704D8B5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0096A-71EC-43D5-8809-9F69A32FDC2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11A59-FA5F-4660-82A8-41D45704D8B5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0096A-71EC-43D5-8809-9F69A32FDC2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11A59-FA5F-4660-82A8-41D45704D8B5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0096A-71EC-43D5-8809-9F69A32FDC2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11A59-FA5F-4660-82A8-41D45704D8B5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0096A-71EC-43D5-8809-9F69A32FDC2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11A59-FA5F-4660-82A8-41D45704D8B5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0096A-71EC-43D5-8809-9F69A32FDC2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11A59-FA5F-4660-82A8-41D45704D8B5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0096A-71EC-43D5-8809-9F69A32FDC2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11A59-FA5F-4660-82A8-41D45704D8B5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0096A-71EC-43D5-8809-9F69A32FDC2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11A59-FA5F-4660-82A8-41D45704D8B5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0096A-71EC-43D5-8809-9F69A32FDC2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RTE5Ic6YI9k" TargetMode="External"/><Relationship Id="rId2" Type="http://schemas.openxmlformats.org/officeDocument/2006/relationships/hyperlink" Target="https://www.singup.org/singupathom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microsoft.com/office/2007/relationships/media" Target="../media/media2.wav"/><Relationship Id="rId7" Type="http://schemas.openxmlformats.org/officeDocument/2006/relationships/image" Target="../media/image4.em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bbc.co.uk/teach/bring-the-noise/sound-detectives/zvhj47h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9552" y="332656"/>
            <a:ext cx="828092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9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 Elements of Music </a:t>
            </a:r>
            <a:endParaRPr lang="en-US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016" y="4077072"/>
            <a:ext cx="914501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Follow the Music directions Use your voice, Clap your hands and stamp your feet.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28EC7-9A81-134E-BFA4-42D073313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Additional resources for Music so you can sing at home.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6254D-D576-9E41-8047-AB8FE8052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196952"/>
          </a:xfrm>
        </p:spPr>
        <p:txBody>
          <a:bodyPr>
            <a:normAutofit/>
          </a:bodyPr>
          <a:lstStyle/>
          <a:p>
            <a:r>
              <a:rPr lang="en-US" sz="2200" dirty="0">
                <a:hlinkClick r:id="rId2"/>
              </a:rPr>
              <a:t>https://www.singup.org/singupathome</a:t>
            </a:r>
            <a:endParaRPr lang="en-US" sz="2200" dirty="0"/>
          </a:p>
          <a:p>
            <a:pPr fontAlgn="base"/>
            <a:r>
              <a:rPr lang="en-GB" sz="2200" b="1" dirty="0"/>
              <a:t>Friday Afternoon Music from Leeds </a:t>
            </a:r>
            <a:r>
              <a:rPr lang="en-GB" sz="2200" b="1" dirty="0" err="1"/>
              <a:t>ArtForm</a:t>
            </a:r>
            <a:r>
              <a:rPr lang="en-GB" sz="2200" b="1" dirty="0"/>
              <a:t>.</a:t>
            </a:r>
          </a:p>
          <a:p>
            <a:pPr marL="0" indent="0" fontAlgn="base">
              <a:buNone/>
            </a:pPr>
            <a:r>
              <a:rPr lang="en-GB" sz="2200" b="1" dirty="0"/>
              <a:t>To watch the performance at school or at home, click on the link below from Friday (8th) at 1.30pm (please note that the video will not show before this time):</a:t>
            </a:r>
            <a:endParaRPr lang="en-GB" sz="2200" dirty="0"/>
          </a:p>
          <a:p>
            <a:pPr marL="0" indent="0" fontAlgn="base">
              <a:buNone/>
            </a:pPr>
            <a:r>
              <a:rPr lang="en-GB" sz="2200" u="sng" dirty="0">
                <a:hlinkClick r:id="rId3"/>
              </a:rPr>
              <a:t>https://youtu.be/RTE5Ic6YI9k</a:t>
            </a:r>
            <a:endParaRPr lang="en-GB" sz="2200" dirty="0"/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37EC9160-7101-F147-9587-B20C3FE3C4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29267" r="1963" b="42440"/>
          <a:stretch/>
        </p:blipFill>
        <p:spPr>
          <a:xfrm>
            <a:off x="0" y="5257798"/>
            <a:ext cx="9144000" cy="161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107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A15BC-CF2A-9246-8978-3652BA664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Can we remember what dynamics are?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9E5AC6-C9E3-1348-B6B2-BB3012F4A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Dynamics</a:t>
            </a:r>
            <a:r>
              <a:rPr lang="en-GB" dirty="0"/>
              <a:t> means how quietly or loudly a piece of </a:t>
            </a:r>
            <a:r>
              <a:rPr lang="en-GB" b="1" dirty="0"/>
              <a:t>music</a:t>
            </a:r>
            <a:r>
              <a:rPr lang="en-GB" dirty="0"/>
              <a:t> should be played. </a:t>
            </a:r>
            <a:endParaRPr lang="en-US" dirty="0"/>
          </a:p>
        </p:txBody>
      </p:sp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CB0F780C-3E79-2145-BAAB-7A12913B51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57560" r="46062" b="14720"/>
          <a:stretch/>
        </p:blipFill>
        <p:spPr>
          <a:xfrm>
            <a:off x="424840" y="2852936"/>
            <a:ext cx="8229600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543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EFB7680B-B5C6-FE48-AA77-FD92A6E4DF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7200" b="1" dirty="0">
                <a:solidFill>
                  <a:srgbClr val="00B0F0"/>
                </a:solidFill>
              </a:rPr>
              <a:t>Pitch</a:t>
            </a:r>
            <a:br>
              <a:rPr lang="en-GB" sz="7200" b="1" dirty="0">
                <a:solidFill>
                  <a:srgbClr val="00B0F0"/>
                </a:solidFill>
              </a:rPr>
            </a:br>
            <a:endParaRPr lang="en-GB" sz="7200" dirty="0">
              <a:latin typeface="Arial Black" pitchFamily="34" charset="0"/>
            </a:endParaRP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0361FCAB-7E13-B140-8A0B-345ECC1D266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PITCH means how</a:t>
            </a:r>
            <a:r>
              <a:rPr lang="en-GB" altLang="en-US" b="1"/>
              <a:t> </a:t>
            </a:r>
            <a:r>
              <a:rPr lang="en-GB" altLang="en-US" b="1">
                <a:solidFill>
                  <a:srgbClr val="00B0F0"/>
                </a:solidFill>
              </a:rPr>
              <a:t>high</a:t>
            </a:r>
            <a:r>
              <a:rPr lang="en-GB" altLang="en-US" b="1"/>
              <a:t> </a:t>
            </a:r>
            <a:r>
              <a:rPr lang="en-GB" altLang="en-US"/>
              <a:t>or </a:t>
            </a:r>
            <a:r>
              <a:rPr lang="en-GB" altLang="en-US" b="1">
                <a:solidFill>
                  <a:srgbClr val="00B0F0"/>
                </a:solidFill>
              </a:rPr>
              <a:t>low</a:t>
            </a:r>
            <a:r>
              <a:rPr lang="en-GB" altLang="en-US"/>
              <a:t> a sound is. </a:t>
            </a:r>
          </a:p>
          <a:p>
            <a:pPr eaLnBrk="1" hangingPunct="1"/>
            <a:endParaRPr lang="en-GB" altLang="en-US"/>
          </a:p>
          <a:p>
            <a:pPr algn="ctr" eaLnBrk="1" hangingPunct="1">
              <a:buFontTx/>
              <a:buNone/>
            </a:pPr>
            <a:endParaRPr lang="en-GB" altLang="en-US"/>
          </a:p>
          <a:p>
            <a:pPr algn="ctr" eaLnBrk="1" hangingPunct="1">
              <a:buFontTx/>
              <a:buNone/>
            </a:pPr>
            <a:endParaRPr lang="en-GB" altLang="en-US"/>
          </a:p>
        </p:txBody>
      </p:sp>
      <p:pic>
        <p:nvPicPr>
          <p:cNvPr id="3084" name="MSj01663.wav">
            <a:hlinkClick r:id="" action="ppaction://media"/>
            <a:extLst>
              <a:ext uri="{FF2B5EF4-FFF2-40B4-BE49-F238E27FC236}">
                <a16:creationId xmlns:a16="http://schemas.microsoft.com/office/drawing/2014/main" id="{FC54118D-8B90-7B4D-8E95-37BA8A3722FA}"/>
              </a:ext>
            </a:extLst>
          </p:cNvPr>
          <p:cNvPicPr>
            <a:picLocks noRot="1"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61658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MSj01664.wav">
            <a:hlinkClick r:id="" action="ppaction://media"/>
            <a:extLst>
              <a:ext uri="{FF2B5EF4-FFF2-40B4-BE49-F238E27FC236}">
                <a16:creationId xmlns:a16="http://schemas.microsoft.com/office/drawing/2014/main" id="{3B9F14D7-FAA3-554D-ACB4-FCFB6A41B1AE}"/>
              </a:ext>
            </a:extLst>
          </p:cNvPr>
          <p:cNvPicPr>
            <a:picLocks noRot="1"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61658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C:\Users\Teresa Dodd\AppData\Local\Microsoft\Windows\Temporary Internet Files\Content.IE5\33UC5T46\MC900423984[1].wmf">
            <a:extLst>
              <a:ext uri="{FF2B5EF4-FFF2-40B4-BE49-F238E27FC236}">
                <a16:creationId xmlns:a16="http://schemas.microsoft.com/office/drawing/2014/main" id="{7A002B04-EC98-C147-9B25-9C1F3A504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636838"/>
            <a:ext cx="3222625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2" descr="C:\Users\Teresa Dodd\AppData\Local\Microsoft\Windows\Temporary Internet Files\Content.IE5\4P3KNROO\MC900140621[1].wmf">
            <a:extLst>
              <a:ext uri="{FF2B5EF4-FFF2-40B4-BE49-F238E27FC236}">
                <a16:creationId xmlns:a16="http://schemas.microsoft.com/office/drawing/2014/main" id="{9EC4A633-8754-E44D-BA30-25E90874D7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708275"/>
            <a:ext cx="3549650" cy="244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615528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0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30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4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84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" fill="hold"/>
                                        <p:tgtEl>
                                          <p:spTgt spid="30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5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85"/>
                </p:tgtEl>
              </p:cMediaNode>
            </p:audio>
          </p:childTnLst>
        </p:cTn>
      </p:par>
    </p:tnLst>
    <p:bldLst>
      <p:bldP spid="3074" grpId="0" autoUpdateAnimBg="0"/>
      <p:bldP spid="307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9C424B0F-2D87-114C-837E-A94F9D15E5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7200" b="1" dirty="0">
                <a:solidFill>
                  <a:srgbClr val="00B0F0"/>
                </a:solidFill>
              </a:rPr>
              <a:t>Tempo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94344C85-3590-4843-8DFE-E59A7A859F3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773238"/>
            <a:ext cx="8229600" cy="4525962"/>
          </a:xfrm>
        </p:spPr>
        <p:txBody>
          <a:bodyPr rtlCol="0">
            <a:normAutofit fontScale="92500" lnSpcReduction="20000"/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GB" dirty="0"/>
              <a:t>TEMPO means how</a:t>
            </a:r>
            <a:r>
              <a:rPr lang="en-GB" b="1" dirty="0">
                <a:solidFill>
                  <a:srgbClr val="00B0F0"/>
                </a:solidFill>
              </a:rPr>
              <a:t> fast </a:t>
            </a:r>
            <a:r>
              <a:rPr lang="en-GB" dirty="0"/>
              <a:t>or  </a:t>
            </a:r>
            <a:r>
              <a:rPr lang="en-GB" b="1" dirty="0">
                <a:solidFill>
                  <a:srgbClr val="00B0F0"/>
                </a:solidFill>
              </a:rPr>
              <a:t>slow</a:t>
            </a:r>
            <a:r>
              <a:rPr lang="en-GB" b="1" dirty="0"/>
              <a:t> </a:t>
            </a:r>
            <a:r>
              <a:rPr lang="en-GB" dirty="0"/>
              <a:t>the music is .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GB" dirty="0"/>
          </a:p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GB" dirty="0"/>
              <a:t>Music can even change its tempo part way through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4100" name="Picture 7" descr="C:\Users\Teresa Dodd\AppData\Local\Microsoft\Windows\Temporary Internet Files\Content.IE5\6JAYPCA1\MC900084250[1].wmf">
            <a:extLst>
              <a:ext uri="{FF2B5EF4-FFF2-40B4-BE49-F238E27FC236}">
                <a16:creationId xmlns:a16="http://schemas.microsoft.com/office/drawing/2014/main" id="{AF5F99F2-9498-4446-819E-63BAE71EF3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565400"/>
            <a:ext cx="3779838" cy="221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7" descr="C:\Users\Teresa Dodd\AppData\Local\Microsoft\Windows\Temporary Internet Files\Content.IE5\9Y20ROJD\MC900058443[1].wmf">
            <a:extLst>
              <a:ext uri="{FF2B5EF4-FFF2-40B4-BE49-F238E27FC236}">
                <a16:creationId xmlns:a16="http://schemas.microsoft.com/office/drawing/2014/main" id="{03C5AF42-8CB9-4240-B83D-9A4E4BD86B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492375"/>
            <a:ext cx="2644775" cy="232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7681166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FA2D9197-10FC-A347-908C-2BF9134805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7200" b="1" dirty="0">
                <a:solidFill>
                  <a:srgbClr val="00B0F0"/>
                </a:solidFill>
              </a:rPr>
              <a:t>Dynamics</a:t>
            </a:r>
            <a:endParaRPr lang="en-GB" sz="7200" dirty="0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B3CFF227-2DEF-6F49-B4BD-04DEE7B6581A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GB" dirty="0"/>
          </a:p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GB" dirty="0"/>
              <a:t>DYNAMICS means the </a:t>
            </a:r>
            <a:r>
              <a:rPr lang="en-GB" b="1" dirty="0">
                <a:solidFill>
                  <a:srgbClr val="00B0F0"/>
                </a:solidFill>
              </a:rPr>
              <a:t>loudness</a:t>
            </a:r>
            <a:r>
              <a:rPr lang="en-GB" dirty="0"/>
              <a:t> or the </a:t>
            </a:r>
            <a:r>
              <a:rPr lang="en-GB" b="1" dirty="0">
                <a:solidFill>
                  <a:srgbClr val="00B0F0"/>
                </a:solidFill>
              </a:rPr>
              <a:t>Quietness</a:t>
            </a:r>
            <a:r>
              <a:rPr lang="en-GB" dirty="0"/>
              <a:t> of the music. Sometimes this is called the volume.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pic>
        <p:nvPicPr>
          <p:cNvPr id="5124" name="Picture 2" descr="C:\Users\Teresa Dodd\AppData\Local\Microsoft\Windows\Temporary Internet Files\Content.IE5\33UC5T46\MC900441398[1].wmf">
            <a:extLst>
              <a:ext uri="{FF2B5EF4-FFF2-40B4-BE49-F238E27FC236}">
                <a16:creationId xmlns:a16="http://schemas.microsoft.com/office/drawing/2014/main" id="{6BEE8091-AA80-124C-8EBE-43CF9574B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716338"/>
            <a:ext cx="3062287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3" descr="C:\Users\Teresa Dodd\AppData\Local\Microsoft\Windows\Temporary Internet Files\Content.IE5\33UC5T46\MC900424138[1].wmf">
            <a:extLst>
              <a:ext uri="{FF2B5EF4-FFF2-40B4-BE49-F238E27FC236}">
                <a16:creationId xmlns:a16="http://schemas.microsoft.com/office/drawing/2014/main" id="{1D7432BA-AE93-1D4A-9078-0B59181E9E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013325"/>
            <a:ext cx="2894013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4704605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5A8E31B4-FD63-614F-B61F-66D70B24CE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7200" b="1">
                <a:solidFill>
                  <a:srgbClr val="00B0F0"/>
                </a:solidFill>
              </a:rPr>
              <a:t>Silence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A256BFE2-6DF7-5340-B733-764B70BE17E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4213" y="1773238"/>
            <a:ext cx="8229600" cy="4525962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Sometimes we need Silence in Music.</a:t>
            </a:r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Why do you think this is?</a:t>
            </a:r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rgbClr val="00B0F0"/>
                </a:solidFill>
              </a:rPr>
              <a:t> It gives listeners time to think</a:t>
            </a:r>
            <a:r>
              <a:rPr lang="en-GB" dirty="0">
                <a:solidFill>
                  <a:srgbClr val="00B0F0"/>
                </a:solidFill>
              </a:rPr>
              <a:t> 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>
              <a:solidFill>
                <a:srgbClr val="00B0F0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rgbClr val="00B0F0"/>
                </a:solidFill>
              </a:rPr>
              <a:t>It can be dramatic ... Think of the Shark!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rgbClr val="00B0F0"/>
                </a:solidFill>
              </a:rPr>
              <a:t>It makes music interesting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GB" b="1" dirty="0">
              <a:solidFill>
                <a:srgbClr val="00B0F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b="1" dirty="0"/>
              <a:t>Try acting out the sounds on the next slides. </a:t>
            </a:r>
          </a:p>
        </p:txBody>
      </p:sp>
      <p:pic>
        <p:nvPicPr>
          <p:cNvPr id="10247" name="Picture 7" descr="http://t0.gstatic.com/images?q=tbn:ANd9GcT4Ud8VU13cBlBaq7tmJyLk8RDMj9JwousV_8Petk566mf9bKVk6w&amp;t=1">
            <a:extLst>
              <a:ext uri="{FF2B5EF4-FFF2-40B4-BE49-F238E27FC236}">
                <a16:creationId xmlns:a16="http://schemas.microsoft.com/office/drawing/2014/main" id="{9DCC0491-4EB2-664E-9F42-75493FBAA1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88913"/>
            <a:ext cx="1439862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454467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eresa Dodd\AppData\Local\Microsoft\Windows\Temporary Internet Files\Content.IE5\33UC5T46\MC90044139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196752"/>
            <a:ext cx="5870288" cy="5495588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39552" y="404664"/>
            <a:ext cx="468528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96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Loud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C:\Users\Teresa Dodd\AppData\Local\Microsoft\Windows\Temporary Internet Files\Content.IE5\9Y20ROJD\MC9000584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60848"/>
            <a:ext cx="5184576" cy="4557474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2339752" y="260648"/>
            <a:ext cx="468528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9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Slow</a:t>
            </a:r>
            <a:endParaRPr lang="en-US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764704"/>
            <a:ext cx="468528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9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High</a:t>
            </a:r>
            <a:endParaRPr lang="en-US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150" name="Picture 6" descr="C:\Users\Teresa Dodd\AppData\Local\Microsoft\Windows\Temporary Internet Files\Content.IE5\33UC5T46\MC90042398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908720"/>
            <a:ext cx="4671070" cy="5533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Teresa Dodd\AppData\Local\Microsoft\Windows\Temporary Internet Files\Content.IE5\33UC5T46\MC900424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924944"/>
            <a:ext cx="7241868" cy="3238525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2195736" y="404664"/>
            <a:ext cx="468528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9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Quiet</a:t>
            </a:r>
            <a:endParaRPr lang="en-US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C:\Users\Teresa Dodd\AppData\Local\Microsoft\Windows\Temporary Internet Files\Content.IE5\6JAYPCA1\MC9000842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420888"/>
            <a:ext cx="6948264" cy="4070535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3563888" y="332656"/>
            <a:ext cx="468528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9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Fast</a:t>
            </a:r>
            <a:endParaRPr lang="en-US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Teresa Dodd\AppData\Local\Microsoft\Windows\Temporary Internet Files\Content.IE5\4P3KNROO\MC90014062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636912"/>
            <a:ext cx="5328592" cy="3666213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2411760" y="476672"/>
            <a:ext cx="468528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96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AB244-0BE3-B447-8CE7-1EEBB312B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715000"/>
            <a:ext cx="9144000" cy="1143000"/>
          </a:xfrm>
        </p:spPr>
        <p:txBody>
          <a:bodyPr>
            <a:normAutofit/>
          </a:bodyPr>
          <a:lstStyle/>
          <a:p>
            <a:endParaRPr lang="en-US" sz="2400" dirty="0">
              <a:cs typeface="Calibri"/>
            </a:endParaRPr>
          </a:p>
        </p:txBody>
      </p:sp>
      <p:pic>
        <p:nvPicPr>
          <p:cNvPr id="5" name="Content Placeholder 4" descr="Graphical user interface, application&#10;&#10;Description automatically generated">
            <a:hlinkClick r:id="rId2"/>
            <a:extLst>
              <a:ext uri="{FF2B5EF4-FFF2-40B4-BE49-F238E27FC236}">
                <a16:creationId xmlns:a16="http://schemas.microsoft.com/office/drawing/2014/main" id="{BF1A9CEA-1290-F741-9AC5-8617FF26E9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0" t="27679" r="16191" b="8681"/>
          <a:stretch/>
        </p:blipFill>
        <p:spPr>
          <a:xfrm>
            <a:off x="457200" y="332656"/>
            <a:ext cx="8435280" cy="5382344"/>
          </a:xfrm>
        </p:spPr>
      </p:pic>
    </p:spTree>
    <p:extLst>
      <p:ext uri="{BB962C8B-B14F-4D97-AF65-F5344CB8AC3E}">
        <p14:creationId xmlns:p14="http://schemas.microsoft.com/office/powerpoint/2010/main" val="8313781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C7465-E4D3-D14D-A5F4-A11789829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Activity: Act out the action to the song. Can you create your own song with actions? Write down your ideas and draw pictures. </a:t>
            </a:r>
            <a:br>
              <a:rPr lang="en-US" sz="2400" dirty="0"/>
            </a:br>
            <a:endParaRPr lang="en-US" sz="2400" dirty="0"/>
          </a:p>
        </p:txBody>
      </p:sp>
      <p:pic>
        <p:nvPicPr>
          <p:cNvPr id="5" name="Content Placeholder 4" descr="Graphical user interface, text, application, Word&#10;&#10;Description automatically generated">
            <a:extLst>
              <a:ext uri="{FF2B5EF4-FFF2-40B4-BE49-F238E27FC236}">
                <a16:creationId xmlns:a16="http://schemas.microsoft.com/office/drawing/2014/main" id="{22F82A16-3768-FB40-8664-053EC7DD13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39" t="61944" r="23152" b="8681"/>
          <a:stretch/>
        </p:blipFill>
        <p:spPr>
          <a:xfrm>
            <a:off x="457200" y="1547664"/>
            <a:ext cx="8229600" cy="5035698"/>
          </a:xfrm>
        </p:spPr>
      </p:pic>
    </p:spTree>
    <p:extLst>
      <p:ext uri="{BB962C8B-B14F-4D97-AF65-F5344CB8AC3E}">
        <p14:creationId xmlns:p14="http://schemas.microsoft.com/office/powerpoint/2010/main" val="9448956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51C96-525F-2348-AC70-AAC2625C6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Graphical user interface, text, application, Word&#10;&#10;Description automatically generated">
            <a:extLst>
              <a:ext uri="{FF2B5EF4-FFF2-40B4-BE49-F238E27FC236}">
                <a16:creationId xmlns:a16="http://schemas.microsoft.com/office/drawing/2014/main" id="{55723B33-F736-7745-917C-E447A5C9EC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41" t="34043" r="23152" b="7090"/>
          <a:stretch/>
        </p:blipFill>
        <p:spPr>
          <a:xfrm>
            <a:off x="323528" y="116632"/>
            <a:ext cx="8640960" cy="6552728"/>
          </a:xfrm>
        </p:spPr>
      </p:pic>
    </p:spTree>
    <p:extLst>
      <p:ext uri="{BB962C8B-B14F-4D97-AF65-F5344CB8AC3E}">
        <p14:creationId xmlns:p14="http://schemas.microsoft.com/office/powerpoint/2010/main" val="27798086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260</Words>
  <Application>Microsoft Office PowerPoint</Application>
  <PresentationFormat>On-screen Show (4:3)</PresentationFormat>
  <Paragraphs>52</Paragraphs>
  <Slides>16</Slides>
  <Notes>1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Additional resources for Music so you can sing at home. </vt:lpstr>
      <vt:lpstr>Can we remember what dynamics are?</vt:lpstr>
      <vt:lpstr>Pitch </vt:lpstr>
      <vt:lpstr>Tempo</vt:lpstr>
      <vt:lpstr>Dynamics</vt:lpstr>
      <vt:lpstr>Silence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Activity: Act out the action to the song. Can you create your own song with actions? Write down your ideas and draw pictures.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Teresa Dodd</dc:creator>
  <cp:lastModifiedBy>rachel gregson</cp:lastModifiedBy>
  <cp:revision>11</cp:revision>
  <dcterms:created xsi:type="dcterms:W3CDTF">2012-01-14T13:06:40Z</dcterms:created>
  <dcterms:modified xsi:type="dcterms:W3CDTF">2021-01-12T17:02:50Z</dcterms:modified>
</cp:coreProperties>
</file>