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63" r:id="rId4"/>
    <p:sldId id="266" r:id="rId5"/>
    <p:sldId id="270" r:id="rId6"/>
    <p:sldId id="272" r:id="rId7"/>
    <p:sldId id="273" r:id="rId8"/>
    <p:sldId id="268" r:id="rId9"/>
    <p:sldId id="269" r:id="rId10"/>
    <p:sldId id="271" r:id="rId11"/>
    <p:sldId id="258" r:id="rId12"/>
    <p:sldId id="265" r:id="rId13"/>
    <p:sldId id="259" r:id="rId1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DA1D383-7D65-5351-C6DD-CA980113324E}" v="18" dt="2020-07-03T15:53:44.028"/>
    <p1510:client id="{E5C3173E-7DDB-3168-2749-6CCF2D4B76CE}" v="2" dt="2020-07-03T15:58:41.84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48" autoAdjust="0"/>
    <p:restoredTop sz="94667" autoAdjust="0"/>
  </p:normalViewPr>
  <p:slideViewPr>
    <p:cSldViewPr>
      <p:cViewPr varScale="1">
        <p:scale>
          <a:sx n="68" d="100"/>
          <a:sy n="68" d="100"/>
        </p:scale>
        <p:origin x="147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31720-C730-424A-8496-8E3B25C9846F}" type="datetimeFigureOut">
              <a:rPr lang="en-US"/>
              <a:pPr>
                <a:defRPr/>
              </a:pPr>
              <a:t>7/3/2020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CBFD6-43FA-4DC5-A3E1-2A3A2D3A8B7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E68503-34A0-45BD-96D8-1877F52A87B7}" type="datetimeFigureOut">
              <a:rPr lang="en-US"/>
              <a:pPr>
                <a:defRPr/>
              </a:pPr>
              <a:t>7/3/2020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3422D-C414-4D1D-A034-8D74C958252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60BB4-30E7-4BAB-9CE9-B802E2D622B3}" type="datetimeFigureOut">
              <a:rPr lang="en-US"/>
              <a:pPr>
                <a:defRPr/>
              </a:pPr>
              <a:t>7/3/2020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73F1C0-AD42-448D-ADB8-EC47996A935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C7813-98A3-4F27-A9A6-911AA7B7702B}" type="datetimeFigureOut">
              <a:rPr lang="en-US"/>
              <a:pPr>
                <a:defRPr/>
              </a:pPr>
              <a:t>7/3/2020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731A8-DB95-4326-BF15-C1430C7CC5E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08B27-DC07-4260-9F50-C60679BBAC46}" type="datetimeFigureOut">
              <a:rPr lang="en-US"/>
              <a:pPr>
                <a:defRPr/>
              </a:pPr>
              <a:t>7/3/2020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978B5-91A2-4CE3-BB13-AB0AAD5CD2C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4D3FC5-9EB4-483F-960F-C7CD54C4D85B}" type="datetimeFigureOut">
              <a:rPr lang="en-US"/>
              <a:pPr>
                <a:defRPr/>
              </a:pPr>
              <a:t>7/3/2020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66C1F-1961-4F7B-9C87-448D1341A58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60CBF-F3E7-453E-A520-177D4C5C6676}" type="datetimeFigureOut">
              <a:rPr lang="en-US"/>
              <a:pPr>
                <a:defRPr/>
              </a:pPr>
              <a:t>7/3/2020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DE43C-7957-4643-AF18-D46BDBAE183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FC648-6909-4880-9629-94AE9C7127CF}" type="datetimeFigureOut">
              <a:rPr lang="en-US"/>
              <a:pPr>
                <a:defRPr/>
              </a:pPr>
              <a:t>7/3/2020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8BFF9D-ED36-47E7-B84B-202BCBC8C1C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182569-DD78-4BD5-B238-EBE488B31174}" type="datetimeFigureOut">
              <a:rPr lang="en-US"/>
              <a:pPr>
                <a:defRPr/>
              </a:pPr>
              <a:t>7/3/2020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D54FE-CABA-4D0B-9F60-FCEDE570FBE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F4A92-3427-492C-B816-ACD84D765A7D}" type="datetimeFigureOut">
              <a:rPr lang="en-US"/>
              <a:pPr>
                <a:defRPr/>
              </a:pPr>
              <a:t>7/3/2020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C0CF0-2DC4-428C-BFF0-DCCBAF23CDA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F9C48-C5C7-4A46-B1BE-59B35ECAF634}" type="datetimeFigureOut">
              <a:rPr lang="en-US"/>
              <a:pPr>
                <a:defRPr/>
              </a:pPr>
              <a:t>7/3/2020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8F973-1C34-44EC-9327-78D1098CC21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9100211-4755-4EB4-BABF-6C0ED180002A}" type="datetimeFigureOut">
              <a:rPr lang="en-US"/>
              <a:pPr>
                <a:defRPr/>
              </a:pPr>
              <a:t>7/3/2020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1B84AD9-8BD0-476D-878E-D0A7043B93A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u="sng" dirty="0">
                <a:latin typeface="Comic Sans MS" pitchFamily="66" charset="0"/>
              </a:rPr>
              <a:t>Transport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Identify and explore the different types of travel and transport.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u="sng" dirty="0">
                <a:latin typeface="Comic Sans MS" pitchFamily="66" charset="0"/>
              </a:rPr>
              <a:t>Transport: What does it mean?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Transport means to move </a:t>
            </a:r>
            <a:endParaRPr lang="en-US" dirty="0">
              <a:solidFill>
                <a:schemeClr val="tx1"/>
              </a:solidFill>
            </a:endParaRPr>
          </a:p>
          <a:p>
            <a:pPr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from one place to another.</a:t>
            </a:r>
            <a:endParaRPr lang="en-US" dirty="0">
              <a:solidFill>
                <a:schemeClr val="tx1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02583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721804" y="188641"/>
            <a:ext cx="7772400" cy="875710"/>
          </a:xfrm>
        </p:spPr>
        <p:txBody>
          <a:bodyPr/>
          <a:lstStyle/>
          <a:p>
            <a:r>
              <a:rPr lang="en-GB" sz="2800" b="1" u="sng" dirty="0">
                <a:latin typeface="Comic Sans MS" pitchFamily="66" charset="0"/>
              </a:rPr>
              <a:t>Key Vocabulary </a:t>
            </a:r>
          </a:p>
        </p:txBody>
      </p:sp>
      <p:sp>
        <p:nvSpPr>
          <p:cNvPr id="2" name="Subtitle 1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403648" y="1433682"/>
            <a:ext cx="6408712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tabLst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tabLst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tabLst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tabLst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tabLst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95600" algn="l"/>
              </a:tabLst>
            </a:pPr>
            <a:r>
              <a:rPr kumimoji="0" lang="en-GB" altLang="en-US" sz="2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Transport</a:t>
            </a:r>
            <a:endParaRPr kumimoji="0" lang="en-GB" altLang="en-US" sz="24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95600" algn="l"/>
              </a:tabLst>
            </a:pPr>
            <a:r>
              <a:rPr kumimoji="0" lang="en-GB" altLang="en-US" sz="2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Traffic</a:t>
            </a:r>
            <a:endParaRPr kumimoji="0" lang="en-GB" altLang="en-US" sz="24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95600" algn="l"/>
              </a:tabLst>
            </a:pPr>
            <a:r>
              <a:rPr kumimoji="0" lang="en-GB" altLang="en-US" sz="2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Car</a:t>
            </a:r>
            <a:endParaRPr kumimoji="0" lang="en-GB" altLang="en-US" sz="24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95600" algn="l"/>
              </a:tabLst>
            </a:pPr>
            <a:r>
              <a:rPr kumimoji="0" lang="en-GB" altLang="en-US" sz="2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Bus</a:t>
            </a:r>
            <a:endParaRPr kumimoji="0" lang="en-GB" altLang="en-US" sz="24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95600" algn="l"/>
              </a:tabLst>
            </a:pPr>
            <a:r>
              <a:rPr kumimoji="0" lang="en-GB" altLang="en-US" sz="2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Train</a:t>
            </a:r>
            <a:endParaRPr kumimoji="0" lang="en-GB" altLang="en-US" sz="24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95600" algn="l"/>
              </a:tabLst>
            </a:pPr>
            <a:r>
              <a:rPr kumimoji="0" lang="en-GB" altLang="en-US" sz="2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Aeroplane</a:t>
            </a:r>
            <a:endParaRPr kumimoji="0" lang="en-GB" altLang="en-US" sz="24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95600" algn="l"/>
              </a:tabLst>
            </a:pPr>
            <a:r>
              <a:rPr kumimoji="0" lang="en-GB" altLang="en-US" sz="2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Helicopter</a:t>
            </a:r>
            <a:endParaRPr kumimoji="0" lang="en-GB" altLang="en-US" sz="24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95600" algn="l"/>
              </a:tabLst>
            </a:pPr>
            <a:r>
              <a:rPr kumimoji="0" lang="en-GB" altLang="en-US" sz="2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Boat/ship</a:t>
            </a:r>
            <a:endParaRPr kumimoji="0" lang="en-GB" altLang="en-US" sz="24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95600" algn="l"/>
              </a:tabLst>
            </a:pPr>
            <a:r>
              <a:rPr kumimoji="0" lang="en-GB" altLang="en-US" sz="2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Bus</a:t>
            </a:r>
            <a:endParaRPr kumimoji="0" lang="en-GB" altLang="en-US" sz="24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95600" algn="l"/>
              </a:tabLst>
            </a:pPr>
            <a:r>
              <a:rPr kumimoji="0" lang="en-GB" altLang="en-US" sz="2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Water</a:t>
            </a:r>
            <a:endParaRPr kumimoji="0" lang="en-GB" altLang="en-US" sz="24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95600" algn="l"/>
              </a:tabLst>
            </a:pPr>
            <a:r>
              <a:rPr kumimoji="0" lang="en-GB" altLang="en-US" sz="2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Air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95600" algn="l"/>
              </a:tabLst>
            </a:pPr>
            <a:r>
              <a:rPr lang="en-GB" altLang="en-US" sz="2400" dirty="0">
                <a:latin typeface="Comic Sans MS" panose="030F0702030302020204" pitchFamily="66" charset="0"/>
                <a:cs typeface="Arial" panose="020B0604020202020204" pitchFamily="34" charset="0"/>
              </a:rPr>
              <a:t>Land</a:t>
            </a:r>
            <a:endParaRPr kumimoji="0" lang="en-GB" altLang="en-US" sz="24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534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Air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travels in the air?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1132" y="3244036"/>
            <a:ext cx="4340431" cy="26214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158408" y="2564477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Helicopter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76" y="2864846"/>
            <a:ext cx="2647950" cy="173355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71600" y="5475394"/>
            <a:ext cx="2431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Aeroplane</a:t>
            </a:r>
          </a:p>
        </p:txBody>
      </p:sp>
    </p:spTree>
    <p:extLst>
      <p:ext uri="{BB962C8B-B14F-4D97-AF65-F5344CB8AC3E}">
        <p14:creationId xmlns:p14="http://schemas.microsoft.com/office/powerpoint/2010/main" val="26158091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Air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Can you think of other ways to transport through the air?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3063080"/>
            <a:ext cx="3660998" cy="205015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75856" y="5805264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Rocket</a:t>
            </a:r>
          </a:p>
        </p:txBody>
      </p:sp>
    </p:spTree>
    <p:extLst>
      <p:ext uri="{BB962C8B-B14F-4D97-AF65-F5344CB8AC3E}">
        <p14:creationId xmlns:p14="http://schemas.microsoft.com/office/powerpoint/2010/main" val="2652542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/>
          <a:lstStyle/>
          <a:p>
            <a:r>
              <a:rPr lang="en-GB" dirty="0"/>
              <a:t>What types of transport travel in the water?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2636912"/>
            <a:ext cx="2676525" cy="17049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75655" y="4958078"/>
            <a:ext cx="23884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Ships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2605" y="2781851"/>
            <a:ext cx="3162300" cy="1447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652120" y="4958078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Boats</a:t>
            </a:r>
          </a:p>
        </p:txBody>
      </p:sp>
    </p:spTree>
    <p:extLst>
      <p:ext uri="{BB962C8B-B14F-4D97-AF65-F5344CB8AC3E}">
        <p14:creationId xmlns:p14="http://schemas.microsoft.com/office/powerpoint/2010/main" val="31031766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/>
          <a:lstStyle/>
          <a:p>
            <a:r>
              <a:rPr lang="en-GB" dirty="0"/>
              <a:t>Can you think of any other types of transport that can travel in the water?</a:t>
            </a:r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652120" y="4958078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Submarine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9001" y="2822610"/>
            <a:ext cx="3475087" cy="2135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5058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Land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types of transport travel on land?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7" y="2564903"/>
            <a:ext cx="3232929" cy="242469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3608" y="5373216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Train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4931" y="2977151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6000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Land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types of transport travel on land?</a:t>
            </a:r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724128" y="256490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Car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3802" y="3898940"/>
            <a:ext cx="2876550" cy="15906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0814" y="2564904"/>
            <a:ext cx="2619375" cy="174307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098810" y="4847739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Bus</a:t>
            </a:r>
          </a:p>
        </p:txBody>
      </p:sp>
    </p:spTree>
    <p:extLst>
      <p:ext uri="{BB962C8B-B14F-4D97-AF65-F5344CB8AC3E}">
        <p14:creationId xmlns:p14="http://schemas.microsoft.com/office/powerpoint/2010/main" val="4161327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Land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Can you think of any other types of transport that can travel on land?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49" y="3063080"/>
            <a:ext cx="3096555" cy="173407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35896" y="5445224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Racing car</a:t>
            </a:r>
          </a:p>
        </p:txBody>
      </p:sp>
    </p:spTree>
    <p:extLst>
      <p:ext uri="{BB962C8B-B14F-4D97-AF65-F5344CB8AC3E}">
        <p14:creationId xmlns:p14="http://schemas.microsoft.com/office/powerpoint/2010/main" val="16583776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3"/>
          <p:cNvSpPr>
            <a:spLocks noGrp="1"/>
          </p:cNvSpPr>
          <p:nvPr>
            <p:ph type="ctrTitle"/>
          </p:nvPr>
        </p:nvSpPr>
        <p:spPr>
          <a:xfrm>
            <a:off x="642938" y="1143000"/>
            <a:ext cx="7772400" cy="1470025"/>
          </a:xfrm>
        </p:spPr>
        <p:txBody>
          <a:bodyPr/>
          <a:lstStyle/>
          <a:p>
            <a:r>
              <a:rPr lang="en-GB" dirty="0"/>
              <a:t>How do you travel to school each day?</a:t>
            </a:r>
          </a:p>
        </p:txBody>
      </p:sp>
      <p:sp>
        <p:nvSpPr>
          <p:cNvPr id="2" name="AutoShape 2" descr="Bramhope Primary School - Our Schoo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7058" y="2852936"/>
            <a:ext cx="4664159" cy="310378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3"/>
          <p:cNvSpPr>
            <a:spLocks noGrp="1"/>
          </p:cNvSpPr>
          <p:nvPr>
            <p:ph type="ctrTitle"/>
          </p:nvPr>
        </p:nvSpPr>
        <p:spPr>
          <a:xfrm>
            <a:off x="642938" y="1143000"/>
            <a:ext cx="7772400" cy="1470025"/>
          </a:xfrm>
        </p:spPr>
        <p:txBody>
          <a:bodyPr/>
          <a:lstStyle/>
          <a:p>
            <a:r>
              <a:rPr lang="en-GB" dirty="0"/>
              <a:t>How would you like to travel?</a:t>
            </a:r>
          </a:p>
        </p:txBody>
      </p:sp>
      <p:pic>
        <p:nvPicPr>
          <p:cNvPr id="4" name="Picture 6" descr="transport_montage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2708275"/>
            <a:ext cx="4546600" cy="340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01492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42938" y="285750"/>
            <a:ext cx="8072437" cy="2357438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/>
              <a:t>Can you sort the different types of transport into 3 groups: Air, Land and Water? See sheet attached</a:t>
            </a:r>
          </a:p>
        </p:txBody>
      </p:sp>
      <p:pic>
        <p:nvPicPr>
          <p:cNvPr id="6147" name="Picture 2" descr="Ben 10 Inline Scoo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124" y="2393156"/>
            <a:ext cx="1230313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63" y="5286375"/>
            <a:ext cx="2170112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71938"/>
            <a:ext cx="2214563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50" y="5715000"/>
            <a:ext cx="1695450" cy="89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3" descr="C:\Users\wembles\AppData\Local\Microsoft\Windows\Temporary Internet Files\Content.IE5\3T9E8DIH\MPj04393980000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71813" y="4572000"/>
            <a:ext cx="2557462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4" descr="C:\Users\wembles\AppData\Local\Microsoft\Windows\Temporary Internet Files\Content.IE5\GGNP98TC\MCj0237905000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86563" y="2357438"/>
            <a:ext cx="1992312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533</TotalTime>
  <Words>182</Words>
  <Application>Microsoft Office PowerPoint</Application>
  <PresentationFormat>On-screen Show (4:3)</PresentationFormat>
  <Paragraphs>44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Transport</vt:lpstr>
      <vt:lpstr>Transport: What does it mean?</vt:lpstr>
      <vt:lpstr>Key Vocabulary </vt:lpstr>
      <vt:lpstr>Air</vt:lpstr>
      <vt:lpstr>Air</vt:lpstr>
      <vt:lpstr>Water</vt:lpstr>
      <vt:lpstr>Water</vt:lpstr>
      <vt:lpstr>Land</vt:lpstr>
      <vt:lpstr>Land</vt:lpstr>
      <vt:lpstr>Land</vt:lpstr>
      <vt:lpstr>How do you travel to school each day?</vt:lpstr>
      <vt:lpstr>How would you like to travel?</vt:lpstr>
      <vt:lpstr>Can you sort the different types of transport into 3 groups: Air, Land and Water? See sheet attached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new topic is transport</dc:title>
  <dc:creator>wembles</dc:creator>
  <cp:lastModifiedBy>StaffHarrison</cp:lastModifiedBy>
  <cp:revision>51</cp:revision>
  <dcterms:created xsi:type="dcterms:W3CDTF">2009-05-31T08:28:28Z</dcterms:created>
  <dcterms:modified xsi:type="dcterms:W3CDTF">2020-07-03T16:02:49Z</dcterms:modified>
</cp:coreProperties>
</file>