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486" r:id="rId11"/>
    <p:sldId id="511" r:id="rId12"/>
    <p:sldId id="523" r:id="rId13"/>
    <p:sldId id="496" r:id="rId14"/>
    <p:sldId id="510" r:id="rId15"/>
    <p:sldId id="512" r:id="rId16"/>
    <p:sldId id="513" r:id="rId17"/>
    <p:sldId id="502" r:id="rId18"/>
    <p:sldId id="514" r:id="rId19"/>
    <p:sldId id="515" r:id="rId20"/>
    <p:sldId id="506" r:id="rId21"/>
    <p:sldId id="516" r:id="rId22"/>
    <p:sldId id="517" r:id="rId23"/>
    <p:sldId id="518" r:id="rId24"/>
    <p:sldId id="520" r:id="rId25"/>
    <p:sldId id="521" r:id="rId26"/>
    <p:sldId id="522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9BBF87B-2E11-462A-816F-1EF0E6F14B59}"/>
    <pc:docChg chg="undo custSel modSld">
      <pc:chgData name="James Clegg" userId="c6df1435-7a36-4b38-be4d-16e68e91152f" providerId="ADAL" clId="{19BBF87B-2E11-462A-816F-1EF0E6F14B59}" dt="2021-02-24T17:43:51.180" v="128" actId="465"/>
      <pc:docMkLst>
        <pc:docMk/>
      </pc:docMkLst>
      <pc:sldChg chg="addSp delSp modSp modAnim">
        <pc:chgData name="James Clegg" userId="c6df1435-7a36-4b38-be4d-16e68e91152f" providerId="ADAL" clId="{19BBF87B-2E11-462A-816F-1EF0E6F14B59}" dt="2021-02-24T17:22:07.861" v="26"/>
        <pc:sldMkLst>
          <pc:docMk/>
          <pc:sldMk cId="1917967212" sldId="486"/>
        </pc:sldMkLst>
        <pc:spChg chg="del">
          <ac:chgData name="James Clegg" userId="c6df1435-7a36-4b38-be4d-16e68e91152f" providerId="ADAL" clId="{19BBF87B-2E11-462A-816F-1EF0E6F14B59}" dt="2021-02-24T17:21:41.777" v="22" actId="478"/>
          <ac:spMkLst>
            <pc:docMk/>
            <pc:sldMk cId="1917967212" sldId="486"/>
            <ac:spMk id="4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1:22.092" v="18" actId="6549"/>
          <ac:spMkLst>
            <pc:docMk/>
            <pc:sldMk cId="1917967212" sldId="486"/>
            <ac:spMk id="15" creationId="{00000000-0000-0000-0000-000000000000}"/>
          </ac:spMkLst>
        </pc:spChg>
        <pc:spChg chg="add">
          <ac:chgData name="James Clegg" userId="c6df1435-7a36-4b38-be4d-16e68e91152f" providerId="ADAL" clId="{19BBF87B-2E11-462A-816F-1EF0E6F14B59}" dt="2021-02-24T17:20:28.511" v="3"/>
          <ac:spMkLst>
            <pc:docMk/>
            <pc:sldMk cId="1917967212" sldId="486"/>
            <ac:spMk id="29" creationId="{831529F1-3C03-450E-8EE2-B92B3CD86DBC}"/>
          </ac:spMkLst>
        </pc:spChg>
        <pc:spChg chg="add">
          <ac:chgData name="James Clegg" userId="c6df1435-7a36-4b38-be4d-16e68e91152f" providerId="ADAL" clId="{19BBF87B-2E11-462A-816F-1EF0E6F14B59}" dt="2021-02-24T17:20:28.511" v="3"/>
          <ac:spMkLst>
            <pc:docMk/>
            <pc:sldMk cId="1917967212" sldId="486"/>
            <ac:spMk id="30" creationId="{CFBF24AF-618D-44B0-87F3-56A3A46D748C}"/>
          </ac:spMkLst>
        </pc:spChg>
        <pc:spChg chg="add">
          <ac:chgData name="James Clegg" userId="c6df1435-7a36-4b38-be4d-16e68e91152f" providerId="ADAL" clId="{19BBF87B-2E11-462A-816F-1EF0E6F14B59}" dt="2021-02-24T17:20:28.511" v="3"/>
          <ac:spMkLst>
            <pc:docMk/>
            <pc:sldMk cId="1917967212" sldId="486"/>
            <ac:spMk id="31" creationId="{4EDCB529-CE3F-418F-BB02-7BDF32D328A9}"/>
          </ac:spMkLst>
        </pc:spChg>
        <pc:spChg chg="del">
          <ac:chgData name="James Clegg" userId="c6df1435-7a36-4b38-be4d-16e68e91152f" providerId="ADAL" clId="{19BBF87B-2E11-462A-816F-1EF0E6F14B59}" dt="2021-02-24T17:20:28.192" v="2" actId="478"/>
          <ac:spMkLst>
            <pc:docMk/>
            <pc:sldMk cId="1917967212" sldId="486"/>
            <ac:spMk id="41" creationId="{00000000-0000-0000-0000-000000000000}"/>
          </ac:spMkLst>
        </pc:spChg>
        <pc:spChg chg="del">
          <ac:chgData name="James Clegg" userId="c6df1435-7a36-4b38-be4d-16e68e91152f" providerId="ADAL" clId="{19BBF87B-2E11-462A-816F-1EF0E6F14B59}" dt="2021-02-24T17:20:28.192" v="2" actId="478"/>
          <ac:spMkLst>
            <pc:docMk/>
            <pc:sldMk cId="1917967212" sldId="486"/>
            <ac:spMk id="42" creationId="{00000000-0000-0000-0000-000000000000}"/>
          </ac:spMkLst>
        </pc:spChg>
        <pc:spChg chg="del">
          <ac:chgData name="James Clegg" userId="c6df1435-7a36-4b38-be4d-16e68e91152f" providerId="ADAL" clId="{19BBF87B-2E11-462A-816F-1EF0E6F14B59}" dt="2021-02-24T17:20:28.192" v="2" actId="478"/>
          <ac:spMkLst>
            <pc:docMk/>
            <pc:sldMk cId="1917967212" sldId="486"/>
            <ac:spMk id="43" creationId="{00000000-0000-0000-0000-000000000000}"/>
          </ac:spMkLst>
        </pc:spChg>
        <pc:graphicFrameChg chg="del">
          <ac:chgData name="James Clegg" userId="c6df1435-7a36-4b38-be4d-16e68e91152f" providerId="ADAL" clId="{19BBF87B-2E11-462A-816F-1EF0E6F14B59}" dt="2021-02-24T17:22:03.810" v="24" actId="478"/>
          <ac:graphicFrameMkLst>
            <pc:docMk/>
            <pc:sldMk cId="1917967212" sldId="486"/>
            <ac:graphicFrameMk id="2" creationId="{00000000-0000-0000-0000-000000000000}"/>
          </ac:graphicFrameMkLst>
        </pc:graphicFrameChg>
        <pc:graphicFrameChg chg="del">
          <ac:chgData name="James Clegg" userId="c6df1435-7a36-4b38-be4d-16e68e91152f" providerId="ADAL" clId="{19BBF87B-2E11-462A-816F-1EF0E6F14B59}" dt="2021-02-24T17:22:03.810" v="24" actId="478"/>
          <ac:graphicFrameMkLst>
            <pc:docMk/>
            <pc:sldMk cId="1917967212" sldId="486"/>
            <ac:graphicFrameMk id="3" creationId="{00000000-0000-0000-0000-000000000000}"/>
          </ac:graphicFrameMkLst>
        </pc:graphicFrameChg>
        <pc:graphicFrameChg chg="del">
          <ac:chgData name="James Clegg" userId="c6df1435-7a36-4b38-be4d-16e68e91152f" providerId="ADAL" clId="{19BBF87B-2E11-462A-816F-1EF0E6F14B59}" dt="2021-02-24T17:22:03.810" v="24" actId="478"/>
          <ac:graphicFrameMkLst>
            <pc:docMk/>
            <pc:sldMk cId="1917967212" sldId="486"/>
            <ac:graphicFrameMk id="6" creationId="{00000000-0000-0000-0000-000000000000}"/>
          </ac:graphicFrameMkLst>
        </pc:graphicFrameChg>
        <pc:graphicFrameChg chg="add">
          <ac:chgData name="James Clegg" userId="c6df1435-7a36-4b38-be4d-16e68e91152f" providerId="ADAL" clId="{19BBF87B-2E11-462A-816F-1EF0E6F14B59}" dt="2021-02-24T17:22:04.144" v="25"/>
          <ac:graphicFrameMkLst>
            <pc:docMk/>
            <pc:sldMk cId="1917967212" sldId="486"/>
            <ac:graphicFrameMk id="32" creationId="{FCF4038F-0533-469F-B289-A4640DF3BB02}"/>
          </ac:graphicFrameMkLst>
        </pc:graphicFrameChg>
        <pc:graphicFrameChg chg="add">
          <ac:chgData name="James Clegg" userId="c6df1435-7a36-4b38-be4d-16e68e91152f" providerId="ADAL" clId="{19BBF87B-2E11-462A-816F-1EF0E6F14B59}" dt="2021-02-24T17:22:04.144" v="25"/>
          <ac:graphicFrameMkLst>
            <pc:docMk/>
            <pc:sldMk cId="1917967212" sldId="486"/>
            <ac:graphicFrameMk id="33" creationId="{946D57D8-7230-4949-9F50-CEBF4EA633F8}"/>
          </ac:graphicFrameMkLst>
        </pc:graphicFrameChg>
        <pc:graphicFrameChg chg="add">
          <ac:chgData name="James Clegg" userId="c6df1435-7a36-4b38-be4d-16e68e91152f" providerId="ADAL" clId="{19BBF87B-2E11-462A-816F-1EF0E6F14B59}" dt="2021-02-24T17:22:04.144" v="25"/>
          <ac:graphicFrameMkLst>
            <pc:docMk/>
            <pc:sldMk cId="1917967212" sldId="486"/>
            <ac:graphicFrameMk id="34" creationId="{33CBA4C5-23D8-4C69-B26B-D714B9E23590}"/>
          </ac:graphicFrameMkLst>
        </pc:graphicFrameChg>
      </pc:sldChg>
      <pc:sldChg chg="delSp modSp">
        <pc:chgData name="James Clegg" userId="c6df1435-7a36-4b38-be4d-16e68e91152f" providerId="ADAL" clId="{19BBF87B-2E11-462A-816F-1EF0E6F14B59}" dt="2021-02-24T17:30:52.668" v="115" actId="1037"/>
        <pc:sldMkLst>
          <pc:docMk/>
          <pc:sldMk cId="899797481" sldId="496"/>
        </pc:sldMkLst>
        <pc:spChg chg="del">
          <ac:chgData name="James Clegg" userId="c6df1435-7a36-4b38-be4d-16e68e91152f" providerId="ADAL" clId="{19BBF87B-2E11-462A-816F-1EF0E6F14B59}" dt="2021-02-24T17:23:36.590" v="37" actId="478"/>
          <ac:spMkLst>
            <pc:docMk/>
            <pc:sldMk cId="899797481" sldId="496"/>
            <ac:spMk id="3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51.007" v="40" actId="553"/>
          <ac:spMkLst>
            <pc:docMk/>
            <pc:sldMk cId="899797481" sldId="496"/>
            <ac:spMk id="38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43.811" v="38" actId="553"/>
          <ac:spMkLst>
            <pc:docMk/>
            <pc:sldMk cId="899797481" sldId="496"/>
            <ac:spMk id="39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47.131" v="39" actId="553"/>
          <ac:spMkLst>
            <pc:docMk/>
            <pc:sldMk cId="899797481" sldId="496"/>
            <ac:spMk id="40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2:52.117" v="31" actId="14100"/>
          <ac:spMkLst>
            <pc:docMk/>
            <pc:sldMk cId="899797481" sldId="496"/>
            <ac:spMk id="4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2:52.117" v="31" actId="14100"/>
          <ac:spMkLst>
            <pc:docMk/>
            <pc:sldMk cId="899797481" sldId="496"/>
            <ac:spMk id="42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51.007" v="40" actId="553"/>
          <ac:spMkLst>
            <pc:docMk/>
            <pc:sldMk cId="899797481" sldId="496"/>
            <ac:spMk id="43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43.811" v="38" actId="553"/>
          <ac:spMkLst>
            <pc:docMk/>
            <pc:sldMk cId="899797481" sldId="496"/>
            <ac:spMk id="44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47.131" v="39" actId="553"/>
          <ac:spMkLst>
            <pc:docMk/>
            <pc:sldMk cId="899797481" sldId="496"/>
            <ac:spMk id="45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30:52.668" v="115" actId="1037"/>
          <ac:spMkLst>
            <pc:docMk/>
            <pc:sldMk cId="899797481" sldId="496"/>
            <ac:spMk id="46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14.536" v="33" actId="555"/>
          <ac:spMkLst>
            <pc:docMk/>
            <pc:sldMk cId="899797481" sldId="496"/>
            <ac:spMk id="4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30:52.668" v="115" actId="1037"/>
          <ac:spMkLst>
            <pc:docMk/>
            <pc:sldMk cId="899797481" sldId="496"/>
            <ac:spMk id="5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30:46.555" v="99" actId="554"/>
          <ac:spMkLst>
            <pc:docMk/>
            <pc:sldMk cId="899797481" sldId="496"/>
            <ac:spMk id="52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30:52.668" v="115" actId="1037"/>
          <ac:spMkLst>
            <pc:docMk/>
            <pc:sldMk cId="899797481" sldId="496"/>
            <ac:spMk id="56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30:41.838" v="98" actId="555"/>
          <ac:spMkLst>
            <pc:docMk/>
            <pc:sldMk cId="899797481" sldId="496"/>
            <ac:spMk id="5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2:59.706" v="32" actId="1076"/>
          <ac:spMkLst>
            <pc:docMk/>
            <pc:sldMk cId="899797481" sldId="496"/>
            <ac:spMk id="58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3:34.159" v="36" actId="1076"/>
          <ac:spMkLst>
            <pc:docMk/>
            <pc:sldMk cId="899797481" sldId="496"/>
            <ac:spMk id="60" creationId="{00000000-0000-0000-0000-000000000000}"/>
          </ac:spMkLst>
        </pc:spChg>
      </pc:sldChg>
      <pc:sldChg chg="delSp modSp">
        <pc:chgData name="James Clegg" userId="c6df1435-7a36-4b38-be4d-16e68e91152f" providerId="ADAL" clId="{19BBF87B-2E11-462A-816F-1EF0E6F14B59}" dt="2021-02-24T17:25:33.964" v="66" actId="20577"/>
        <pc:sldMkLst>
          <pc:docMk/>
          <pc:sldMk cId="3650491583" sldId="502"/>
        </pc:sldMkLst>
        <pc:spChg chg="mod">
          <ac:chgData name="James Clegg" userId="c6df1435-7a36-4b38-be4d-16e68e91152f" providerId="ADAL" clId="{19BBF87B-2E11-462A-816F-1EF0E6F14B59}" dt="2021-02-24T17:25:09.097" v="53" actId="1582"/>
          <ac:spMkLst>
            <pc:docMk/>
            <pc:sldMk cId="3650491583" sldId="502"/>
            <ac:spMk id="7" creationId="{00000000-0000-0000-0000-000000000000}"/>
          </ac:spMkLst>
        </pc:spChg>
        <pc:spChg chg="del">
          <ac:chgData name="James Clegg" userId="c6df1435-7a36-4b38-be4d-16e68e91152f" providerId="ADAL" clId="{19BBF87B-2E11-462A-816F-1EF0E6F14B59}" dt="2021-02-24T17:24:58.957" v="51" actId="478"/>
          <ac:spMkLst>
            <pc:docMk/>
            <pc:sldMk cId="3650491583" sldId="502"/>
            <ac:spMk id="33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5:33.964" v="66" actId="20577"/>
          <ac:spMkLst>
            <pc:docMk/>
            <pc:sldMk cId="3650491583" sldId="502"/>
            <ac:spMk id="3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5:14.861" v="64" actId="1038"/>
          <ac:spMkLst>
            <pc:docMk/>
            <pc:sldMk cId="3650491583" sldId="502"/>
            <ac:spMk id="93" creationId="{00000000-0000-0000-0000-000000000000}"/>
          </ac:spMkLst>
        </pc:spChg>
      </pc:sldChg>
      <pc:sldChg chg="delSp modSp">
        <pc:chgData name="James Clegg" userId="c6df1435-7a36-4b38-be4d-16e68e91152f" providerId="ADAL" clId="{19BBF87B-2E11-462A-816F-1EF0E6F14B59}" dt="2021-02-24T17:41:07.102" v="123" actId="408"/>
        <pc:sldMkLst>
          <pc:docMk/>
          <pc:sldMk cId="1698059439" sldId="506"/>
        </pc:sldMkLst>
        <pc:spChg chg="del">
          <ac:chgData name="James Clegg" userId="c6df1435-7a36-4b38-be4d-16e68e91152f" providerId="ADAL" clId="{19BBF87B-2E11-462A-816F-1EF0E6F14B59}" dt="2021-02-24T17:26:38.544" v="83" actId="478"/>
          <ac:spMkLst>
            <pc:docMk/>
            <pc:sldMk cId="1698059439" sldId="506"/>
            <ac:spMk id="2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46.197" v="85" actId="1582"/>
          <ac:spMkLst>
            <pc:docMk/>
            <pc:sldMk cId="1698059439" sldId="506"/>
            <ac:spMk id="3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1:07.102" v="123" actId="408"/>
          <ac:spMkLst>
            <pc:docMk/>
            <pc:sldMk cId="1698059439" sldId="506"/>
            <ac:spMk id="35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1:07.102" v="123" actId="408"/>
          <ac:spMkLst>
            <pc:docMk/>
            <pc:sldMk cId="1698059439" sldId="506"/>
            <ac:spMk id="36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1:07.102" v="123" actId="408"/>
          <ac:spMkLst>
            <pc:docMk/>
            <pc:sldMk cId="1698059439" sldId="506"/>
            <ac:spMk id="3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0:49.155" v="120" actId="555"/>
          <ac:spMkLst>
            <pc:docMk/>
            <pc:sldMk cId="1698059439" sldId="506"/>
            <ac:spMk id="38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0:49.155" v="120" actId="555"/>
          <ac:spMkLst>
            <pc:docMk/>
            <pc:sldMk cId="1698059439" sldId="506"/>
            <ac:spMk id="39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0:49.155" v="120" actId="555"/>
          <ac:spMkLst>
            <pc:docMk/>
            <pc:sldMk cId="1698059439" sldId="506"/>
            <ac:spMk id="40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0:49.155" v="120" actId="555"/>
          <ac:spMkLst>
            <pc:docMk/>
            <pc:sldMk cId="1698059439" sldId="506"/>
            <ac:spMk id="4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40:49.155" v="120" actId="555"/>
          <ac:spMkLst>
            <pc:docMk/>
            <pc:sldMk cId="1698059439" sldId="506"/>
            <ac:spMk id="42" creationId="{00000000-0000-0000-0000-000000000000}"/>
          </ac:spMkLst>
        </pc:spChg>
        <pc:cxnChg chg="mod">
          <ac:chgData name="James Clegg" userId="c6df1435-7a36-4b38-be4d-16e68e91152f" providerId="ADAL" clId="{19BBF87B-2E11-462A-816F-1EF0E6F14B59}" dt="2021-02-24T17:26:53.238" v="87" actId="1582"/>
          <ac:cxnSpMkLst>
            <pc:docMk/>
            <pc:sldMk cId="1698059439" sldId="506"/>
            <ac:cxnSpMk id="47" creationId="{00000000-0000-0000-0000-000000000000}"/>
          </ac:cxnSpMkLst>
        </pc:cxnChg>
      </pc:sldChg>
      <pc:sldChg chg="delSp">
        <pc:chgData name="James Clegg" userId="c6df1435-7a36-4b38-be4d-16e68e91152f" providerId="ADAL" clId="{19BBF87B-2E11-462A-816F-1EF0E6F14B59}" dt="2021-02-24T17:24:10.468" v="41" actId="478"/>
        <pc:sldMkLst>
          <pc:docMk/>
          <pc:sldMk cId="2395226870" sldId="510"/>
        </pc:sldMkLst>
        <pc:spChg chg="del">
          <ac:chgData name="James Clegg" userId="c6df1435-7a36-4b38-be4d-16e68e91152f" providerId="ADAL" clId="{19BBF87B-2E11-462A-816F-1EF0E6F14B59}" dt="2021-02-24T17:24:10.468" v="41" actId="478"/>
          <ac:spMkLst>
            <pc:docMk/>
            <pc:sldMk cId="2395226870" sldId="510"/>
            <ac:spMk id="7" creationId="{00000000-0000-0000-0000-000000000000}"/>
          </ac:spMkLst>
        </pc:spChg>
      </pc:sldChg>
      <pc:sldChg chg="addSp delSp modSp">
        <pc:chgData name="James Clegg" userId="c6df1435-7a36-4b38-be4d-16e68e91152f" providerId="ADAL" clId="{19BBF87B-2E11-462A-816F-1EF0E6F14B59}" dt="2021-02-24T17:22:30.178" v="30" actId="14100"/>
        <pc:sldMkLst>
          <pc:docMk/>
          <pc:sldMk cId="1631593709" sldId="511"/>
        </pc:sldMkLst>
        <pc:spChg chg="del">
          <ac:chgData name="James Clegg" userId="c6df1435-7a36-4b38-be4d-16e68e91152f" providerId="ADAL" clId="{19BBF87B-2E11-462A-816F-1EF0E6F14B59}" dt="2021-02-24T17:21:38.644" v="21" actId="478"/>
          <ac:spMkLst>
            <pc:docMk/>
            <pc:sldMk cId="1631593709" sldId="511"/>
            <ac:spMk id="4" creationId="{00000000-0000-0000-0000-000000000000}"/>
          </ac:spMkLst>
        </pc:spChg>
        <pc:spChg chg="del">
          <ac:chgData name="James Clegg" userId="c6df1435-7a36-4b38-be4d-16e68e91152f" providerId="ADAL" clId="{19BBF87B-2E11-462A-816F-1EF0E6F14B59}" dt="2021-02-24T17:21:34.098" v="19" actId="478"/>
          <ac:spMkLst>
            <pc:docMk/>
            <pc:sldMk cId="1631593709" sldId="511"/>
            <ac:spMk id="15" creationId="{00000000-0000-0000-0000-000000000000}"/>
          </ac:spMkLst>
        </pc:spChg>
        <pc:spChg chg="add ord">
          <ac:chgData name="James Clegg" userId="c6df1435-7a36-4b38-be4d-16e68e91152f" providerId="ADAL" clId="{19BBF87B-2E11-462A-816F-1EF0E6F14B59}" dt="2021-02-24T17:22:21.854" v="28" actId="167"/>
          <ac:spMkLst>
            <pc:docMk/>
            <pc:sldMk cId="1631593709" sldId="511"/>
            <ac:spMk id="32" creationId="{936C5964-F456-4561-83AD-B336E7743675}"/>
          </ac:spMkLst>
        </pc:spChg>
        <pc:spChg chg="mod">
          <ac:chgData name="James Clegg" userId="c6df1435-7a36-4b38-be4d-16e68e91152f" providerId="ADAL" clId="{19BBF87B-2E11-462A-816F-1EF0E6F14B59}" dt="2021-02-24T17:20:21.134" v="1" actId="465"/>
          <ac:spMkLst>
            <pc:docMk/>
            <pc:sldMk cId="1631593709" sldId="511"/>
            <ac:spMk id="4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0:21.134" v="1" actId="465"/>
          <ac:spMkLst>
            <pc:docMk/>
            <pc:sldMk cId="1631593709" sldId="511"/>
            <ac:spMk id="42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0:21.134" v="1" actId="465"/>
          <ac:spMkLst>
            <pc:docMk/>
            <pc:sldMk cId="1631593709" sldId="511"/>
            <ac:spMk id="43" creationId="{00000000-0000-0000-0000-000000000000}"/>
          </ac:spMkLst>
        </pc:spChg>
        <pc:graphicFrameChg chg="mod">
          <ac:chgData name="James Clegg" userId="c6df1435-7a36-4b38-be4d-16e68e91152f" providerId="ADAL" clId="{19BBF87B-2E11-462A-816F-1EF0E6F14B59}" dt="2021-02-24T17:21:56.997" v="23" actId="12788"/>
          <ac:graphicFrameMkLst>
            <pc:docMk/>
            <pc:sldMk cId="1631593709" sldId="511"/>
            <ac:graphicFrameMk id="2" creationId="{00000000-0000-0000-0000-000000000000}"/>
          </ac:graphicFrameMkLst>
        </pc:graphicFrameChg>
        <pc:graphicFrameChg chg="mod">
          <ac:chgData name="James Clegg" userId="c6df1435-7a36-4b38-be4d-16e68e91152f" providerId="ADAL" clId="{19BBF87B-2E11-462A-816F-1EF0E6F14B59}" dt="2021-02-24T17:21:56.997" v="23" actId="12788"/>
          <ac:graphicFrameMkLst>
            <pc:docMk/>
            <pc:sldMk cId="1631593709" sldId="511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19BBF87B-2E11-462A-816F-1EF0E6F14B59}" dt="2021-02-24T17:21:56.997" v="23" actId="12788"/>
          <ac:graphicFrameMkLst>
            <pc:docMk/>
            <pc:sldMk cId="1631593709" sldId="511"/>
            <ac:graphicFrameMk id="6" creationId="{00000000-0000-0000-0000-000000000000}"/>
          </ac:graphicFrameMkLst>
        </pc:graphicFrameChg>
        <pc:cxnChg chg="mod">
          <ac:chgData name="James Clegg" userId="c6df1435-7a36-4b38-be4d-16e68e91152f" providerId="ADAL" clId="{19BBF87B-2E11-462A-816F-1EF0E6F14B59}" dt="2021-02-24T17:22:17.390" v="27" actId="1582"/>
          <ac:cxnSpMkLst>
            <pc:docMk/>
            <pc:sldMk cId="1631593709" sldId="511"/>
            <ac:cxnSpMk id="7" creationId="{00000000-0000-0000-0000-000000000000}"/>
          </ac:cxnSpMkLst>
        </pc:cxnChg>
        <pc:cxnChg chg="mod">
          <ac:chgData name="James Clegg" userId="c6df1435-7a36-4b38-be4d-16e68e91152f" providerId="ADAL" clId="{19BBF87B-2E11-462A-816F-1EF0E6F14B59}" dt="2021-02-24T17:22:26.386" v="29" actId="14100"/>
          <ac:cxnSpMkLst>
            <pc:docMk/>
            <pc:sldMk cId="1631593709" sldId="511"/>
            <ac:cxnSpMk id="30" creationId="{00000000-0000-0000-0000-000000000000}"/>
          </ac:cxnSpMkLst>
        </pc:cxnChg>
        <pc:cxnChg chg="mod">
          <ac:chgData name="James Clegg" userId="c6df1435-7a36-4b38-be4d-16e68e91152f" providerId="ADAL" clId="{19BBF87B-2E11-462A-816F-1EF0E6F14B59}" dt="2021-02-24T17:22:30.178" v="30" actId="14100"/>
          <ac:cxnSpMkLst>
            <pc:docMk/>
            <pc:sldMk cId="1631593709" sldId="511"/>
            <ac:cxnSpMk id="31" creationId="{00000000-0000-0000-0000-000000000000}"/>
          </ac:cxnSpMkLst>
        </pc:cxnChg>
      </pc:sldChg>
      <pc:sldChg chg="delSp modSp">
        <pc:chgData name="James Clegg" userId="c6df1435-7a36-4b38-be4d-16e68e91152f" providerId="ADAL" clId="{19BBF87B-2E11-462A-816F-1EF0E6F14B59}" dt="2021-02-24T17:24:42.113" v="48" actId="554"/>
        <pc:sldMkLst>
          <pc:docMk/>
          <pc:sldMk cId="1174247539" sldId="512"/>
        </pc:sldMkLst>
        <pc:spChg chg="del">
          <ac:chgData name="James Clegg" userId="c6df1435-7a36-4b38-be4d-16e68e91152f" providerId="ADAL" clId="{19BBF87B-2E11-462A-816F-1EF0E6F14B59}" dt="2021-02-24T17:24:15.005" v="42" actId="478"/>
          <ac:spMkLst>
            <pc:docMk/>
            <pc:sldMk cId="1174247539" sldId="512"/>
            <ac:spMk id="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4:42.113" v="48" actId="554"/>
          <ac:spMkLst>
            <pc:docMk/>
            <pc:sldMk cId="1174247539" sldId="512"/>
            <ac:spMk id="19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4:42.113" v="48" actId="554"/>
          <ac:spMkLst>
            <pc:docMk/>
            <pc:sldMk cId="1174247539" sldId="512"/>
            <ac:spMk id="20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4:32.946" v="46" actId="555"/>
          <ac:spMkLst>
            <pc:docMk/>
            <pc:sldMk cId="1174247539" sldId="512"/>
            <ac:spMk id="26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4:32.946" v="46" actId="555"/>
          <ac:spMkLst>
            <pc:docMk/>
            <pc:sldMk cId="1174247539" sldId="512"/>
            <ac:spMk id="2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4:37.392" v="47" actId="554"/>
          <ac:spMkLst>
            <pc:docMk/>
            <pc:sldMk cId="1174247539" sldId="512"/>
            <ac:spMk id="4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4:37.392" v="47" actId="554"/>
          <ac:spMkLst>
            <pc:docMk/>
            <pc:sldMk cId="1174247539" sldId="512"/>
            <ac:spMk id="42" creationId="{00000000-0000-0000-0000-000000000000}"/>
          </ac:spMkLst>
        </pc:spChg>
      </pc:sldChg>
      <pc:sldChg chg="delSp modSp">
        <pc:chgData name="James Clegg" userId="c6df1435-7a36-4b38-be4d-16e68e91152f" providerId="ADAL" clId="{19BBF87B-2E11-462A-816F-1EF0E6F14B59}" dt="2021-02-24T17:24:52.111" v="50" actId="1076"/>
        <pc:sldMkLst>
          <pc:docMk/>
          <pc:sldMk cId="593614716" sldId="513"/>
        </pc:sldMkLst>
        <pc:spChg chg="del">
          <ac:chgData name="James Clegg" userId="c6df1435-7a36-4b38-be4d-16e68e91152f" providerId="ADAL" clId="{19BBF87B-2E11-462A-816F-1EF0E6F14B59}" dt="2021-02-24T17:24:48.268" v="49" actId="478"/>
          <ac:spMkLst>
            <pc:docMk/>
            <pc:sldMk cId="593614716" sldId="513"/>
            <ac:spMk id="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4:52.111" v="50" actId="1076"/>
          <ac:spMkLst>
            <pc:docMk/>
            <pc:sldMk cId="593614716" sldId="513"/>
            <ac:spMk id="18" creationId="{00000000-0000-0000-0000-000000000000}"/>
          </ac:spMkLst>
        </pc:spChg>
      </pc:sldChg>
      <pc:sldChg chg="delSp modSp">
        <pc:chgData name="James Clegg" userId="c6df1435-7a36-4b38-be4d-16e68e91152f" providerId="ADAL" clId="{19BBF87B-2E11-462A-816F-1EF0E6F14B59}" dt="2021-02-24T17:25:47.605" v="70" actId="478"/>
        <pc:sldMkLst>
          <pc:docMk/>
          <pc:sldMk cId="3867025573" sldId="514"/>
        </pc:sldMkLst>
        <pc:spChg chg="del">
          <ac:chgData name="James Clegg" userId="c6df1435-7a36-4b38-be4d-16e68e91152f" providerId="ADAL" clId="{19BBF87B-2E11-462A-816F-1EF0E6F14B59}" dt="2021-02-24T17:25:47.605" v="70" actId="478"/>
          <ac:spMkLst>
            <pc:docMk/>
            <pc:sldMk cId="3867025573" sldId="514"/>
            <ac:spMk id="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5:45.014" v="69" actId="20577"/>
          <ac:spMkLst>
            <pc:docMk/>
            <pc:sldMk cId="3867025573" sldId="514"/>
            <ac:spMk id="17" creationId="{00000000-0000-0000-0000-000000000000}"/>
          </ac:spMkLst>
        </pc:spChg>
      </pc:sldChg>
      <pc:sldChg chg="delSp modSp">
        <pc:chgData name="James Clegg" userId="c6df1435-7a36-4b38-be4d-16e68e91152f" providerId="ADAL" clId="{19BBF87B-2E11-462A-816F-1EF0E6F14B59}" dt="2021-02-24T17:26:30.788" v="82" actId="554"/>
        <pc:sldMkLst>
          <pc:docMk/>
          <pc:sldMk cId="3413015208" sldId="515"/>
        </pc:sldMkLst>
        <pc:spChg chg="del">
          <ac:chgData name="James Clegg" userId="c6df1435-7a36-4b38-be4d-16e68e91152f" providerId="ADAL" clId="{19BBF87B-2E11-462A-816F-1EF0E6F14B59}" dt="2021-02-24T17:25:52.983" v="73" actId="478"/>
          <ac:spMkLst>
            <pc:docMk/>
            <pc:sldMk cId="3413015208" sldId="515"/>
            <ac:spMk id="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5:50.740" v="72" actId="20577"/>
          <ac:spMkLst>
            <pc:docMk/>
            <pc:sldMk cId="3413015208" sldId="515"/>
            <ac:spMk id="17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03.525" v="76" actId="1076"/>
          <ac:spMkLst>
            <pc:docMk/>
            <pc:sldMk cId="3413015208" sldId="515"/>
            <ac:spMk id="5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30.788" v="82" actId="554"/>
          <ac:spMkLst>
            <pc:docMk/>
            <pc:sldMk cId="3413015208" sldId="515"/>
            <ac:spMk id="54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30.788" v="82" actId="554"/>
          <ac:spMkLst>
            <pc:docMk/>
            <pc:sldMk cId="3413015208" sldId="515"/>
            <ac:spMk id="58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30.788" v="82" actId="554"/>
          <ac:spMkLst>
            <pc:docMk/>
            <pc:sldMk cId="3413015208" sldId="515"/>
            <ac:spMk id="59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30.788" v="82" actId="554"/>
          <ac:spMkLst>
            <pc:docMk/>
            <pc:sldMk cId="3413015208" sldId="515"/>
            <ac:spMk id="60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16.189" v="79" actId="1076"/>
          <ac:spMkLst>
            <pc:docMk/>
            <pc:sldMk cId="3413015208" sldId="515"/>
            <ac:spMk id="6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6:19.678" v="80" actId="1076"/>
          <ac:spMkLst>
            <pc:docMk/>
            <pc:sldMk cId="3413015208" sldId="515"/>
            <ac:spMk id="62" creationId="{00000000-0000-0000-0000-000000000000}"/>
          </ac:spMkLst>
        </pc:spChg>
      </pc:sldChg>
      <pc:sldChg chg="delSp">
        <pc:chgData name="James Clegg" userId="c6df1435-7a36-4b38-be4d-16e68e91152f" providerId="ADAL" clId="{19BBF87B-2E11-462A-816F-1EF0E6F14B59}" dt="2021-02-24T17:26:58.650" v="88" actId="478"/>
        <pc:sldMkLst>
          <pc:docMk/>
          <pc:sldMk cId="782884978" sldId="516"/>
        </pc:sldMkLst>
        <pc:spChg chg="del">
          <ac:chgData name="James Clegg" userId="c6df1435-7a36-4b38-be4d-16e68e91152f" providerId="ADAL" clId="{19BBF87B-2E11-462A-816F-1EF0E6F14B59}" dt="2021-02-24T17:26:58.650" v="88" actId="478"/>
          <ac:spMkLst>
            <pc:docMk/>
            <pc:sldMk cId="782884978" sldId="516"/>
            <ac:spMk id="7" creationId="{00000000-0000-0000-0000-000000000000}"/>
          </ac:spMkLst>
        </pc:spChg>
      </pc:sldChg>
      <pc:sldChg chg="addSp delSp modSp addAnim delAnim">
        <pc:chgData name="James Clegg" userId="c6df1435-7a36-4b38-be4d-16e68e91152f" providerId="ADAL" clId="{19BBF87B-2E11-462A-816F-1EF0E6F14B59}" dt="2021-02-24T17:43:51.180" v="128" actId="465"/>
        <pc:sldMkLst>
          <pc:docMk/>
          <pc:sldMk cId="4267245822" sldId="517"/>
        </pc:sldMkLst>
        <pc:spChg chg="del">
          <ac:chgData name="James Clegg" userId="c6df1435-7a36-4b38-be4d-16e68e91152f" providerId="ADAL" clId="{19BBF87B-2E11-462A-816F-1EF0E6F14B59}" dt="2021-02-24T17:27:04.164" v="89" actId="478"/>
          <ac:spMkLst>
            <pc:docMk/>
            <pc:sldMk cId="4267245822" sldId="517"/>
            <ac:spMk id="7" creationId="{00000000-0000-0000-0000-000000000000}"/>
          </ac:spMkLst>
        </pc:spChg>
        <pc:spChg chg="add del mod">
          <ac:chgData name="James Clegg" userId="c6df1435-7a36-4b38-be4d-16e68e91152f" providerId="ADAL" clId="{19BBF87B-2E11-462A-816F-1EF0E6F14B59}" dt="2021-02-24T17:27:12.957" v="93" actId="478"/>
          <ac:spMkLst>
            <pc:docMk/>
            <pc:sldMk cId="4267245822" sldId="517"/>
            <ac:spMk id="98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7:30.442" v="97" actId="1076"/>
          <ac:spMkLst>
            <pc:docMk/>
            <pc:sldMk cId="4267245822" sldId="517"/>
            <ac:spMk id="100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7:25.464" v="96" actId="1076"/>
          <ac:spMkLst>
            <pc:docMk/>
            <pc:sldMk cId="4267245822" sldId="517"/>
            <ac:spMk id="111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7:21.621" v="95" actId="1076"/>
          <ac:spMkLst>
            <pc:docMk/>
            <pc:sldMk cId="4267245822" sldId="517"/>
            <ac:spMk id="112" creationId="{00000000-0000-0000-0000-000000000000}"/>
          </ac:spMkLst>
        </pc:spChg>
        <pc:spChg chg="mod">
          <ac:chgData name="James Clegg" userId="c6df1435-7a36-4b38-be4d-16e68e91152f" providerId="ADAL" clId="{19BBF87B-2E11-462A-816F-1EF0E6F14B59}" dt="2021-02-24T17:27:18.516" v="94" actId="1076"/>
          <ac:spMkLst>
            <pc:docMk/>
            <pc:sldMk cId="4267245822" sldId="517"/>
            <ac:spMk id="113" creationId="{00000000-0000-0000-0000-000000000000}"/>
          </ac:spMkLst>
        </pc:spChg>
        <pc:grpChg chg="mod">
          <ac:chgData name="James Clegg" userId="c6df1435-7a36-4b38-be4d-16e68e91152f" providerId="ADAL" clId="{19BBF87B-2E11-462A-816F-1EF0E6F14B59}" dt="2021-02-24T17:43:51.180" v="128" actId="465"/>
          <ac:grpSpMkLst>
            <pc:docMk/>
            <pc:sldMk cId="4267245822" sldId="517"/>
            <ac:grpSpMk id="63" creationId="{00000000-0000-0000-0000-000000000000}"/>
          </ac:grpSpMkLst>
        </pc:grpChg>
        <pc:grpChg chg="mod">
          <ac:chgData name="James Clegg" userId="c6df1435-7a36-4b38-be4d-16e68e91152f" providerId="ADAL" clId="{19BBF87B-2E11-462A-816F-1EF0E6F14B59}" dt="2021-02-24T17:43:51.180" v="128" actId="465"/>
          <ac:grpSpMkLst>
            <pc:docMk/>
            <pc:sldMk cId="4267245822" sldId="517"/>
            <ac:grpSpMk id="64" creationId="{00000000-0000-0000-0000-000000000000}"/>
          </ac:grpSpMkLst>
        </pc:grpChg>
        <pc:grpChg chg="mod">
          <ac:chgData name="James Clegg" userId="c6df1435-7a36-4b38-be4d-16e68e91152f" providerId="ADAL" clId="{19BBF87B-2E11-462A-816F-1EF0E6F14B59}" dt="2021-02-24T17:43:51.180" v="128" actId="465"/>
          <ac:grpSpMkLst>
            <pc:docMk/>
            <pc:sldMk cId="4267245822" sldId="517"/>
            <ac:grpSpMk id="70" creationId="{00000000-0000-0000-0000-000000000000}"/>
          </ac:grpSpMkLst>
        </pc:grpChg>
        <pc:grpChg chg="mod">
          <ac:chgData name="James Clegg" userId="c6df1435-7a36-4b38-be4d-16e68e91152f" providerId="ADAL" clId="{19BBF87B-2E11-462A-816F-1EF0E6F14B59}" dt="2021-02-24T17:43:51.180" v="128" actId="465"/>
          <ac:grpSpMkLst>
            <pc:docMk/>
            <pc:sldMk cId="4267245822" sldId="517"/>
            <ac:grpSpMk id="76" creationId="{00000000-0000-0000-0000-000000000000}"/>
          </ac:grpSpMkLst>
        </pc:grpChg>
        <pc:grpChg chg="mod">
          <ac:chgData name="James Clegg" userId="c6df1435-7a36-4b38-be4d-16e68e91152f" providerId="ADAL" clId="{19BBF87B-2E11-462A-816F-1EF0E6F14B59}" dt="2021-02-24T17:43:51.180" v="128" actId="465"/>
          <ac:grpSpMkLst>
            <pc:docMk/>
            <pc:sldMk cId="4267245822" sldId="517"/>
            <ac:grpSpMk id="82" creationId="{00000000-0000-0000-0000-000000000000}"/>
          </ac:grpSpMkLst>
        </pc:grpChg>
        <pc:grpChg chg="mod">
          <ac:chgData name="James Clegg" userId="c6df1435-7a36-4b38-be4d-16e68e91152f" providerId="ADAL" clId="{19BBF87B-2E11-462A-816F-1EF0E6F14B59}" dt="2021-02-24T17:43:51.180" v="128" actId="465"/>
          <ac:grpSpMkLst>
            <pc:docMk/>
            <pc:sldMk cId="4267245822" sldId="517"/>
            <ac:grpSpMk id="88" creationId="{00000000-0000-0000-0000-000000000000}"/>
          </ac:grpSpMkLst>
        </pc:grpChg>
      </pc:sldChg>
    </pc:docChg>
  </pc:docChgLst>
  <pc:docChgLst>
    <pc:chgData name="James Clegg" userId="c6df1435-7a36-4b38-be4d-16e68e91152f" providerId="ADAL" clId="{1CBCCFFF-12DE-442C-954A-22C457752ABE}"/>
    <pc:docChg chg="custSel modSld">
      <pc:chgData name="James Clegg" userId="c6df1435-7a36-4b38-be4d-16e68e91152f" providerId="ADAL" clId="{1CBCCFFF-12DE-442C-954A-22C457752ABE}" dt="2021-02-25T10:26:48.776" v="12"/>
      <pc:docMkLst>
        <pc:docMk/>
      </pc:docMkLst>
      <pc:sldChg chg="modTransition">
        <pc:chgData name="James Clegg" userId="c6df1435-7a36-4b38-be4d-16e68e91152f" providerId="ADAL" clId="{1CBCCFFF-12DE-442C-954A-22C457752ABE}" dt="2021-02-25T10:26:48.776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1CBCCFFF-12DE-442C-954A-22C457752ABE}" dt="2021-02-25T10:26:48.776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1917967212" sldId="486"/>
        </pc:sldMkLst>
        <pc:picChg chg="del">
          <ac:chgData name="James Clegg" userId="c6df1435-7a36-4b38-be4d-16e68e91152f" providerId="ADAL" clId="{1CBCCFFF-12DE-442C-954A-22C457752ABE}" dt="2021-02-25T10:26:09.937" v="0" actId="478"/>
          <ac:picMkLst>
            <pc:docMk/>
            <pc:sldMk cId="1917967212" sldId="486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899797481" sldId="496"/>
        </pc:sldMkLst>
        <pc:picChg chg="del">
          <ac:chgData name="James Clegg" userId="c6df1435-7a36-4b38-be4d-16e68e91152f" providerId="ADAL" clId="{1CBCCFFF-12DE-442C-954A-22C457752ABE}" dt="2021-02-25T10:26:16.052" v="2" actId="478"/>
          <ac:picMkLst>
            <pc:docMk/>
            <pc:sldMk cId="899797481" sldId="49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3650491583" sldId="502"/>
        </pc:sldMkLst>
        <pc:picChg chg="del">
          <ac:chgData name="James Clegg" userId="c6df1435-7a36-4b38-be4d-16e68e91152f" providerId="ADAL" clId="{1CBCCFFF-12DE-442C-954A-22C457752ABE}" dt="2021-02-25T10:26:27.125" v="6" actId="478"/>
          <ac:picMkLst>
            <pc:docMk/>
            <pc:sldMk cId="3650491583" sldId="50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1698059439" sldId="506"/>
        </pc:sldMkLst>
        <pc:picChg chg="del">
          <ac:chgData name="James Clegg" userId="c6df1435-7a36-4b38-be4d-16e68e91152f" providerId="ADAL" clId="{1CBCCFFF-12DE-442C-954A-22C457752ABE}" dt="2021-02-25T10:26:35.551" v="9" actId="478"/>
          <ac:picMkLst>
            <pc:docMk/>
            <pc:sldMk cId="1698059439" sldId="506"/>
            <ac:picMk id="50" creationId="{00000000-0000-0000-0000-000000000000}"/>
          </ac:picMkLst>
        </pc:picChg>
      </pc:sldChg>
      <pc:sldChg chg="modTransition">
        <pc:chgData name="James Clegg" userId="c6df1435-7a36-4b38-be4d-16e68e91152f" providerId="ADAL" clId="{1CBCCFFF-12DE-442C-954A-22C457752ABE}" dt="2021-02-25T10:26:48.776" v="12"/>
        <pc:sldMkLst>
          <pc:docMk/>
          <pc:sldMk cId="1054704178" sldId="509"/>
        </pc:sldMkLst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2395226870" sldId="510"/>
        </pc:sldMkLst>
        <pc:picChg chg="del">
          <ac:chgData name="James Clegg" userId="c6df1435-7a36-4b38-be4d-16e68e91152f" providerId="ADAL" clId="{1CBCCFFF-12DE-442C-954A-22C457752ABE}" dt="2021-02-25T10:26:18.905" v="3" actId="478"/>
          <ac:picMkLst>
            <pc:docMk/>
            <pc:sldMk cId="2395226870" sldId="5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1631593709" sldId="511"/>
        </pc:sldMkLst>
        <pc:picChg chg="del">
          <ac:chgData name="James Clegg" userId="c6df1435-7a36-4b38-be4d-16e68e91152f" providerId="ADAL" clId="{1CBCCFFF-12DE-442C-954A-22C457752ABE}" dt="2021-02-25T10:26:12.631" v="1" actId="478"/>
          <ac:picMkLst>
            <pc:docMk/>
            <pc:sldMk cId="1631593709" sldId="511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1174247539" sldId="512"/>
        </pc:sldMkLst>
        <pc:picChg chg="del">
          <ac:chgData name="James Clegg" userId="c6df1435-7a36-4b38-be4d-16e68e91152f" providerId="ADAL" clId="{1CBCCFFF-12DE-442C-954A-22C457752ABE}" dt="2021-02-25T10:26:21.801" v="4" actId="478"/>
          <ac:picMkLst>
            <pc:docMk/>
            <pc:sldMk cId="1174247539" sldId="5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593614716" sldId="513"/>
        </pc:sldMkLst>
        <pc:picChg chg="del">
          <ac:chgData name="James Clegg" userId="c6df1435-7a36-4b38-be4d-16e68e91152f" providerId="ADAL" clId="{1CBCCFFF-12DE-442C-954A-22C457752ABE}" dt="2021-02-25T10:26:24.292" v="5" actId="478"/>
          <ac:picMkLst>
            <pc:docMk/>
            <pc:sldMk cId="593614716" sldId="51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3867025573" sldId="514"/>
        </pc:sldMkLst>
        <pc:picChg chg="del">
          <ac:chgData name="James Clegg" userId="c6df1435-7a36-4b38-be4d-16e68e91152f" providerId="ADAL" clId="{1CBCCFFF-12DE-442C-954A-22C457752ABE}" dt="2021-02-25T10:26:29.803" v="7" actId="478"/>
          <ac:picMkLst>
            <pc:docMk/>
            <pc:sldMk cId="3867025573" sldId="5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3413015208" sldId="515"/>
        </pc:sldMkLst>
        <pc:picChg chg="del">
          <ac:chgData name="James Clegg" userId="c6df1435-7a36-4b38-be4d-16e68e91152f" providerId="ADAL" clId="{1CBCCFFF-12DE-442C-954A-22C457752ABE}" dt="2021-02-25T10:26:32.687" v="8" actId="478"/>
          <ac:picMkLst>
            <pc:docMk/>
            <pc:sldMk cId="3413015208" sldId="51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782884978" sldId="516"/>
        </pc:sldMkLst>
        <pc:picChg chg="del">
          <ac:chgData name="James Clegg" userId="c6df1435-7a36-4b38-be4d-16e68e91152f" providerId="ADAL" clId="{1CBCCFFF-12DE-442C-954A-22C457752ABE}" dt="2021-02-25T10:26:38.397" v="10" actId="478"/>
          <ac:picMkLst>
            <pc:docMk/>
            <pc:sldMk cId="782884978" sldId="51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CBCCFFF-12DE-442C-954A-22C457752ABE}" dt="2021-02-25T10:26:48.776" v="12"/>
        <pc:sldMkLst>
          <pc:docMk/>
          <pc:sldMk cId="4267245822" sldId="517"/>
        </pc:sldMkLst>
        <pc:picChg chg="del">
          <ac:chgData name="James Clegg" userId="c6df1435-7a36-4b38-be4d-16e68e91152f" providerId="ADAL" clId="{1CBCCFFF-12DE-442C-954A-22C457752ABE}" dt="2021-02-25T10:26:40.909" v="11" actId="478"/>
          <ac:picMkLst>
            <pc:docMk/>
            <pc:sldMk cId="4267245822" sldId="517"/>
            <ac:picMk id="11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5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857952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is the ratio of cookies to donuts?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The ratios show shaded parts to non-shaded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parts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.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ratios to the bar models.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898" y="1142352"/>
            <a:ext cx="614112" cy="4798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86" y="1448575"/>
            <a:ext cx="614112" cy="47989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759" y="1135099"/>
            <a:ext cx="614112" cy="47989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347" y="1441322"/>
            <a:ext cx="614112" cy="47989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905" y="1076074"/>
            <a:ext cx="614112" cy="47989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493" y="1382297"/>
            <a:ext cx="614112" cy="47989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188" y="1117635"/>
            <a:ext cx="614112" cy="4798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178" y="1598359"/>
            <a:ext cx="599403" cy="577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775" y="1516763"/>
            <a:ext cx="599403" cy="577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68" y="1549186"/>
            <a:ext cx="599403" cy="5773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014" y="1326319"/>
            <a:ext cx="599403" cy="5773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12" y="1458085"/>
            <a:ext cx="599403" cy="577339"/>
          </a:xfrm>
          <a:prstGeom prst="rect">
            <a:avLst/>
          </a:prstGeom>
        </p:spPr>
      </p:pic>
      <p:sp>
        <p:nvSpPr>
          <p:cNvPr id="29" name="Rounded Rectangle 40">
            <a:extLst>
              <a:ext uri="{FF2B5EF4-FFF2-40B4-BE49-F238E27FC236}">
                <a16:creationId xmlns:a16="http://schemas.microsoft.com/office/drawing/2014/main" id="{831529F1-3C03-450E-8EE2-B92B3CD86DBC}"/>
              </a:ext>
            </a:extLst>
          </p:cNvPr>
          <p:cNvSpPr/>
          <p:nvPr/>
        </p:nvSpPr>
        <p:spPr>
          <a:xfrm>
            <a:off x="1169072" y="3400382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5</a:t>
            </a:r>
          </a:p>
        </p:txBody>
      </p:sp>
      <p:sp>
        <p:nvSpPr>
          <p:cNvPr id="30" name="Rounded Rectangle 41">
            <a:extLst>
              <a:ext uri="{FF2B5EF4-FFF2-40B4-BE49-F238E27FC236}">
                <a16:creationId xmlns:a16="http://schemas.microsoft.com/office/drawing/2014/main" id="{CFBF24AF-618D-44B0-87F3-56A3A46D748C}"/>
              </a:ext>
            </a:extLst>
          </p:cNvPr>
          <p:cNvSpPr/>
          <p:nvPr/>
        </p:nvSpPr>
        <p:spPr>
          <a:xfrm>
            <a:off x="1169072" y="4318750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 : 3</a:t>
            </a:r>
          </a:p>
        </p:txBody>
      </p:sp>
      <p:sp>
        <p:nvSpPr>
          <p:cNvPr id="31" name="Rounded Rectangle 42">
            <a:extLst>
              <a:ext uri="{FF2B5EF4-FFF2-40B4-BE49-F238E27FC236}">
                <a16:creationId xmlns:a16="http://schemas.microsoft.com/office/drawing/2014/main" id="{4EDCB529-CE3F-418F-BB02-7BDF32D328A9}"/>
              </a:ext>
            </a:extLst>
          </p:cNvPr>
          <p:cNvSpPr/>
          <p:nvPr/>
        </p:nvSpPr>
        <p:spPr>
          <a:xfrm>
            <a:off x="1169072" y="5237118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1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FCF4038F-0533-469F-B289-A4640DF3BB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490834"/>
              </p:ext>
            </p:extLst>
          </p:nvPr>
        </p:nvGraphicFramePr>
        <p:xfrm>
          <a:off x="5204737" y="3505907"/>
          <a:ext cx="209591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979">
                  <a:extLst>
                    <a:ext uri="{9D8B030D-6E8A-4147-A177-3AD203B41FA5}">
                      <a16:colId xmlns:a16="http://schemas.microsoft.com/office/drawing/2014/main" val="302825562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42529826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126369931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71309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60499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946D57D8-7230-4949-9F50-CEBF4EA633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280723"/>
              </p:ext>
            </p:extLst>
          </p:nvPr>
        </p:nvGraphicFramePr>
        <p:xfrm>
          <a:off x="4941323" y="4281389"/>
          <a:ext cx="2622744" cy="511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843">
                  <a:extLst>
                    <a:ext uri="{9D8B030D-6E8A-4147-A177-3AD203B41FA5}">
                      <a16:colId xmlns:a16="http://schemas.microsoft.com/office/drawing/2014/main" val="221176146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82341449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19292048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87738114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2028296050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490204281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72533497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74878920"/>
                    </a:ext>
                  </a:extLst>
                </a:gridCol>
              </a:tblGrid>
              <a:tr h="5118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131665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3CBA4C5-23D8-4C69-B26B-D714B9E235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690105"/>
              </p:ext>
            </p:extLst>
          </p:nvPr>
        </p:nvGraphicFramePr>
        <p:xfrm>
          <a:off x="5076953" y="5272935"/>
          <a:ext cx="23514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871">
                  <a:extLst>
                    <a:ext uri="{9D8B030D-6E8A-4147-A177-3AD203B41FA5}">
                      <a16:colId xmlns:a16="http://schemas.microsoft.com/office/drawing/2014/main" val="400467922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1774975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2019451670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418142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92798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796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936C5964-F456-4561-83AD-B336E7743675}"/>
              </a:ext>
            </a:extLst>
          </p:cNvPr>
          <p:cNvSpPr txBox="1"/>
          <p:nvPr/>
        </p:nvSpPr>
        <p:spPr>
          <a:xfrm>
            <a:off x="668983" y="540089"/>
            <a:ext cx="857952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is the ratio of cookies to donuts?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The ratios show shaded parts to non-shaded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parts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.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ratios to the bar models.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898" y="1142352"/>
            <a:ext cx="614112" cy="4798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86" y="1448575"/>
            <a:ext cx="614112" cy="47989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759" y="1135099"/>
            <a:ext cx="614112" cy="47989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347" y="1441322"/>
            <a:ext cx="614112" cy="47989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905" y="1076074"/>
            <a:ext cx="614112" cy="47989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493" y="1382297"/>
            <a:ext cx="614112" cy="47989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188" y="1117635"/>
            <a:ext cx="614112" cy="4798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178" y="1598359"/>
            <a:ext cx="599403" cy="577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775" y="1516763"/>
            <a:ext cx="599403" cy="577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68" y="1549186"/>
            <a:ext cx="599403" cy="5773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014" y="1326319"/>
            <a:ext cx="599403" cy="5773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12" y="1458085"/>
            <a:ext cx="599403" cy="577339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659414"/>
              </p:ext>
            </p:extLst>
          </p:nvPr>
        </p:nvGraphicFramePr>
        <p:xfrm>
          <a:off x="5204737" y="3505907"/>
          <a:ext cx="209591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979">
                  <a:extLst>
                    <a:ext uri="{9D8B030D-6E8A-4147-A177-3AD203B41FA5}">
                      <a16:colId xmlns:a16="http://schemas.microsoft.com/office/drawing/2014/main" val="302825562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42529826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126369931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71309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60499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659340"/>
              </p:ext>
            </p:extLst>
          </p:nvPr>
        </p:nvGraphicFramePr>
        <p:xfrm>
          <a:off x="4941323" y="4281389"/>
          <a:ext cx="2622744" cy="511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843">
                  <a:extLst>
                    <a:ext uri="{9D8B030D-6E8A-4147-A177-3AD203B41FA5}">
                      <a16:colId xmlns:a16="http://schemas.microsoft.com/office/drawing/2014/main" val="221176146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82341449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19292048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87738114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2028296050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490204281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72533497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74878920"/>
                    </a:ext>
                  </a:extLst>
                </a:gridCol>
              </a:tblGrid>
              <a:tr h="5118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13166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005031"/>
              </p:ext>
            </p:extLst>
          </p:nvPr>
        </p:nvGraphicFramePr>
        <p:xfrm>
          <a:off x="5076953" y="5272935"/>
          <a:ext cx="23514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871">
                  <a:extLst>
                    <a:ext uri="{9D8B030D-6E8A-4147-A177-3AD203B41FA5}">
                      <a16:colId xmlns:a16="http://schemas.microsoft.com/office/drawing/2014/main" val="400467922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1774975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2019451670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418142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9279844"/>
                  </a:ext>
                </a:extLst>
              </a:tr>
            </a:tbl>
          </a:graphicData>
        </a:graphic>
      </p:graphicFrame>
      <p:sp>
        <p:nvSpPr>
          <p:cNvPr id="41" name="Rounded Rectangle 40"/>
          <p:cNvSpPr/>
          <p:nvPr/>
        </p:nvSpPr>
        <p:spPr>
          <a:xfrm>
            <a:off x="1169072" y="3400382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5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1169072" y="4318750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 : 3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1169072" y="5237118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88325" y="960367"/>
            <a:ext cx="108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 : 5 </a:t>
            </a:r>
          </a:p>
        </p:txBody>
      </p:sp>
      <p:cxnSp>
        <p:nvCxnSpPr>
          <p:cNvPr id="7" name="Straight Connector 6"/>
          <p:cNvCxnSpPr>
            <a:stCxn id="41" idx="3"/>
            <a:endCxn id="3" idx="1"/>
          </p:cNvCxnSpPr>
          <p:nvPr/>
        </p:nvCxnSpPr>
        <p:spPr>
          <a:xfrm>
            <a:off x="2293413" y="3691327"/>
            <a:ext cx="2647910" cy="8459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  <a:stCxn id="42" idx="3"/>
            <a:endCxn id="6" idx="1"/>
          </p:cNvCxnSpPr>
          <p:nvPr/>
        </p:nvCxnSpPr>
        <p:spPr>
          <a:xfrm>
            <a:off x="2293413" y="4609695"/>
            <a:ext cx="2783540" cy="84866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cxnSpLocks/>
            <a:stCxn id="43" idx="3"/>
            <a:endCxn id="2" idx="1"/>
          </p:cNvCxnSpPr>
          <p:nvPr/>
        </p:nvCxnSpPr>
        <p:spPr>
          <a:xfrm flipV="1">
            <a:off x="2293413" y="3691327"/>
            <a:ext cx="2911324" cy="18367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31593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754" y="1071154"/>
            <a:ext cx="71410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L.C. Can I </a:t>
            </a:r>
            <a:r>
              <a:rPr lang="en-GB" smtClean="0"/>
              <a:t>calculate ratio?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7737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val 37"/>
          <p:cNvSpPr/>
          <p:nvPr/>
        </p:nvSpPr>
        <p:spPr>
          <a:xfrm>
            <a:off x="3278373" y="8841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Oval 38"/>
          <p:cNvSpPr/>
          <p:nvPr/>
        </p:nvSpPr>
        <p:spPr>
          <a:xfrm>
            <a:off x="4914561" y="884123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0" name="Oval 39"/>
          <p:cNvSpPr/>
          <p:nvPr/>
        </p:nvSpPr>
        <p:spPr>
          <a:xfrm>
            <a:off x="4096467" y="8841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1" name="TextBox 40"/>
          <p:cNvSpPr txBox="1"/>
          <p:nvPr/>
        </p:nvSpPr>
        <p:spPr>
          <a:xfrm>
            <a:off x="814708" y="360903"/>
            <a:ext cx="7420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2 red counters, there’s 1 yellow counter.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14707" y="1636709"/>
            <a:ext cx="7420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3" name="Oval 42"/>
          <p:cNvSpPr/>
          <p:nvPr/>
        </p:nvSpPr>
        <p:spPr>
          <a:xfrm>
            <a:off x="3278373" y="2816056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4" name="Oval 43"/>
          <p:cNvSpPr/>
          <p:nvPr/>
        </p:nvSpPr>
        <p:spPr>
          <a:xfrm>
            <a:off x="4914561" y="2816056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5" name="Oval 44"/>
          <p:cNvSpPr/>
          <p:nvPr/>
        </p:nvSpPr>
        <p:spPr>
          <a:xfrm>
            <a:off x="4096467" y="2816056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6" name="TextBox 45"/>
          <p:cNvSpPr txBox="1"/>
          <p:nvPr/>
        </p:nvSpPr>
        <p:spPr>
          <a:xfrm>
            <a:off x="2655259" y="292283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771558" y="292283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8" name="Oval 47"/>
          <p:cNvSpPr/>
          <p:nvPr/>
        </p:nvSpPr>
        <p:spPr>
          <a:xfrm>
            <a:off x="3278778" y="367060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9" name="Oval 48"/>
          <p:cNvSpPr/>
          <p:nvPr/>
        </p:nvSpPr>
        <p:spPr>
          <a:xfrm>
            <a:off x="4096872" y="367060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0" name="Oval 49"/>
          <p:cNvSpPr/>
          <p:nvPr/>
        </p:nvSpPr>
        <p:spPr>
          <a:xfrm>
            <a:off x="4914561" y="3670607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1" name="TextBox 50"/>
          <p:cNvSpPr txBox="1"/>
          <p:nvPr/>
        </p:nvSpPr>
        <p:spPr>
          <a:xfrm>
            <a:off x="2625028" y="3723997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771557" y="3723997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3" name="Oval 52"/>
          <p:cNvSpPr/>
          <p:nvPr/>
        </p:nvSpPr>
        <p:spPr>
          <a:xfrm>
            <a:off x="3278778" y="448572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4" name="Oval 53"/>
          <p:cNvSpPr/>
          <p:nvPr/>
        </p:nvSpPr>
        <p:spPr>
          <a:xfrm>
            <a:off x="4096872" y="448572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5" name="Oval 54"/>
          <p:cNvSpPr/>
          <p:nvPr/>
        </p:nvSpPr>
        <p:spPr>
          <a:xfrm>
            <a:off x="4914561" y="448572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6" name="TextBox 55"/>
          <p:cNvSpPr txBox="1"/>
          <p:nvPr/>
        </p:nvSpPr>
        <p:spPr>
          <a:xfrm>
            <a:off x="2625029" y="4482761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771558" y="4482761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384157" y="2064018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6232" y="5171930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7 yellow counters, how many red counters are there?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023526" y="5615694"/>
            <a:ext cx="857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97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2" grpId="0"/>
      <p:bldP spid="43" grpId="0" animBg="1"/>
      <p:bldP spid="44" grpId="0" animBg="1"/>
      <p:bldP spid="45" grpId="0" animBg="1"/>
      <p:bldP spid="46" grpId="0"/>
      <p:bldP spid="46" grpId="1"/>
      <p:bldP spid="47" grpId="0"/>
      <p:bldP spid="47" grpId="1"/>
      <p:bldP spid="48" grpId="0" animBg="1"/>
      <p:bldP spid="49" grpId="0" animBg="1"/>
      <p:bldP spid="50" grpId="0" animBg="1"/>
      <p:bldP spid="51" grpId="0"/>
      <p:bldP spid="51" grpId="1"/>
      <p:bldP spid="52" grpId="0"/>
      <p:bldP spid="52" grpId="1"/>
      <p:bldP spid="53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42653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48823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7512" y="1146420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3 yellow counters, there’s 2 red counters.</a:t>
            </a:r>
          </a:p>
        </p:txBody>
      </p:sp>
      <p:sp>
        <p:nvSpPr>
          <p:cNvPr id="33" name="Oval 32"/>
          <p:cNvSpPr/>
          <p:nvPr/>
        </p:nvSpPr>
        <p:spPr>
          <a:xfrm>
            <a:off x="2875264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840171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3530233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185202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5495949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44562" y="260784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4628" y="366815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18 yellow counters, how many red counters are there?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522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7512" y="1146420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3 yellow counters, there’s 2 red counters.</a:t>
            </a:r>
          </a:p>
        </p:txBody>
      </p:sp>
      <p:sp>
        <p:nvSpPr>
          <p:cNvPr id="33" name="Oval 32"/>
          <p:cNvSpPr/>
          <p:nvPr/>
        </p:nvSpPr>
        <p:spPr>
          <a:xfrm>
            <a:off x="2875264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840171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3530233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185202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5495949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44562" y="260784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4628" y="366815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18 yellow counters, how many red counters are there?</a:t>
            </a:r>
          </a:p>
        </p:txBody>
      </p:sp>
      <p:sp>
        <p:nvSpPr>
          <p:cNvPr id="14" name="Oval 13"/>
          <p:cNvSpPr/>
          <p:nvPr/>
        </p:nvSpPr>
        <p:spPr>
          <a:xfrm>
            <a:off x="2712664" y="3693119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4677571" y="3693119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/>
          <p:cNvSpPr/>
          <p:nvPr/>
        </p:nvSpPr>
        <p:spPr>
          <a:xfrm>
            <a:off x="3367633" y="3693119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Oval 16"/>
          <p:cNvSpPr/>
          <p:nvPr/>
        </p:nvSpPr>
        <p:spPr>
          <a:xfrm>
            <a:off x="4022602" y="3693119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8" name="Oval 17"/>
          <p:cNvSpPr/>
          <p:nvPr/>
        </p:nvSpPr>
        <p:spPr>
          <a:xfrm>
            <a:off x="5333349" y="3693119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TextBox 18"/>
          <p:cNvSpPr txBox="1"/>
          <p:nvPr/>
        </p:nvSpPr>
        <p:spPr>
          <a:xfrm>
            <a:off x="2330180" y="3757034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38101" y="3757034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1" name="Oval 20"/>
          <p:cNvSpPr/>
          <p:nvPr/>
        </p:nvSpPr>
        <p:spPr>
          <a:xfrm>
            <a:off x="2735327" y="4419560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Oval 21"/>
          <p:cNvSpPr/>
          <p:nvPr/>
        </p:nvSpPr>
        <p:spPr>
          <a:xfrm>
            <a:off x="4700234" y="4419560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Oval 22"/>
          <p:cNvSpPr/>
          <p:nvPr/>
        </p:nvSpPr>
        <p:spPr>
          <a:xfrm>
            <a:off x="3390296" y="4419560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Oval 23"/>
          <p:cNvSpPr/>
          <p:nvPr/>
        </p:nvSpPr>
        <p:spPr>
          <a:xfrm>
            <a:off x="4045265" y="4419560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Oval 24"/>
          <p:cNvSpPr/>
          <p:nvPr/>
        </p:nvSpPr>
        <p:spPr>
          <a:xfrm>
            <a:off x="5356012" y="4419560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TextBox 25"/>
          <p:cNvSpPr txBox="1"/>
          <p:nvPr/>
        </p:nvSpPr>
        <p:spPr>
          <a:xfrm>
            <a:off x="2330180" y="4508440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38101" y="4508440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8" name="Oval 27"/>
          <p:cNvSpPr/>
          <p:nvPr/>
        </p:nvSpPr>
        <p:spPr>
          <a:xfrm>
            <a:off x="2712664" y="5160772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Oval 28"/>
          <p:cNvSpPr/>
          <p:nvPr/>
        </p:nvSpPr>
        <p:spPr>
          <a:xfrm>
            <a:off x="4677571" y="5160772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Oval 29"/>
          <p:cNvSpPr/>
          <p:nvPr/>
        </p:nvSpPr>
        <p:spPr>
          <a:xfrm>
            <a:off x="3367633" y="5160772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Oval 30"/>
          <p:cNvSpPr/>
          <p:nvPr/>
        </p:nvSpPr>
        <p:spPr>
          <a:xfrm>
            <a:off x="4022602" y="5160772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7" name="Oval 36"/>
          <p:cNvSpPr/>
          <p:nvPr/>
        </p:nvSpPr>
        <p:spPr>
          <a:xfrm>
            <a:off x="5333349" y="5160772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1" name="TextBox 40"/>
          <p:cNvSpPr txBox="1"/>
          <p:nvPr/>
        </p:nvSpPr>
        <p:spPr>
          <a:xfrm>
            <a:off x="2330180" y="520645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38101" y="520645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126759" y="3016479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424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/>
      <p:bldP spid="20" grpId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6" grpId="1"/>
      <p:bldP spid="27" grpId="0"/>
      <p:bldP spid="27" grpId="1"/>
      <p:bldP spid="28" grpId="0" animBg="1"/>
      <p:bldP spid="29" grpId="0" animBg="1"/>
      <p:bldP spid="30" grpId="0" animBg="1"/>
      <p:bldP spid="31" grpId="0" animBg="1"/>
      <p:bldP spid="37" grpId="0" animBg="1"/>
      <p:bldP spid="41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443" y="3637387"/>
            <a:ext cx="3124200" cy="1905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0974" y="3668154"/>
            <a:ext cx="3124200" cy="1905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7512" y="1146420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3 yellow counters, there’s 2 red counters.</a:t>
            </a:r>
          </a:p>
        </p:txBody>
      </p:sp>
      <p:sp>
        <p:nvSpPr>
          <p:cNvPr id="33" name="Oval 32"/>
          <p:cNvSpPr/>
          <p:nvPr/>
        </p:nvSpPr>
        <p:spPr>
          <a:xfrm>
            <a:off x="2875264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840171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3530233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185202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5495949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44562" y="260784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4628" y="366815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18 yellow counters, how many red counters are there?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81229" y="5602445"/>
            <a:ext cx="3117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red counters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361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01285 -0.1833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" y="-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33"/>
          <p:cNvSpPr/>
          <p:nvPr/>
        </p:nvSpPr>
        <p:spPr>
          <a:xfrm>
            <a:off x="3691865" y="88893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5273624" y="888937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482744" y="88893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7" name="TextBox 36"/>
          <p:cNvSpPr txBox="1"/>
          <p:nvPr/>
        </p:nvSpPr>
        <p:spPr>
          <a:xfrm>
            <a:off x="456231" y="360903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ratio of red to yellow counters is 3 : 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2854" y="1571131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16 counters in total.</a:t>
            </a:r>
          </a:p>
        </p:txBody>
      </p:sp>
      <p:sp>
        <p:nvSpPr>
          <p:cNvPr id="67" name="Oval 66"/>
          <p:cNvSpPr/>
          <p:nvPr/>
        </p:nvSpPr>
        <p:spPr>
          <a:xfrm>
            <a:off x="2900986" y="88893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8" name="TextBox 67"/>
          <p:cNvSpPr txBox="1"/>
          <p:nvPr/>
        </p:nvSpPr>
        <p:spPr>
          <a:xfrm>
            <a:off x="772042" y="2023043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counters are yellow?</a:t>
            </a:r>
          </a:p>
        </p:txBody>
      </p:sp>
      <p:sp>
        <p:nvSpPr>
          <p:cNvPr id="69" name="Oval 68"/>
          <p:cNvSpPr/>
          <p:nvPr/>
        </p:nvSpPr>
        <p:spPr>
          <a:xfrm>
            <a:off x="1562921" y="25782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0" name="Oval 69"/>
          <p:cNvSpPr/>
          <p:nvPr/>
        </p:nvSpPr>
        <p:spPr>
          <a:xfrm>
            <a:off x="3144680" y="257829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1" name="Oval 70"/>
          <p:cNvSpPr/>
          <p:nvPr/>
        </p:nvSpPr>
        <p:spPr>
          <a:xfrm>
            <a:off x="2353800" y="25782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2" name="Oval 71"/>
          <p:cNvSpPr/>
          <p:nvPr/>
        </p:nvSpPr>
        <p:spPr>
          <a:xfrm>
            <a:off x="772042" y="25782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3" name="Oval 72"/>
          <p:cNvSpPr/>
          <p:nvPr/>
        </p:nvSpPr>
        <p:spPr>
          <a:xfrm>
            <a:off x="1588561" y="33606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4" name="Oval 73"/>
          <p:cNvSpPr/>
          <p:nvPr/>
        </p:nvSpPr>
        <p:spPr>
          <a:xfrm>
            <a:off x="3170320" y="336069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5" name="Oval 74"/>
          <p:cNvSpPr/>
          <p:nvPr/>
        </p:nvSpPr>
        <p:spPr>
          <a:xfrm>
            <a:off x="2379440" y="33606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Oval 75"/>
          <p:cNvSpPr/>
          <p:nvPr/>
        </p:nvSpPr>
        <p:spPr>
          <a:xfrm>
            <a:off x="797682" y="33606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Oval 76"/>
          <p:cNvSpPr/>
          <p:nvPr/>
        </p:nvSpPr>
        <p:spPr>
          <a:xfrm>
            <a:off x="1588561" y="410266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Oval 77"/>
          <p:cNvSpPr/>
          <p:nvPr/>
        </p:nvSpPr>
        <p:spPr>
          <a:xfrm>
            <a:off x="3170320" y="4102667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9" name="Oval 78"/>
          <p:cNvSpPr/>
          <p:nvPr/>
        </p:nvSpPr>
        <p:spPr>
          <a:xfrm>
            <a:off x="2379440" y="410266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0" name="Oval 79"/>
          <p:cNvSpPr/>
          <p:nvPr/>
        </p:nvSpPr>
        <p:spPr>
          <a:xfrm>
            <a:off x="797682" y="410266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1" name="Oval 80"/>
          <p:cNvSpPr/>
          <p:nvPr/>
        </p:nvSpPr>
        <p:spPr>
          <a:xfrm>
            <a:off x="1588561" y="489002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2" name="Oval 81"/>
          <p:cNvSpPr/>
          <p:nvPr/>
        </p:nvSpPr>
        <p:spPr>
          <a:xfrm>
            <a:off x="3170320" y="489002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3" name="Oval 82"/>
          <p:cNvSpPr/>
          <p:nvPr/>
        </p:nvSpPr>
        <p:spPr>
          <a:xfrm>
            <a:off x="2379440" y="489002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4" name="Oval 83"/>
          <p:cNvSpPr/>
          <p:nvPr/>
        </p:nvSpPr>
        <p:spPr>
          <a:xfrm>
            <a:off x="797682" y="489002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Oval 2"/>
          <p:cNvSpPr/>
          <p:nvPr/>
        </p:nvSpPr>
        <p:spPr>
          <a:xfrm>
            <a:off x="2935886" y="2369553"/>
            <a:ext cx="1098868" cy="32797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560690" y="3086800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</a:t>
            </a:r>
            <a:endParaRPr lang="en-GB" dirty="0"/>
          </a:p>
        </p:txBody>
      </p:sp>
      <p:sp>
        <p:nvSpPr>
          <p:cNvPr id="85" name="TextBox 84"/>
          <p:cNvSpPr txBox="1"/>
          <p:nvPr/>
        </p:nvSpPr>
        <p:spPr>
          <a:xfrm>
            <a:off x="4584859" y="3922725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582731"/>
              </p:ext>
            </p:extLst>
          </p:nvPr>
        </p:nvGraphicFramePr>
        <p:xfrm>
          <a:off x="5019576" y="3175274"/>
          <a:ext cx="151357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525">
                  <a:extLst>
                    <a:ext uri="{9D8B030D-6E8A-4147-A177-3AD203B41FA5}">
                      <a16:colId xmlns:a16="http://schemas.microsoft.com/office/drawing/2014/main" val="2079727828"/>
                    </a:ext>
                  </a:extLst>
                </a:gridCol>
                <a:gridCol w="504525">
                  <a:extLst>
                    <a:ext uri="{9D8B030D-6E8A-4147-A177-3AD203B41FA5}">
                      <a16:colId xmlns:a16="http://schemas.microsoft.com/office/drawing/2014/main" val="2708811524"/>
                    </a:ext>
                  </a:extLst>
                </a:gridCol>
                <a:gridCol w="504525">
                  <a:extLst>
                    <a:ext uri="{9D8B030D-6E8A-4147-A177-3AD203B41FA5}">
                      <a16:colId xmlns:a16="http://schemas.microsoft.com/office/drawing/2014/main" val="1169571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903676"/>
                  </a:ext>
                </a:extLst>
              </a:tr>
            </a:tbl>
          </a:graphicData>
        </a:graphic>
      </p:graphicFrame>
      <p:graphicFrame>
        <p:nvGraphicFramePr>
          <p:cNvPr id="86" name="Table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735365"/>
              </p:ext>
            </p:extLst>
          </p:nvPr>
        </p:nvGraphicFramePr>
        <p:xfrm>
          <a:off x="5019575" y="3967672"/>
          <a:ext cx="50452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525">
                  <a:extLst>
                    <a:ext uri="{9D8B030D-6E8A-4147-A177-3AD203B41FA5}">
                      <a16:colId xmlns:a16="http://schemas.microsoft.com/office/drawing/2014/main" val="20797278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903676"/>
                  </a:ext>
                </a:extLst>
              </a:tr>
            </a:tbl>
          </a:graphicData>
        </a:graphic>
      </p:graphicFrame>
      <p:sp>
        <p:nvSpPr>
          <p:cNvPr id="7" name="Right Brace 6"/>
          <p:cNvSpPr/>
          <p:nvPr/>
        </p:nvSpPr>
        <p:spPr>
          <a:xfrm>
            <a:off x="6651231" y="3086800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TextBox 86"/>
          <p:cNvSpPr txBox="1"/>
          <p:nvPr/>
        </p:nvSpPr>
        <p:spPr>
          <a:xfrm>
            <a:off x="7017505" y="3518398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5588624" y="4875880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8624" y="4875880"/>
                <a:ext cx="2049305" cy="523220"/>
              </a:xfrm>
              <a:prstGeom prst="rect">
                <a:avLst/>
              </a:prstGeom>
              <a:blipFill>
                <a:blip r:embed="rId5"/>
                <a:stretch>
                  <a:fillRect l="-62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0" name="TextBox 89"/>
          <p:cNvSpPr txBox="1"/>
          <p:nvPr/>
        </p:nvSpPr>
        <p:spPr>
          <a:xfrm>
            <a:off x="5080118" y="3900376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113554" y="309908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616857" y="309908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6082418" y="309908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8" grpId="0"/>
      <p:bldP spid="38" grpId="1"/>
      <p:bldP spid="67" grpId="0" animBg="1"/>
      <p:bldP spid="68" grpId="0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3" grpId="0" animBg="1"/>
      <p:bldP spid="4" grpId="0"/>
      <p:bldP spid="85" grpId="0"/>
      <p:bldP spid="7" grpId="0" animBg="1"/>
      <p:bldP spid="87" grpId="0"/>
      <p:bldP spid="89" grpId="0"/>
      <p:bldP spid="90" grpId="0"/>
      <p:bldP spid="90" grpId="1"/>
      <p:bldP spid="91" grpId="0"/>
      <p:bldP spid="92" grpId="0"/>
      <p:bldP spid="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979" y="42653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48823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Oval 13"/>
          <p:cNvSpPr/>
          <p:nvPr/>
        </p:nvSpPr>
        <p:spPr>
          <a:xfrm>
            <a:off x="3858909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539777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/>
          <p:cNvSpPr/>
          <p:nvPr/>
        </p:nvSpPr>
        <p:spPr>
          <a:xfrm>
            <a:off x="4628340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TextBox 16"/>
          <p:cNvSpPr txBox="1"/>
          <p:nvPr/>
        </p:nvSpPr>
        <p:spPr>
          <a:xfrm>
            <a:off x="456231" y="1071985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ratio of red to yellow counters is 4 : 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4079" y="2266069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18 counters in total.</a:t>
            </a:r>
          </a:p>
        </p:txBody>
      </p:sp>
      <p:sp>
        <p:nvSpPr>
          <p:cNvPr id="19" name="Oval 18"/>
          <p:cNvSpPr/>
          <p:nvPr/>
        </p:nvSpPr>
        <p:spPr>
          <a:xfrm>
            <a:off x="3089478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TextBox 19"/>
          <p:cNvSpPr txBox="1"/>
          <p:nvPr/>
        </p:nvSpPr>
        <p:spPr>
          <a:xfrm>
            <a:off x="573267" y="2717981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counters are red?</a:t>
            </a:r>
          </a:p>
        </p:txBody>
      </p:sp>
      <p:sp>
        <p:nvSpPr>
          <p:cNvPr id="21" name="Oval 20"/>
          <p:cNvSpPr/>
          <p:nvPr/>
        </p:nvSpPr>
        <p:spPr>
          <a:xfrm>
            <a:off x="2320047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Oval 21"/>
          <p:cNvSpPr/>
          <p:nvPr/>
        </p:nvSpPr>
        <p:spPr>
          <a:xfrm>
            <a:off x="616639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867025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858909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539777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/>
          <p:cNvSpPr/>
          <p:nvPr/>
        </p:nvSpPr>
        <p:spPr>
          <a:xfrm>
            <a:off x="4628340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TextBox 16"/>
          <p:cNvSpPr txBox="1"/>
          <p:nvPr/>
        </p:nvSpPr>
        <p:spPr>
          <a:xfrm>
            <a:off x="456231" y="1071985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ratio of red to yellow counters is 4 :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4079" y="2266069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18 counters in total.</a:t>
            </a:r>
          </a:p>
        </p:txBody>
      </p:sp>
      <p:sp>
        <p:nvSpPr>
          <p:cNvPr id="19" name="Oval 18"/>
          <p:cNvSpPr/>
          <p:nvPr/>
        </p:nvSpPr>
        <p:spPr>
          <a:xfrm>
            <a:off x="3089478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TextBox 19"/>
          <p:cNvSpPr txBox="1"/>
          <p:nvPr/>
        </p:nvSpPr>
        <p:spPr>
          <a:xfrm>
            <a:off x="573267" y="2717981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counters are red?</a:t>
            </a:r>
          </a:p>
        </p:txBody>
      </p:sp>
      <p:sp>
        <p:nvSpPr>
          <p:cNvPr id="21" name="Oval 20"/>
          <p:cNvSpPr/>
          <p:nvPr/>
        </p:nvSpPr>
        <p:spPr>
          <a:xfrm>
            <a:off x="2320047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Oval 21"/>
          <p:cNvSpPr/>
          <p:nvPr/>
        </p:nvSpPr>
        <p:spPr>
          <a:xfrm>
            <a:off x="616639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Oval 22"/>
          <p:cNvSpPr/>
          <p:nvPr/>
        </p:nvSpPr>
        <p:spPr>
          <a:xfrm>
            <a:off x="2320858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Oval 23"/>
          <p:cNvSpPr/>
          <p:nvPr/>
        </p:nvSpPr>
        <p:spPr>
          <a:xfrm>
            <a:off x="3859720" y="3276008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Oval 24"/>
          <p:cNvSpPr/>
          <p:nvPr/>
        </p:nvSpPr>
        <p:spPr>
          <a:xfrm>
            <a:off x="3090289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Oval 25"/>
          <p:cNvSpPr/>
          <p:nvPr/>
        </p:nvSpPr>
        <p:spPr>
          <a:xfrm>
            <a:off x="1551427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Oval 26"/>
          <p:cNvSpPr/>
          <p:nvPr/>
        </p:nvSpPr>
        <p:spPr>
          <a:xfrm>
            <a:off x="781996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8" name="Oval 27"/>
          <p:cNvSpPr/>
          <p:nvPr/>
        </p:nvSpPr>
        <p:spPr>
          <a:xfrm>
            <a:off x="4628340" y="3276008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Oval 28"/>
          <p:cNvSpPr/>
          <p:nvPr/>
        </p:nvSpPr>
        <p:spPr>
          <a:xfrm>
            <a:off x="2334637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Oval 29"/>
          <p:cNvSpPr/>
          <p:nvPr/>
        </p:nvSpPr>
        <p:spPr>
          <a:xfrm>
            <a:off x="3873499" y="394081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Oval 30"/>
          <p:cNvSpPr/>
          <p:nvPr/>
        </p:nvSpPr>
        <p:spPr>
          <a:xfrm>
            <a:off x="3104068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Oval 31"/>
          <p:cNvSpPr/>
          <p:nvPr/>
        </p:nvSpPr>
        <p:spPr>
          <a:xfrm>
            <a:off x="1565206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3" name="Oval 32"/>
          <p:cNvSpPr/>
          <p:nvPr/>
        </p:nvSpPr>
        <p:spPr>
          <a:xfrm>
            <a:off x="795775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642119" y="394081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2334637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3873499" y="4660523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7" name="Oval 36"/>
          <p:cNvSpPr/>
          <p:nvPr/>
        </p:nvSpPr>
        <p:spPr>
          <a:xfrm>
            <a:off x="3104068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1565206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Oval 38"/>
          <p:cNvSpPr/>
          <p:nvPr/>
        </p:nvSpPr>
        <p:spPr>
          <a:xfrm>
            <a:off x="795775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0" name="Oval 39"/>
          <p:cNvSpPr/>
          <p:nvPr/>
        </p:nvSpPr>
        <p:spPr>
          <a:xfrm>
            <a:off x="4642119" y="4660523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7" name="TextBox 46"/>
          <p:cNvSpPr txBox="1"/>
          <p:nvPr/>
        </p:nvSpPr>
        <p:spPr>
          <a:xfrm>
            <a:off x="5240190" y="338369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</a:t>
            </a:r>
            <a:endParaRPr lang="en-GB" dirty="0"/>
          </a:p>
        </p:txBody>
      </p:sp>
      <p:sp>
        <p:nvSpPr>
          <p:cNvPr id="48" name="TextBox 47"/>
          <p:cNvSpPr txBox="1"/>
          <p:nvPr/>
        </p:nvSpPr>
        <p:spPr>
          <a:xfrm>
            <a:off x="5264359" y="4219619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</a:t>
            </a:r>
            <a:endParaRPr lang="en-GB" dirty="0"/>
          </a:p>
        </p:txBody>
      </p:sp>
      <p:sp>
        <p:nvSpPr>
          <p:cNvPr id="51" name="Right Brace 50"/>
          <p:cNvSpPr/>
          <p:nvPr/>
        </p:nvSpPr>
        <p:spPr>
          <a:xfrm>
            <a:off x="7393927" y="3395890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7697005" y="3815292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6268124" y="5172774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8124" y="5172774"/>
                <a:ext cx="2049305" cy="523220"/>
              </a:xfrm>
              <a:prstGeom prst="rect">
                <a:avLst/>
              </a:prstGeom>
              <a:blipFill>
                <a:blip r:embed="rId5"/>
                <a:stretch>
                  <a:fillRect l="-595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529686"/>
              </p:ext>
            </p:extLst>
          </p:nvPr>
        </p:nvGraphicFramePr>
        <p:xfrm>
          <a:off x="5638535" y="3460643"/>
          <a:ext cx="1707708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927">
                  <a:extLst>
                    <a:ext uri="{9D8B030D-6E8A-4147-A177-3AD203B41FA5}">
                      <a16:colId xmlns:a16="http://schemas.microsoft.com/office/drawing/2014/main" val="961026703"/>
                    </a:ext>
                  </a:extLst>
                </a:gridCol>
                <a:gridCol w="426927">
                  <a:extLst>
                    <a:ext uri="{9D8B030D-6E8A-4147-A177-3AD203B41FA5}">
                      <a16:colId xmlns:a16="http://schemas.microsoft.com/office/drawing/2014/main" val="3058940733"/>
                    </a:ext>
                  </a:extLst>
                </a:gridCol>
                <a:gridCol w="426927">
                  <a:extLst>
                    <a:ext uri="{9D8B030D-6E8A-4147-A177-3AD203B41FA5}">
                      <a16:colId xmlns:a16="http://schemas.microsoft.com/office/drawing/2014/main" val="4225726042"/>
                    </a:ext>
                  </a:extLst>
                </a:gridCol>
                <a:gridCol w="426927">
                  <a:extLst>
                    <a:ext uri="{9D8B030D-6E8A-4147-A177-3AD203B41FA5}">
                      <a16:colId xmlns:a16="http://schemas.microsoft.com/office/drawing/2014/main" val="219809731"/>
                    </a:ext>
                  </a:extLst>
                </a:gridCol>
              </a:tblGrid>
              <a:tr h="34854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57007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174465"/>
              </p:ext>
            </p:extLst>
          </p:nvPr>
        </p:nvGraphicFramePr>
        <p:xfrm>
          <a:off x="5647576" y="4289683"/>
          <a:ext cx="8546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339">
                  <a:extLst>
                    <a:ext uri="{9D8B030D-6E8A-4147-A177-3AD203B41FA5}">
                      <a16:colId xmlns:a16="http://schemas.microsoft.com/office/drawing/2014/main" val="3513594258"/>
                    </a:ext>
                  </a:extLst>
                </a:gridCol>
                <a:gridCol w="427339">
                  <a:extLst>
                    <a:ext uri="{9D8B030D-6E8A-4147-A177-3AD203B41FA5}">
                      <a16:colId xmlns:a16="http://schemas.microsoft.com/office/drawing/2014/main" val="41056181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0457587"/>
                  </a:ext>
                </a:extLst>
              </a:tr>
            </a:tbl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5671524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096893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501142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963148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684400" y="4213493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115179" y="4213493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301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29" grpId="1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7" grpId="0"/>
      <p:bldP spid="48" grpId="0"/>
      <p:bldP spid="51" grpId="0" animBg="1"/>
      <p:bldP spid="52" grpId="0"/>
      <p:bldP spid="53" grpId="0"/>
      <p:bldP spid="54" grpId="0"/>
      <p:bldP spid="54" grpId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67511" y="447279"/>
            <a:ext cx="57443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Dora is practising her shooting skills.</a:t>
            </a:r>
          </a:p>
          <a:p>
            <a:r>
              <a:rPr lang="en-GB" sz="2400" dirty="0"/>
              <a:t>In total she takes 24 penalties.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564" y="239094"/>
            <a:ext cx="1334620" cy="16099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391" y="1003461"/>
            <a:ext cx="639585" cy="69344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57563" y="1512781"/>
            <a:ext cx="6282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5 penalties she scores, she misses 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57563" y="2127504"/>
            <a:ext cx="6282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penalties does Dora score?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41915" y="3011885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66084" y="3847810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  <a:endParaRPr lang="en-GB" dirty="0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504818"/>
              </p:ext>
            </p:extLst>
          </p:nvPr>
        </p:nvGraphicFramePr>
        <p:xfrm>
          <a:off x="1645185" y="3085134"/>
          <a:ext cx="288274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662151892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468418303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37153047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831002"/>
              </p:ext>
            </p:extLst>
          </p:nvPr>
        </p:nvGraphicFramePr>
        <p:xfrm>
          <a:off x="1645184" y="3924000"/>
          <a:ext cx="17296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662151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sp>
        <p:nvSpPr>
          <p:cNvPr id="31" name="Right Brace 30"/>
          <p:cNvSpPr/>
          <p:nvPr/>
        </p:nvSpPr>
        <p:spPr>
          <a:xfrm>
            <a:off x="4688536" y="3085134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054810" y="3516732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143719" y="3115943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719" y="3115943"/>
                <a:ext cx="2049305" cy="523220"/>
              </a:xfrm>
              <a:prstGeom prst="rect">
                <a:avLst/>
              </a:prstGeom>
              <a:blipFill>
                <a:blip r:embed="rId7"/>
                <a:stretch>
                  <a:fillRect l="-625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1738934" y="3831047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328883" y="3831047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18831" y="3831047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760927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339879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918831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497783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076735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695690" y="2095787"/>
            <a:ext cx="2049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824795" y="4904512"/>
            <a:ext cx="692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more penalties does Dora score than miss?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3408599" y="4120308"/>
            <a:ext cx="1119331" cy="0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687557" y="4873734"/>
            <a:ext cx="429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805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7" grpId="1"/>
      <p:bldP spid="28" grpId="0"/>
      <p:bldP spid="31" grpId="0" animBg="1"/>
      <p:bldP spid="32" grpId="0"/>
      <p:bldP spid="34" grpId="0"/>
      <p:bldP spid="35" grpId="0"/>
      <p:bldP spid="36" grpId="0"/>
      <p:bldP spid="37" grpId="0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4" grpId="0"/>
      <p:bldP spid="45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979" y="42653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48823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1194063" y="1408030"/>
            <a:ext cx="647241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Tommy has a packet of sweets.</a:t>
            </a:r>
          </a:p>
          <a:p>
            <a:pPr algn="ctr"/>
            <a:r>
              <a:rPr lang="en-GB" sz="2800" dirty="0"/>
              <a:t> </a:t>
            </a:r>
          </a:p>
          <a:p>
            <a:pPr algn="ctr"/>
            <a:r>
              <a:rPr lang="en-GB" sz="2800" dirty="0"/>
              <a:t>For every 2 red sweets there are 3 green sweets. 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If there are 30 sweets in the packet in total, how many of each colour are there? </a:t>
            </a:r>
          </a:p>
        </p:txBody>
      </p:sp>
    </p:spTree>
    <p:extLst>
      <p:ext uri="{BB962C8B-B14F-4D97-AF65-F5344CB8AC3E}">
        <p14:creationId xmlns:p14="http://schemas.microsoft.com/office/powerpoint/2010/main" val="782884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019168" y="1862310"/>
            <a:ext cx="3145102" cy="395568"/>
            <a:chOff x="868956" y="1284039"/>
            <a:chExt cx="2423419" cy="304800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1019168" y="2274334"/>
            <a:ext cx="3145102" cy="395568"/>
            <a:chOff x="868956" y="1284039"/>
            <a:chExt cx="2423419" cy="304800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1019168" y="2686358"/>
            <a:ext cx="3145102" cy="395568"/>
            <a:chOff x="868956" y="1284039"/>
            <a:chExt cx="2423419" cy="304800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76" name="Group 75"/>
          <p:cNvGrpSpPr/>
          <p:nvPr/>
        </p:nvGrpSpPr>
        <p:grpSpPr>
          <a:xfrm>
            <a:off x="1019168" y="3098382"/>
            <a:ext cx="3145102" cy="395568"/>
            <a:chOff x="868956" y="1284039"/>
            <a:chExt cx="2423419" cy="304800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82" name="Group 81"/>
          <p:cNvGrpSpPr/>
          <p:nvPr/>
        </p:nvGrpSpPr>
        <p:grpSpPr>
          <a:xfrm>
            <a:off x="1019168" y="3510406"/>
            <a:ext cx="3145102" cy="395568"/>
            <a:chOff x="868956" y="1284039"/>
            <a:chExt cx="2423419" cy="304800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88" name="Group 87"/>
          <p:cNvGrpSpPr/>
          <p:nvPr/>
        </p:nvGrpSpPr>
        <p:grpSpPr>
          <a:xfrm>
            <a:off x="1019168" y="3922432"/>
            <a:ext cx="3145102" cy="395568"/>
            <a:chOff x="868956" y="1284039"/>
            <a:chExt cx="2423419" cy="304800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sp>
        <p:nvSpPr>
          <p:cNvPr id="94" name="TextBox 93"/>
          <p:cNvSpPr txBox="1"/>
          <p:nvPr/>
        </p:nvSpPr>
        <p:spPr>
          <a:xfrm>
            <a:off x="4411750" y="2390219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435919" y="322614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graphicFrame>
        <p:nvGraphicFramePr>
          <p:cNvPr id="96" name="Table 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671087"/>
              </p:ext>
            </p:extLst>
          </p:nvPr>
        </p:nvGraphicFramePr>
        <p:xfrm>
          <a:off x="4915020" y="2463468"/>
          <a:ext cx="115309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graphicFrame>
        <p:nvGraphicFramePr>
          <p:cNvPr id="97" name="Table 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032718"/>
              </p:ext>
            </p:extLst>
          </p:nvPr>
        </p:nvGraphicFramePr>
        <p:xfrm>
          <a:off x="4915019" y="3302334"/>
          <a:ext cx="17296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662151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sp>
        <p:nvSpPr>
          <p:cNvPr id="98" name="Right Brace 97"/>
          <p:cNvSpPr/>
          <p:nvPr/>
        </p:nvSpPr>
        <p:spPr>
          <a:xfrm>
            <a:off x="6780875" y="2385661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extBox 98"/>
          <p:cNvSpPr txBox="1"/>
          <p:nvPr/>
        </p:nvSpPr>
        <p:spPr>
          <a:xfrm>
            <a:off x="7147936" y="2788866"/>
            <a:ext cx="748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  <a:p>
            <a:endParaRPr lang="en-GB" sz="2800" dirty="0"/>
          </a:p>
        </p:txBody>
      </p:sp>
      <p:sp>
        <p:nvSpPr>
          <p:cNvPr id="100" name="TextBox 99"/>
          <p:cNvSpPr txBox="1"/>
          <p:nvPr/>
        </p:nvSpPr>
        <p:spPr>
          <a:xfrm>
            <a:off x="5018125" y="3219708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/>
              <p:cNvSpPr txBox="1"/>
              <p:nvPr/>
            </p:nvSpPr>
            <p:spPr>
              <a:xfrm>
                <a:off x="5491569" y="4005276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09" name="TextBox 10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1569" y="4005276"/>
                <a:ext cx="2049305" cy="523220"/>
              </a:xfrm>
              <a:prstGeom prst="rect">
                <a:avLst/>
              </a:prstGeom>
              <a:blipFill>
                <a:blip r:embed="rId7"/>
                <a:stretch>
                  <a:fillRect l="-625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0" name="TextBox 109"/>
          <p:cNvSpPr txBox="1"/>
          <p:nvPr/>
        </p:nvSpPr>
        <p:spPr>
          <a:xfrm>
            <a:off x="5609395" y="3219708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6169956" y="3226144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4995385" y="2390219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604646" y="2385661"/>
            <a:ext cx="359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1689295" y="5244884"/>
            <a:ext cx="5924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red sweets and 18 green sweets.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24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95" grpId="0"/>
      <p:bldP spid="98" grpId="0" animBg="1"/>
      <p:bldP spid="99" grpId="0"/>
      <p:bldP spid="100" grpId="0"/>
      <p:bldP spid="109" grpId="0"/>
      <p:bldP spid="110" grpId="0"/>
      <p:bldP spid="111" grpId="0"/>
      <p:bldP spid="112" grpId="0"/>
      <p:bldP spid="113" grpId="0"/>
      <p:bldP spid="1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03" y="687978"/>
            <a:ext cx="6453051" cy="52251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68389" y="687978"/>
            <a:ext cx="2098765" cy="37272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93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03" y="687978"/>
            <a:ext cx="6453051" cy="522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40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757645"/>
            <a:ext cx="7167154" cy="53209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47063" y="757645"/>
            <a:ext cx="2368731" cy="49551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3835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757645"/>
            <a:ext cx="7167154" cy="53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181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.5|4.7|12.1|9|4.8|4.3|7.3|0.8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.7|2|7.7|2.4|3.2|5|5|5.3|4.9|15.9|16.1|1.2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7.4|1.9|2.9|2.3|6.2|4.5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4|18.5|8.4|6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.2|3.6|7.7|6.1|1.7|8|4.4|1.6|11.6|15.5|0.7|2.5|1.6|13.8|1.5|5.8|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0.7|1.1|3.4|7.1|0.8|5.5|1.3|8|1.9|2.2|5.4|7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2|3.1|4.6|1.6|2.8|5|1.7|4.8|5.8|1.1|2.3|3.6|3.3|4.2|8.6|1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0.6|0.8|0.8|0.7|1|3.8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3CDC992-970D-4B90-89D2-28F7127718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18222</TotalTime>
  <Words>480</Words>
  <Application>Microsoft Office PowerPoint</Application>
  <PresentationFormat>On-screen Show (4:3)</PresentationFormat>
  <Paragraphs>131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744</cp:revision>
  <dcterms:created xsi:type="dcterms:W3CDTF">2019-07-05T11:02:13Z</dcterms:created>
  <dcterms:modified xsi:type="dcterms:W3CDTF">2021-02-28T14:23:57Z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