
<file path=[Content_Types].xml><?xml version="1.0" encoding="utf-8"?>
<Types xmlns="http://schemas.openxmlformats.org/package/2006/content-types">
  <Default Extension="png" ContentType="image/png"/>
  <Default Extension="jpeg" ContentType="image/jpeg"/>
  <Default Extension="rels" ContentType="application/vnd.openxmlformats-package.relationships+xml"/>
  <Default Extension="xml" ContentType="application/xml"/>
  <Default Extension="gif" ContentType="image/gif"/>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slideLayouts/slideLayout13.xml" ContentType="application/vnd.openxmlformats-officedocument.presentationml.slideLayout+xml"/>
  <Override PartName="/ppt/slideLayouts/slideLayout14.xml" ContentType="application/vnd.openxmlformats-officedocument.presentationml.slideLayout+xml"/>
  <Override PartName="/ppt/slideLayouts/slideLayout15.xml" ContentType="application/vnd.openxmlformats-officedocument.presentationml.slideLayout+xml"/>
  <Override PartName="/ppt/slideLayouts/slideLayout16.xml" ContentType="application/vnd.openxmlformats-officedocument.presentationml.slideLayout+xml"/>
  <Override PartName="/ppt/slideLayouts/slideLayout17.xml" ContentType="application/vnd.openxmlformats-officedocument.presentationml.slideLayout+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autoCompressPictures="0">
  <p:sldMasterIdLst>
    <p:sldMasterId id="2147483648" r:id="rId1"/>
  </p:sldMasterIdLst>
  <p:sldIdLst>
    <p:sldId id="256" r:id="rId2"/>
    <p:sldId id="257" r:id="rId3"/>
    <p:sldId id="258" r:id="rId4"/>
    <p:sldId id="260" r:id="rId5"/>
    <p:sldId id="259" r:id="rId6"/>
    <p:sldId id="261" r:id="rId7"/>
  </p:sldIdLst>
  <p:sldSz cx="12192000" cy="6858000"/>
  <p:notesSz cx="6858000" cy="9144000"/>
  <p:defaultTextStyle>
    <a:defPPr>
      <a:defRPr lang="en-US"/>
    </a:defPPr>
    <a:lvl1pPr marL="0" algn="l" defTabSz="457200" rtl="0" eaLnBrk="1" latinLnBrk="0" hangingPunct="1">
      <a:defRPr sz="1800" kern="1200">
        <a:solidFill>
          <a:schemeClr val="tx1"/>
        </a:solidFill>
        <a:latin typeface="+mn-lt"/>
        <a:ea typeface="+mn-ea"/>
        <a:cs typeface="+mn-cs"/>
      </a:defRPr>
    </a:lvl1pPr>
    <a:lvl2pPr marL="457200" algn="l" defTabSz="457200" rtl="0" eaLnBrk="1" latinLnBrk="0" hangingPunct="1">
      <a:defRPr sz="1800" kern="1200">
        <a:solidFill>
          <a:schemeClr val="tx1"/>
        </a:solidFill>
        <a:latin typeface="+mn-lt"/>
        <a:ea typeface="+mn-ea"/>
        <a:cs typeface="+mn-cs"/>
      </a:defRPr>
    </a:lvl2pPr>
    <a:lvl3pPr marL="914400" algn="l" defTabSz="457200" rtl="0" eaLnBrk="1" latinLnBrk="0" hangingPunct="1">
      <a:defRPr sz="1800" kern="1200">
        <a:solidFill>
          <a:schemeClr val="tx1"/>
        </a:solidFill>
        <a:latin typeface="+mn-lt"/>
        <a:ea typeface="+mn-ea"/>
        <a:cs typeface="+mn-cs"/>
      </a:defRPr>
    </a:lvl3pPr>
    <a:lvl4pPr marL="1371600" algn="l" defTabSz="457200" rtl="0" eaLnBrk="1" latinLnBrk="0" hangingPunct="1">
      <a:defRPr sz="1800" kern="1200">
        <a:solidFill>
          <a:schemeClr val="tx1"/>
        </a:solidFill>
        <a:latin typeface="+mn-lt"/>
        <a:ea typeface="+mn-ea"/>
        <a:cs typeface="+mn-cs"/>
      </a:defRPr>
    </a:lvl4pPr>
    <a:lvl5pPr marL="1828800" algn="l" defTabSz="457200" rtl="0" eaLnBrk="1" latinLnBrk="0" hangingPunct="1">
      <a:defRPr sz="1800" kern="1200">
        <a:solidFill>
          <a:schemeClr val="tx1"/>
        </a:solidFill>
        <a:latin typeface="+mn-lt"/>
        <a:ea typeface="+mn-ea"/>
        <a:cs typeface="+mn-cs"/>
      </a:defRPr>
    </a:lvl5pPr>
    <a:lvl6pPr marL="2286000" algn="l" defTabSz="457200" rtl="0" eaLnBrk="1" latinLnBrk="0" hangingPunct="1">
      <a:defRPr sz="1800" kern="1200">
        <a:solidFill>
          <a:schemeClr val="tx1"/>
        </a:solidFill>
        <a:latin typeface="+mn-lt"/>
        <a:ea typeface="+mn-ea"/>
        <a:cs typeface="+mn-cs"/>
      </a:defRPr>
    </a:lvl6pPr>
    <a:lvl7pPr marL="2743200" algn="l" defTabSz="457200" rtl="0" eaLnBrk="1" latinLnBrk="0" hangingPunct="1">
      <a:defRPr sz="1800" kern="1200">
        <a:solidFill>
          <a:schemeClr val="tx1"/>
        </a:solidFill>
        <a:latin typeface="+mn-lt"/>
        <a:ea typeface="+mn-ea"/>
        <a:cs typeface="+mn-cs"/>
      </a:defRPr>
    </a:lvl7pPr>
    <a:lvl8pPr marL="3200400" algn="l" defTabSz="457200" rtl="0" eaLnBrk="1" latinLnBrk="0" hangingPunct="1">
      <a:defRPr sz="1800" kern="1200">
        <a:solidFill>
          <a:schemeClr val="tx1"/>
        </a:solidFill>
        <a:latin typeface="+mn-lt"/>
        <a:ea typeface="+mn-ea"/>
        <a:cs typeface="+mn-cs"/>
      </a:defRPr>
    </a:lvl8pPr>
    <a:lvl9pPr marL="3657600" algn="l" defTabSz="457200" rtl="0" eaLnBrk="1" latinLnBrk="0" hangingPunct="1">
      <a:defRPr sz="1800" kern="1200">
        <a:solidFill>
          <a:schemeClr val="tx1"/>
        </a:solidFill>
        <a:latin typeface="+mn-lt"/>
        <a:ea typeface="+mn-ea"/>
        <a:cs typeface="+mn-cs"/>
      </a:defRPr>
    </a:lvl9pPr>
  </p:defaultTextStyle>
</p:presentation>
</file>

<file path=ppt/presProps.xml><?xml version="1.0" encoding="utf-8"?>
<p:presentationPr xmlns:a="http://schemas.openxmlformats.org/drawingml/2006/main" xmlns:r="http://schemas.openxmlformats.org/officeDocument/2006/relationships" xmlns:p="http://schemas.openxmlformats.org/presentationml/2006/main">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1"/>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horzBarState="maximized">
    <p:restoredLeft sz="16053" autoAdjust="0"/>
    <p:restoredTop sz="94660"/>
  </p:normalViewPr>
  <p:slideViewPr>
    <p:cSldViewPr snapToGrid="0">
      <p:cViewPr varScale="1">
        <p:scale>
          <a:sx n="64" d="100"/>
          <a:sy n="64" d="100"/>
        </p:scale>
        <p:origin x="78" y="276"/>
      </p:cViewPr>
      <p:guideLst/>
    </p:cSldViewPr>
  </p:slideViewPr>
  <p:notesTextViewPr>
    <p:cViewPr>
      <p:scale>
        <a:sx n="1" d="1"/>
        <a:sy n="1" d="1"/>
      </p:scale>
      <p:origin x="0" y="0"/>
    </p:cViewPr>
  </p:notesTextViewPr>
  <p:gridSpacing cx="72008" cy="72008"/>
</p:viewPr>
</file>

<file path=ppt/_rels/presentation.xml.rels><?xml version="1.0" encoding="UTF-8" standalone="yes"?>
<Relationships xmlns="http://schemas.openxmlformats.org/package/2006/relationships"><Relationship Id="rId8" Type="http://schemas.openxmlformats.org/officeDocument/2006/relationships/presProps" Target="presProps.xml"/><Relationship Id="rId3" Type="http://schemas.openxmlformats.org/officeDocument/2006/relationships/slide" Target="slides/slide2.xml"/><Relationship Id="rId7" Type="http://schemas.openxmlformats.org/officeDocument/2006/relationships/slide" Target="slides/slide6.xml"/><Relationship Id="rId2" Type="http://schemas.openxmlformats.org/officeDocument/2006/relationships/slide" Target="slides/slide1.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tableStyles" Target="tableStyles.xml"/><Relationship Id="rId5" Type="http://schemas.openxmlformats.org/officeDocument/2006/relationships/slide" Target="slides/slide4.xml"/><Relationship Id="rId10" Type="http://schemas.openxmlformats.org/officeDocument/2006/relationships/theme" Target="theme/theme1.xml"/><Relationship Id="rId4" Type="http://schemas.openxmlformats.org/officeDocument/2006/relationships/slide" Target="slides/slide3.xml"/><Relationship Id="rId9" Type="http://schemas.openxmlformats.org/officeDocument/2006/relationships/viewProps" Target="viewProps.xml"/></Relationships>
</file>

<file path=ppt/slideLayouts/_rels/slideLayout1.xml.rels><?xml version="1.0" encoding="UTF-8" standalone="yes"?>
<Relationships xmlns="http://schemas.openxmlformats.org/package/2006/relationships"><Relationship Id="rId2" Type="http://schemas.openxmlformats.org/officeDocument/2006/relationships/image" Target="../media/image2.png"/><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2" Type="http://schemas.openxmlformats.org/officeDocument/2006/relationships/image" Target="../media/image2.png"/><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2" Type="http://schemas.openxmlformats.org/officeDocument/2006/relationships/image" Target="../media/image2.png"/><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2" Type="http://schemas.openxmlformats.org/officeDocument/2006/relationships/image" Target="../media/image2.png"/><Relationship Id="rId1" Type="http://schemas.openxmlformats.org/officeDocument/2006/relationships/slideMaster" Target="../slideMasters/slideMaster1.xml"/></Relationships>
</file>

<file path=ppt/slideLayouts/_rels/slideLayout13.xml.rels><?xml version="1.0" encoding="UTF-8" standalone="yes"?>
<Relationships xmlns="http://schemas.openxmlformats.org/package/2006/relationships"><Relationship Id="rId2" Type="http://schemas.openxmlformats.org/officeDocument/2006/relationships/image" Target="../media/image2.png"/><Relationship Id="rId1" Type="http://schemas.openxmlformats.org/officeDocument/2006/relationships/slideMaster" Target="../slideMasters/slideMaster1.xml"/></Relationships>
</file>

<file path=ppt/slideLayouts/_rels/slideLayout1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7.xml.rels><?xml version="1.0" encoding="UTF-8" standalone="yes"?>
<Relationships xmlns="http://schemas.openxmlformats.org/package/2006/relationships"><Relationship Id="rId2" Type="http://schemas.openxmlformats.org/officeDocument/2006/relationships/image" Target="../media/image2.png"/><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pic>
        <p:nvPicPr>
          <p:cNvPr id="7" name="Picture 6" descr="C0-HD-BTM.png"/>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0" y="4375150"/>
            <a:ext cx="12192000" cy="2482850"/>
          </a:xfrm>
          <a:prstGeom prst="rect">
            <a:avLst/>
          </a:prstGeom>
        </p:spPr>
      </p:pic>
      <p:sp>
        <p:nvSpPr>
          <p:cNvPr id="2" name="Title 1"/>
          <p:cNvSpPr>
            <a:spLocks noGrp="1"/>
          </p:cNvSpPr>
          <p:nvPr>
            <p:ph type="ctrTitle"/>
          </p:nvPr>
        </p:nvSpPr>
        <p:spPr>
          <a:xfrm>
            <a:off x="1371600" y="1803405"/>
            <a:ext cx="9448800" cy="1825096"/>
          </a:xfrm>
        </p:spPr>
        <p:txBody>
          <a:bodyPr anchor="b">
            <a:normAutofit/>
          </a:bodyPr>
          <a:lstStyle>
            <a:lvl1pPr algn="l">
              <a:defRPr sz="6000"/>
            </a:lvl1pPr>
          </a:lstStyle>
          <a:p>
            <a:r>
              <a:rPr lang="en-US" smtClean="0"/>
              <a:t>Click to edit Master title style</a:t>
            </a:r>
            <a:endParaRPr lang="en-US" dirty="0"/>
          </a:p>
        </p:txBody>
      </p:sp>
      <p:sp>
        <p:nvSpPr>
          <p:cNvPr id="3" name="Subtitle 2"/>
          <p:cNvSpPr>
            <a:spLocks noGrp="1"/>
          </p:cNvSpPr>
          <p:nvPr>
            <p:ph type="subTitle" idx="1"/>
          </p:nvPr>
        </p:nvSpPr>
        <p:spPr>
          <a:xfrm>
            <a:off x="1371600" y="3632201"/>
            <a:ext cx="9448800" cy="685800"/>
          </a:xfrm>
        </p:spPr>
        <p:txBody>
          <a:bodyPr>
            <a:normAutofit/>
          </a:bodyPr>
          <a:lstStyle>
            <a:lvl1pPr marL="0" indent="0" algn="l">
              <a:buNone/>
              <a:defRPr sz="20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smtClean="0"/>
              <a:t>Click to edit Master subtitle style</a:t>
            </a:r>
            <a:endParaRPr lang="en-US" dirty="0"/>
          </a:p>
        </p:txBody>
      </p:sp>
      <p:sp>
        <p:nvSpPr>
          <p:cNvPr id="4" name="Date Placeholder 3"/>
          <p:cNvSpPr>
            <a:spLocks noGrp="1"/>
          </p:cNvSpPr>
          <p:nvPr>
            <p:ph type="dt" sz="half" idx="10"/>
          </p:nvPr>
        </p:nvSpPr>
        <p:spPr>
          <a:xfrm>
            <a:off x="7909561" y="4314328"/>
            <a:ext cx="2910840" cy="374642"/>
          </a:xfrm>
        </p:spPr>
        <p:txBody>
          <a:bodyPr/>
          <a:lstStyle/>
          <a:p>
            <a:fld id="{48A87A34-81AB-432B-8DAE-1953F412C126}" type="datetimeFigureOut">
              <a:rPr lang="en-US" dirty="0"/>
              <a:t>1/21/2021</a:t>
            </a:fld>
            <a:endParaRPr lang="en-US" dirty="0"/>
          </a:p>
        </p:txBody>
      </p:sp>
      <p:sp>
        <p:nvSpPr>
          <p:cNvPr id="5" name="Footer Placeholder 4"/>
          <p:cNvSpPr>
            <a:spLocks noGrp="1"/>
          </p:cNvSpPr>
          <p:nvPr>
            <p:ph type="ftr" sz="quarter" idx="11"/>
          </p:nvPr>
        </p:nvSpPr>
        <p:spPr>
          <a:xfrm>
            <a:off x="1371600" y="4323845"/>
            <a:ext cx="6400800" cy="365125"/>
          </a:xfrm>
        </p:spPr>
        <p:txBody>
          <a:bodyPr/>
          <a:lstStyle/>
          <a:p>
            <a:endParaRPr lang="en-US" dirty="0"/>
          </a:p>
        </p:txBody>
      </p:sp>
      <p:sp>
        <p:nvSpPr>
          <p:cNvPr id="6" name="Slide Number Placeholder 5"/>
          <p:cNvSpPr>
            <a:spLocks noGrp="1"/>
          </p:cNvSpPr>
          <p:nvPr>
            <p:ph type="sldNum" sz="quarter" idx="12"/>
          </p:nvPr>
        </p:nvSpPr>
        <p:spPr>
          <a:xfrm>
            <a:off x="8077200" y="1430866"/>
            <a:ext cx="2743200" cy="365125"/>
          </a:xfrm>
        </p:spPr>
        <p:txBody>
          <a:bodyPr/>
          <a:lstStyle/>
          <a:p>
            <a:fld id="{6D22F896-40B5-4ADD-8801-0D06FADFA095}" type="slidenum">
              <a:rPr lang="en-US" dirty="0"/>
              <a:t>‹#›</a:t>
            </a:fld>
            <a:endParaRPr lang="en-US" dirty="0"/>
          </a:p>
        </p:txBody>
      </p:sp>
    </p:spTree>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dirty="0"/>
          </a:p>
        </p:txBody>
      </p:sp>
      <p:sp>
        <p:nvSpPr>
          <p:cNvPr id="3" name="Content Placeholder 2"/>
          <p:cNvSpPr>
            <a:spLocks noGrp="1"/>
          </p:cNvSpPr>
          <p:nvPr>
            <p:ph idx="1"/>
          </p:nvPr>
        </p:nvSpPr>
        <p:spPr/>
        <p:txBody>
          <a:bodyPr/>
          <a:lstStyle/>
          <a:p>
            <a:pPr lvl="0"/>
            <a:r>
              <a:rPr lang="en-US" smtClean="0"/>
              <a:t>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dirty="0"/>
          </a:p>
        </p:txBody>
      </p:sp>
      <p:sp>
        <p:nvSpPr>
          <p:cNvPr id="4" name="Date Placeholder 3"/>
          <p:cNvSpPr>
            <a:spLocks noGrp="1"/>
          </p:cNvSpPr>
          <p:nvPr>
            <p:ph type="dt" sz="half" idx="10"/>
          </p:nvPr>
        </p:nvSpPr>
        <p:spPr/>
        <p:txBody>
          <a:bodyPr/>
          <a:lstStyle/>
          <a:p>
            <a:fld id="{48A87A34-81AB-432B-8DAE-1953F412C126}" type="datetimeFigureOut">
              <a:rPr lang="en-US" dirty="0"/>
              <a:t>1/21/2021</a:t>
            </a:fld>
            <a:endParaRPr lang="en-US" dirty="0"/>
          </a:p>
        </p:txBody>
      </p:sp>
      <p:sp>
        <p:nvSpPr>
          <p:cNvPr id="5" name="Footer Placeholder 4"/>
          <p:cNvSpPr>
            <a:spLocks noGrp="1"/>
          </p:cNvSpPr>
          <p:nvPr>
            <p:ph type="ftr" sz="quarter" idx="11"/>
          </p:nvPr>
        </p:nvSpPr>
        <p:spPr/>
        <p:txBody>
          <a:bodyPr/>
          <a:lstStyle/>
          <a:p>
            <a:endParaRPr lang="en-US" dirty="0"/>
          </a:p>
        </p:txBody>
      </p:sp>
      <p:sp>
        <p:nvSpPr>
          <p:cNvPr id="6" name="Slide Number Placeholder 5"/>
          <p:cNvSpPr>
            <a:spLocks noGrp="1"/>
          </p:cNvSpPr>
          <p:nvPr>
            <p:ph type="sldNum" sz="quarter" idx="12"/>
          </p:nvPr>
        </p:nvSpPr>
        <p:spPr/>
        <p:txBody>
          <a:bodyPr/>
          <a:lstStyle/>
          <a:p>
            <a:fld id="{6D22F896-40B5-4ADD-8801-0D06FADFA095}" type="slidenum">
              <a:rPr lang="en-US" dirty="0"/>
              <a:t>‹#›</a:t>
            </a:fld>
            <a:endParaRPr lang="en-US" dirty="0"/>
          </a:p>
        </p:txBody>
      </p:sp>
    </p:spTree>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showMasterSp="0" type="secHead" preserve="1">
  <p:cSld name="Section Header">
    <p:spTree>
      <p:nvGrpSpPr>
        <p:cNvPr id="1" name=""/>
        <p:cNvGrpSpPr/>
        <p:nvPr/>
      </p:nvGrpSpPr>
      <p:grpSpPr>
        <a:xfrm>
          <a:off x="0" y="0"/>
          <a:ext cx="0" cy="0"/>
          <a:chOff x="0" y="0"/>
          <a:chExt cx="0" cy="0"/>
        </a:xfrm>
      </p:grpSpPr>
      <p:pic>
        <p:nvPicPr>
          <p:cNvPr id="9" name="Picture 8" descr="C0-HD-BTM.png"/>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0" y="4375150"/>
            <a:ext cx="12192000" cy="2482850"/>
          </a:xfrm>
          <a:prstGeom prst="rect">
            <a:avLst/>
          </a:prstGeom>
        </p:spPr>
      </p:pic>
      <p:sp>
        <p:nvSpPr>
          <p:cNvPr id="2" name="Title 1"/>
          <p:cNvSpPr>
            <a:spLocks noGrp="1"/>
          </p:cNvSpPr>
          <p:nvPr>
            <p:ph type="title"/>
          </p:nvPr>
        </p:nvSpPr>
        <p:spPr>
          <a:xfrm>
            <a:off x="685800" y="753533"/>
            <a:ext cx="10820399" cy="2801935"/>
          </a:xfrm>
        </p:spPr>
        <p:txBody>
          <a:bodyPr anchor="b">
            <a:normAutofit/>
          </a:bodyPr>
          <a:lstStyle>
            <a:lvl1pPr algn="r">
              <a:defRPr sz="4000"/>
            </a:lvl1pPr>
          </a:lstStyle>
          <a:p>
            <a:r>
              <a:rPr lang="en-US" smtClean="0"/>
              <a:t>Click to edit Master title style</a:t>
            </a:r>
            <a:endParaRPr lang="en-US" dirty="0"/>
          </a:p>
        </p:txBody>
      </p:sp>
      <p:sp>
        <p:nvSpPr>
          <p:cNvPr id="3" name="Text Placeholder 2"/>
          <p:cNvSpPr>
            <a:spLocks noGrp="1"/>
          </p:cNvSpPr>
          <p:nvPr>
            <p:ph type="body" idx="1"/>
          </p:nvPr>
        </p:nvSpPr>
        <p:spPr>
          <a:xfrm>
            <a:off x="1024467" y="3641725"/>
            <a:ext cx="10490200" cy="955675"/>
          </a:xfrm>
        </p:spPr>
        <p:txBody>
          <a:bodyPr>
            <a:normAutofit/>
          </a:bodyPr>
          <a:lstStyle>
            <a:lvl1pPr marL="0" indent="0" algn="r">
              <a:buNone/>
              <a:defRPr sz="2200">
                <a:solidFill>
                  <a:schemeClr val="tx1">
                    <a:tint val="75000"/>
                  </a:schemeClr>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n-US" smtClean="0"/>
              <a:t>Edit Master text styles</a:t>
            </a:r>
          </a:p>
        </p:txBody>
      </p:sp>
      <p:sp>
        <p:nvSpPr>
          <p:cNvPr id="4" name="Date Placeholder 3"/>
          <p:cNvSpPr>
            <a:spLocks noGrp="1"/>
          </p:cNvSpPr>
          <p:nvPr>
            <p:ph type="dt" sz="half" idx="10"/>
          </p:nvPr>
        </p:nvSpPr>
        <p:spPr>
          <a:xfrm>
            <a:off x="7814452" y="381000"/>
            <a:ext cx="2910840" cy="365125"/>
          </a:xfrm>
        </p:spPr>
        <p:txBody>
          <a:bodyPr/>
          <a:lstStyle>
            <a:lvl1pPr algn="r">
              <a:defRPr/>
            </a:lvl1pPr>
          </a:lstStyle>
          <a:p>
            <a:fld id="{48A87A34-81AB-432B-8DAE-1953F412C126}" type="datetimeFigureOut">
              <a:rPr lang="en-US" dirty="0"/>
              <a:pPr/>
              <a:t>1/21/2021</a:t>
            </a:fld>
            <a:endParaRPr lang="en-US" dirty="0"/>
          </a:p>
        </p:txBody>
      </p:sp>
      <p:sp>
        <p:nvSpPr>
          <p:cNvPr id="5" name="Footer Placeholder 4"/>
          <p:cNvSpPr>
            <a:spLocks noGrp="1"/>
          </p:cNvSpPr>
          <p:nvPr>
            <p:ph type="ftr" sz="quarter" idx="11"/>
          </p:nvPr>
        </p:nvSpPr>
        <p:spPr>
          <a:xfrm>
            <a:off x="685800" y="381001"/>
            <a:ext cx="6991492" cy="364065"/>
          </a:xfrm>
        </p:spPr>
        <p:txBody>
          <a:bodyPr/>
          <a:lstStyle/>
          <a:p>
            <a:endParaRPr lang="en-US" dirty="0"/>
          </a:p>
        </p:txBody>
      </p:sp>
      <p:sp>
        <p:nvSpPr>
          <p:cNvPr id="6" name="Slide Number Placeholder 5"/>
          <p:cNvSpPr>
            <a:spLocks noGrp="1"/>
          </p:cNvSpPr>
          <p:nvPr>
            <p:ph type="sldNum" sz="quarter" idx="12"/>
          </p:nvPr>
        </p:nvSpPr>
        <p:spPr>
          <a:xfrm>
            <a:off x="10862452" y="381000"/>
            <a:ext cx="643748" cy="365125"/>
          </a:xfrm>
        </p:spPr>
        <p:txBody>
          <a:bodyPr/>
          <a:lstStyle/>
          <a:p>
            <a:fld id="{6D22F896-40B5-4ADD-8801-0D06FADFA095}" type="slidenum">
              <a:rPr lang="en-US" dirty="0"/>
              <a:t>‹#›</a:t>
            </a:fld>
            <a:endParaRPr lang="en-US" dirty="0"/>
          </a:p>
        </p:txBody>
      </p:sp>
    </p:spTree>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dirty="0"/>
          </a:p>
        </p:txBody>
      </p:sp>
      <p:sp>
        <p:nvSpPr>
          <p:cNvPr id="3" name="Content Placeholder 2"/>
          <p:cNvSpPr>
            <a:spLocks noGrp="1"/>
          </p:cNvSpPr>
          <p:nvPr>
            <p:ph sz="half" idx="1"/>
          </p:nvPr>
        </p:nvSpPr>
        <p:spPr>
          <a:xfrm>
            <a:off x="685800" y="2194559"/>
            <a:ext cx="5334000" cy="4024125"/>
          </a:xfrm>
        </p:spPr>
        <p:txBody>
          <a:bodyPr/>
          <a:lstStyle/>
          <a:p>
            <a:pPr lvl="0"/>
            <a:r>
              <a:rPr lang="en-US" smtClean="0"/>
              <a:t>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dirty="0"/>
          </a:p>
        </p:txBody>
      </p:sp>
      <p:sp>
        <p:nvSpPr>
          <p:cNvPr id="4" name="Content Placeholder 3"/>
          <p:cNvSpPr>
            <a:spLocks noGrp="1"/>
          </p:cNvSpPr>
          <p:nvPr>
            <p:ph sz="half" idx="2"/>
          </p:nvPr>
        </p:nvSpPr>
        <p:spPr>
          <a:xfrm>
            <a:off x="6172200" y="2194559"/>
            <a:ext cx="5334000" cy="4024125"/>
          </a:xfrm>
        </p:spPr>
        <p:txBody>
          <a:bodyPr/>
          <a:lstStyle/>
          <a:p>
            <a:pPr lvl="0"/>
            <a:r>
              <a:rPr lang="en-US" smtClean="0"/>
              <a:t>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dirty="0"/>
          </a:p>
        </p:txBody>
      </p:sp>
      <p:sp>
        <p:nvSpPr>
          <p:cNvPr id="5" name="Date Placeholder 4"/>
          <p:cNvSpPr>
            <a:spLocks noGrp="1"/>
          </p:cNvSpPr>
          <p:nvPr>
            <p:ph type="dt" sz="half" idx="10"/>
          </p:nvPr>
        </p:nvSpPr>
        <p:spPr/>
        <p:txBody>
          <a:bodyPr/>
          <a:lstStyle/>
          <a:p>
            <a:fld id="{48A87A34-81AB-432B-8DAE-1953F412C126}" type="datetimeFigureOut">
              <a:rPr lang="en-US" dirty="0"/>
              <a:t>1/21/2021</a:t>
            </a:fld>
            <a:endParaRPr lang="en-US" dirty="0"/>
          </a:p>
        </p:txBody>
      </p:sp>
      <p:sp>
        <p:nvSpPr>
          <p:cNvPr id="6" name="Footer Placeholder 5"/>
          <p:cNvSpPr>
            <a:spLocks noGrp="1"/>
          </p:cNvSpPr>
          <p:nvPr>
            <p:ph type="ftr" sz="quarter" idx="11"/>
          </p:nvPr>
        </p:nvSpPr>
        <p:spPr/>
        <p:txBody>
          <a:bodyPr/>
          <a:lstStyle/>
          <a:p>
            <a:endParaRPr lang="en-US" dirty="0"/>
          </a:p>
        </p:txBody>
      </p:sp>
      <p:sp>
        <p:nvSpPr>
          <p:cNvPr id="7" name="Slide Number Placeholder 6"/>
          <p:cNvSpPr>
            <a:spLocks noGrp="1"/>
          </p:cNvSpPr>
          <p:nvPr>
            <p:ph type="sldNum" sz="quarter" idx="12"/>
          </p:nvPr>
        </p:nvSpPr>
        <p:spPr/>
        <p:txBody>
          <a:bodyPr/>
          <a:lstStyle/>
          <a:p>
            <a:fld id="{6D22F896-40B5-4ADD-8801-0D06FADFA095}" type="slidenum">
              <a:rPr lang="en-US" dirty="0"/>
              <a:t>‹#›</a:t>
            </a:fld>
            <a:endParaRPr lang="en-US" dirty="0"/>
          </a:p>
        </p:txBody>
      </p:sp>
    </p:spTree>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a:xfrm>
            <a:off x="2895600" y="762000"/>
            <a:ext cx="8610600" cy="1295400"/>
          </a:xfrm>
        </p:spPr>
        <p:txBody>
          <a:bodyPr/>
          <a:lstStyle/>
          <a:p>
            <a:r>
              <a:rPr lang="en-US" smtClean="0"/>
              <a:t>Click to edit Master title style</a:t>
            </a:r>
            <a:endParaRPr lang="en-US" dirty="0"/>
          </a:p>
        </p:txBody>
      </p:sp>
      <p:sp>
        <p:nvSpPr>
          <p:cNvPr id="3" name="Text Placeholder 2"/>
          <p:cNvSpPr>
            <a:spLocks noGrp="1"/>
          </p:cNvSpPr>
          <p:nvPr>
            <p:ph type="body" idx="1"/>
          </p:nvPr>
        </p:nvSpPr>
        <p:spPr>
          <a:xfrm>
            <a:off x="914409" y="2183802"/>
            <a:ext cx="5079991" cy="823912"/>
          </a:xfrm>
        </p:spPr>
        <p:txBody>
          <a:bodyPr anchor="b">
            <a:normAutofit/>
          </a:bodyPr>
          <a:lstStyle>
            <a:lvl1pPr marL="0" indent="0">
              <a:buNone/>
              <a:defRPr sz="2800" b="0">
                <a:solidFill>
                  <a:schemeClr val="tx1"/>
                </a:solidFill>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smtClean="0"/>
              <a:t>Edit Master text styles</a:t>
            </a:r>
          </a:p>
        </p:txBody>
      </p:sp>
      <p:sp>
        <p:nvSpPr>
          <p:cNvPr id="4" name="Content Placeholder 3"/>
          <p:cNvSpPr>
            <a:spLocks noGrp="1"/>
          </p:cNvSpPr>
          <p:nvPr>
            <p:ph sz="half" idx="2"/>
          </p:nvPr>
        </p:nvSpPr>
        <p:spPr>
          <a:xfrm>
            <a:off x="685800" y="3132666"/>
            <a:ext cx="5311775" cy="3086019"/>
          </a:xfrm>
        </p:spPr>
        <p:txBody>
          <a:bodyPr/>
          <a:lstStyle/>
          <a:p>
            <a:pPr lvl="0"/>
            <a:r>
              <a:rPr lang="en-US" smtClean="0"/>
              <a:t>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dirty="0"/>
          </a:p>
        </p:txBody>
      </p:sp>
      <p:sp>
        <p:nvSpPr>
          <p:cNvPr id="5" name="Text Placeholder 4"/>
          <p:cNvSpPr>
            <a:spLocks noGrp="1"/>
          </p:cNvSpPr>
          <p:nvPr>
            <p:ph type="body" sz="quarter" idx="3"/>
          </p:nvPr>
        </p:nvSpPr>
        <p:spPr>
          <a:xfrm>
            <a:off x="6400800" y="2183802"/>
            <a:ext cx="5105400" cy="823912"/>
          </a:xfrm>
        </p:spPr>
        <p:txBody>
          <a:bodyPr anchor="b">
            <a:normAutofit/>
          </a:bodyPr>
          <a:lstStyle>
            <a:lvl1pPr marL="0" indent="0">
              <a:buNone/>
              <a:defRPr sz="2800" b="0">
                <a:solidFill>
                  <a:schemeClr val="tx1"/>
                </a:solidFill>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smtClean="0"/>
              <a:t>Edit Master text styles</a:t>
            </a:r>
          </a:p>
        </p:txBody>
      </p:sp>
      <p:sp>
        <p:nvSpPr>
          <p:cNvPr id="6" name="Content Placeholder 5"/>
          <p:cNvSpPr>
            <a:spLocks noGrp="1"/>
          </p:cNvSpPr>
          <p:nvPr>
            <p:ph sz="quarter" idx="4"/>
          </p:nvPr>
        </p:nvSpPr>
        <p:spPr>
          <a:xfrm>
            <a:off x="6172200" y="3132666"/>
            <a:ext cx="5334000" cy="3086019"/>
          </a:xfrm>
        </p:spPr>
        <p:txBody>
          <a:bodyPr/>
          <a:lstStyle/>
          <a:p>
            <a:pPr lvl="0"/>
            <a:r>
              <a:rPr lang="en-US" smtClean="0"/>
              <a:t>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dirty="0"/>
          </a:p>
        </p:txBody>
      </p:sp>
      <p:sp>
        <p:nvSpPr>
          <p:cNvPr id="7" name="Date Placeholder 6"/>
          <p:cNvSpPr>
            <a:spLocks noGrp="1"/>
          </p:cNvSpPr>
          <p:nvPr>
            <p:ph type="dt" sz="half" idx="10"/>
          </p:nvPr>
        </p:nvSpPr>
        <p:spPr/>
        <p:txBody>
          <a:bodyPr/>
          <a:lstStyle/>
          <a:p>
            <a:fld id="{48A87A34-81AB-432B-8DAE-1953F412C126}" type="datetimeFigureOut">
              <a:rPr lang="en-US" dirty="0"/>
              <a:t>1/21/2021</a:t>
            </a:fld>
            <a:endParaRPr lang="en-US" dirty="0"/>
          </a:p>
        </p:txBody>
      </p:sp>
      <p:sp>
        <p:nvSpPr>
          <p:cNvPr id="8" name="Footer Placeholder 7"/>
          <p:cNvSpPr>
            <a:spLocks noGrp="1"/>
          </p:cNvSpPr>
          <p:nvPr>
            <p:ph type="ftr" sz="quarter" idx="11"/>
          </p:nvPr>
        </p:nvSpPr>
        <p:spPr/>
        <p:txBody>
          <a:bodyPr/>
          <a:lstStyle/>
          <a:p>
            <a:endParaRPr lang="en-US" dirty="0"/>
          </a:p>
        </p:txBody>
      </p:sp>
      <p:sp>
        <p:nvSpPr>
          <p:cNvPr id="9" name="Slide Number Placeholder 8"/>
          <p:cNvSpPr>
            <a:spLocks noGrp="1"/>
          </p:cNvSpPr>
          <p:nvPr>
            <p:ph type="sldNum" sz="quarter" idx="12"/>
          </p:nvPr>
        </p:nvSpPr>
        <p:spPr/>
        <p:txBody>
          <a:bodyPr/>
          <a:lstStyle/>
          <a:p>
            <a:fld id="{6D22F896-40B5-4ADD-8801-0D06FADFA095}" type="slidenum">
              <a:rPr lang="en-US" dirty="0"/>
              <a:t>‹#›</a:t>
            </a:fld>
            <a:endParaRPr lang="en-US" dirty="0"/>
          </a:p>
        </p:txBody>
      </p:sp>
    </p:spTree>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dirty="0"/>
          </a:p>
        </p:txBody>
      </p:sp>
      <p:sp>
        <p:nvSpPr>
          <p:cNvPr id="3" name="Date Placeholder 2"/>
          <p:cNvSpPr>
            <a:spLocks noGrp="1"/>
          </p:cNvSpPr>
          <p:nvPr>
            <p:ph type="dt" sz="half" idx="10"/>
          </p:nvPr>
        </p:nvSpPr>
        <p:spPr/>
        <p:txBody>
          <a:bodyPr/>
          <a:lstStyle/>
          <a:p>
            <a:fld id="{48A87A34-81AB-432B-8DAE-1953F412C126}" type="datetimeFigureOut">
              <a:rPr lang="en-US" dirty="0"/>
              <a:t>1/21/2021</a:t>
            </a:fld>
            <a:endParaRPr lang="en-US" dirty="0"/>
          </a:p>
        </p:txBody>
      </p:sp>
      <p:sp>
        <p:nvSpPr>
          <p:cNvPr id="4" name="Footer Placeholder 3"/>
          <p:cNvSpPr>
            <a:spLocks noGrp="1"/>
          </p:cNvSpPr>
          <p:nvPr>
            <p:ph type="ftr" sz="quarter" idx="11"/>
          </p:nvPr>
        </p:nvSpPr>
        <p:spPr/>
        <p:txBody>
          <a:bodyPr/>
          <a:lstStyle/>
          <a:p>
            <a:endParaRPr lang="en-US" dirty="0"/>
          </a:p>
        </p:txBody>
      </p:sp>
      <p:sp>
        <p:nvSpPr>
          <p:cNvPr id="5" name="Slide Number Placeholder 4"/>
          <p:cNvSpPr>
            <a:spLocks noGrp="1"/>
          </p:cNvSpPr>
          <p:nvPr>
            <p:ph type="sldNum" sz="quarter" idx="12"/>
          </p:nvPr>
        </p:nvSpPr>
        <p:spPr/>
        <p:txBody>
          <a:bodyPr/>
          <a:lstStyle/>
          <a:p>
            <a:fld id="{6D22F896-40B5-4ADD-8801-0D06FADFA095}" type="slidenum">
              <a:rPr lang="en-US" dirty="0"/>
              <a:t>‹#›</a:t>
            </a:fld>
            <a:endParaRPr lang="en-US" dirty="0"/>
          </a:p>
        </p:txBody>
      </p:sp>
    </p:spTree>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48A87A34-81AB-432B-8DAE-1953F412C126}" type="datetimeFigureOut">
              <a:rPr lang="en-US" dirty="0"/>
              <a:t>1/21/2021</a:t>
            </a:fld>
            <a:endParaRPr lang="en-US" dirty="0"/>
          </a:p>
        </p:txBody>
      </p:sp>
      <p:sp>
        <p:nvSpPr>
          <p:cNvPr id="3" name="Footer Placeholder 2"/>
          <p:cNvSpPr>
            <a:spLocks noGrp="1"/>
          </p:cNvSpPr>
          <p:nvPr>
            <p:ph type="ftr" sz="quarter" idx="11"/>
          </p:nvPr>
        </p:nvSpPr>
        <p:spPr/>
        <p:txBody>
          <a:bodyPr/>
          <a:lstStyle/>
          <a:p>
            <a:endParaRPr lang="en-US" dirty="0"/>
          </a:p>
        </p:txBody>
      </p:sp>
      <p:sp>
        <p:nvSpPr>
          <p:cNvPr id="4" name="Slide Number Placeholder 3"/>
          <p:cNvSpPr>
            <a:spLocks noGrp="1"/>
          </p:cNvSpPr>
          <p:nvPr>
            <p:ph type="sldNum" sz="quarter" idx="12"/>
          </p:nvPr>
        </p:nvSpPr>
        <p:spPr/>
        <p:txBody>
          <a:bodyPr/>
          <a:lstStyle/>
          <a:p>
            <a:fld id="{6D22F896-40B5-4ADD-8801-0D06FADFA095}" type="slidenum">
              <a:rPr lang="en-US" dirty="0"/>
              <a:t>‹#›</a:t>
            </a:fld>
            <a:endParaRPr lang="en-US" dirty="0"/>
          </a:p>
        </p:txBody>
      </p:sp>
    </p:spTree>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685800" y="1524000"/>
            <a:ext cx="4114800" cy="1600200"/>
          </a:xfrm>
        </p:spPr>
        <p:txBody>
          <a:bodyPr anchor="b"/>
          <a:lstStyle>
            <a:lvl1pPr algn="l">
              <a:defRPr sz="3200"/>
            </a:lvl1pPr>
          </a:lstStyle>
          <a:p>
            <a:r>
              <a:rPr lang="en-US" smtClean="0"/>
              <a:t>Click to edit Master title style</a:t>
            </a:r>
            <a:endParaRPr lang="en-US" dirty="0"/>
          </a:p>
        </p:txBody>
      </p:sp>
      <p:sp>
        <p:nvSpPr>
          <p:cNvPr id="3" name="Content Placeholder 2"/>
          <p:cNvSpPr>
            <a:spLocks noGrp="1"/>
          </p:cNvSpPr>
          <p:nvPr>
            <p:ph idx="1"/>
          </p:nvPr>
        </p:nvSpPr>
        <p:spPr>
          <a:xfrm>
            <a:off x="4995582" y="746759"/>
            <a:ext cx="6510618" cy="5471925"/>
          </a:xfrm>
        </p:spPr>
        <p:txBody>
          <a:bodyPr anchor="ctr"/>
          <a:lstStyle/>
          <a:p>
            <a:pPr lvl="0"/>
            <a:r>
              <a:rPr lang="en-US" smtClean="0"/>
              <a:t>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dirty="0"/>
          </a:p>
        </p:txBody>
      </p:sp>
      <p:sp>
        <p:nvSpPr>
          <p:cNvPr id="4" name="Text Placeholder 3"/>
          <p:cNvSpPr>
            <a:spLocks noGrp="1"/>
          </p:cNvSpPr>
          <p:nvPr>
            <p:ph type="body" sz="half" idx="2"/>
          </p:nvPr>
        </p:nvSpPr>
        <p:spPr>
          <a:xfrm>
            <a:off x="685800" y="3124199"/>
            <a:ext cx="4114800" cy="3094485"/>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smtClean="0"/>
              <a:t>Edit Master text styles</a:t>
            </a:r>
          </a:p>
        </p:txBody>
      </p:sp>
      <p:sp>
        <p:nvSpPr>
          <p:cNvPr id="5" name="Date Placeholder 4"/>
          <p:cNvSpPr>
            <a:spLocks noGrp="1"/>
          </p:cNvSpPr>
          <p:nvPr>
            <p:ph type="dt" sz="half" idx="10"/>
          </p:nvPr>
        </p:nvSpPr>
        <p:spPr/>
        <p:txBody>
          <a:bodyPr/>
          <a:lstStyle/>
          <a:p>
            <a:fld id="{48A87A34-81AB-432B-8DAE-1953F412C126}" type="datetimeFigureOut">
              <a:rPr lang="en-US" dirty="0"/>
              <a:t>1/21/2021</a:t>
            </a:fld>
            <a:endParaRPr lang="en-US" dirty="0"/>
          </a:p>
        </p:txBody>
      </p:sp>
      <p:sp>
        <p:nvSpPr>
          <p:cNvPr id="6" name="Footer Placeholder 5"/>
          <p:cNvSpPr>
            <a:spLocks noGrp="1"/>
          </p:cNvSpPr>
          <p:nvPr>
            <p:ph type="ftr" sz="quarter" idx="11"/>
          </p:nvPr>
        </p:nvSpPr>
        <p:spPr/>
        <p:txBody>
          <a:bodyPr/>
          <a:lstStyle/>
          <a:p>
            <a:endParaRPr lang="en-US" dirty="0"/>
          </a:p>
        </p:txBody>
      </p:sp>
      <p:sp>
        <p:nvSpPr>
          <p:cNvPr id="7" name="Slide Number Placeholder 6"/>
          <p:cNvSpPr>
            <a:spLocks noGrp="1"/>
          </p:cNvSpPr>
          <p:nvPr>
            <p:ph type="sldNum" sz="quarter" idx="12"/>
          </p:nvPr>
        </p:nvSpPr>
        <p:spPr/>
        <p:txBody>
          <a:bodyPr/>
          <a:lstStyle/>
          <a:p>
            <a:fld id="{6D22F896-40B5-4ADD-8801-0D06FADFA095}" type="slidenum">
              <a:rPr lang="en-US" dirty="0"/>
              <a:t>‹#›</a:t>
            </a:fld>
            <a:endParaRPr lang="en-US" dirty="0"/>
          </a:p>
        </p:txBody>
      </p:sp>
    </p:spTree>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685800" y="1524000"/>
            <a:ext cx="6873240" cy="1600200"/>
          </a:xfrm>
        </p:spPr>
        <p:txBody>
          <a:bodyPr anchor="b"/>
          <a:lstStyle>
            <a:lvl1pPr algn="l">
              <a:defRPr sz="3200"/>
            </a:lvl1pPr>
          </a:lstStyle>
          <a:p>
            <a:r>
              <a:rPr lang="en-US" smtClean="0"/>
              <a:t>Click to edit Master title style</a:t>
            </a:r>
            <a:endParaRPr lang="en-US" dirty="0"/>
          </a:p>
        </p:txBody>
      </p:sp>
      <p:sp>
        <p:nvSpPr>
          <p:cNvPr id="3" name="Picture Placeholder 2"/>
          <p:cNvSpPr>
            <a:spLocks noGrp="1" noChangeAspect="1"/>
          </p:cNvSpPr>
          <p:nvPr>
            <p:ph type="pic" idx="1"/>
          </p:nvPr>
        </p:nvSpPr>
        <p:spPr>
          <a:xfrm>
            <a:off x="7861238" y="751241"/>
            <a:ext cx="3644962" cy="5467443"/>
          </a:xfrm>
        </p:spPr>
        <p:txBody>
          <a:bodyPr anchor="t"/>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r>
              <a:rPr lang="en-US" smtClean="0"/>
              <a:t>Click icon to add picture</a:t>
            </a:r>
            <a:endParaRPr lang="en-US" dirty="0"/>
          </a:p>
        </p:txBody>
      </p:sp>
      <p:sp>
        <p:nvSpPr>
          <p:cNvPr id="4" name="Text Placeholder 3"/>
          <p:cNvSpPr>
            <a:spLocks noGrp="1"/>
          </p:cNvSpPr>
          <p:nvPr>
            <p:ph type="body" sz="half" idx="2"/>
          </p:nvPr>
        </p:nvSpPr>
        <p:spPr>
          <a:xfrm>
            <a:off x="685800" y="3124199"/>
            <a:ext cx="6873240" cy="3094485"/>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smtClean="0"/>
              <a:t>Edit Master text styles</a:t>
            </a:r>
          </a:p>
        </p:txBody>
      </p:sp>
      <p:sp>
        <p:nvSpPr>
          <p:cNvPr id="5" name="Date Placeholder 4"/>
          <p:cNvSpPr>
            <a:spLocks noGrp="1"/>
          </p:cNvSpPr>
          <p:nvPr>
            <p:ph type="dt" sz="half" idx="10"/>
          </p:nvPr>
        </p:nvSpPr>
        <p:spPr/>
        <p:txBody>
          <a:bodyPr/>
          <a:lstStyle/>
          <a:p>
            <a:fld id="{48A87A34-81AB-432B-8DAE-1953F412C126}" type="datetimeFigureOut">
              <a:rPr lang="en-US" dirty="0"/>
              <a:t>1/21/2021</a:t>
            </a:fld>
            <a:endParaRPr lang="en-US" dirty="0"/>
          </a:p>
        </p:txBody>
      </p:sp>
      <p:sp>
        <p:nvSpPr>
          <p:cNvPr id="6" name="Footer Placeholder 5"/>
          <p:cNvSpPr>
            <a:spLocks noGrp="1"/>
          </p:cNvSpPr>
          <p:nvPr>
            <p:ph type="ftr" sz="quarter" idx="11"/>
          </p:nvPr>
        </p:nvSpPr>
        <p:spPr/>
        <p:txBody>
          <a:bodyPr/>
          <a:lstStyle/>
          <a:p>
            <a:endParaRPr lang="en-US" dirty="0"/>
          </a:p>
        </p:txBody>
      </p:sp>
      <p:sp>
        <p:nvSpPr>
          <p:cNvPr id="7" name="Slide Number Placeholder 6"/>
          <p:cNvSpPr>
            <a:spLocks noGrp="1"/>
          </p:cNvSpPr>
          <p:nvPr>
            <p:ph type="sldNum" sz="quarter" idx="12"/>
          </p:nvPr>
        </p:nvSpPr>
        <p:spPr/>
        <p:txBody>
          <a:bodyPr/>
          <a:lstStyle/>
          <a:p>
            <a:fld id="{6D22F896-40B5-4ADD-8801-0D06FADFA095}" type="slidenum">
              <a:rPr lang="en-US" dirty="0"/>
              <a:t>‹#›</a:t>
            </a:fld>
            <a:endParaRPr lang="en-US" dirty="0"/>
          </a:p>
        </p:txBody>
      </p:sp>
    </p:spTree>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preserve="1">
  <p:cSld name="Panoramic 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685777" y="4697360"/>
            <a:ext cx="10822034" cy="819355"/>
          </a:xfrm>
        </p:spPr>
        <p:txBody>
          <a:bodyPr anchor="b"/>
          <a:lstStyle>
            <a:lvl1pPr algn="l">
              <a:defRPr sz="3200"/>
            </a:lvl1pPr>
          </a:lstStyle>
          <a:p>
            <a:r>
              <a:rPr lang="en-US" smtClean="0"/>
              <a:t>Click to edit Master title style</a:t>
            </a:r>
            <a:endParaRPr lang="en-US" dirty="0"/>
          </a:p>
        </p:txBody>
      </p:sp>
      <p:sp>
        <p:nvSpPr>
          <p:cNvPr id="3" name="Picture Placeholder 2"/>
          <p:cNvSpPr>
            <a:spLocks noGrp="1" noChangeAspect="1"/>
          </p:cNvSpPr>
          <p:nvPr>
            <p:ph type="pic" idx="1"/>
          </p:nvPr>
        </p:nvSpPr>
        <p:spPr>
          <a:xfrm>
            <a:off x="681727" y="941439"/>
            <a:ext cx="10821840" cy="3478161"/>
          </a:xfrm>
        </p:spPr>
        <p:txBody>
          <a:bodyPr anchor="t"/>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r>
              <a:rPr lang="en-US" smtClean="0"/>
              <a:t>Click icon to add picture</a:t>
            </a:r>
            <a:endParaRPr lang="en-US" dirty="0"/>
          </a:p>
        </p:txBody>
      </p:sp>
      <p:sp>
        <p:nvSpPr>
          <p:cNvPr id="4" name="Text Placeholder 3"/>
          <p:cNvSpPr>
            <a:spLocks noGrp="1"/>
          </p:cNvSpPr>
          <p:nvPr>
            <p:ph type="body" sz="half" idx="2"/>
          </p:nvPr>
        </p:nvSpPr>
        <p:spPr>
          <a:xfrm>
            <a:off x="685800" y="5516715"/>
            <a:ext cx="10820400" cy="701969"/>
          </a:xfrm>
        </p:spPr>
        <p:txBody>
          <a:bodyPr/>
          <a:lstStyle>
            <a:lvl1pPr marL="0" indent="0" algn="l">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smtClean="0"/>
              <a:t>Edit Master text styles</a:t>
            </a:r>
          </a:p>
        </p:txBody>
      </p:sp>
      <p:sp>
        <p:nvSpPr>
          <p:cNvPr id="5" name="Date Placeholder 4"/>
          <p:cNvSpPr>
            <a:spLocks noGrp="1"/>
          </p:cNvSpPr>
          <p:nvPr>
            <p:ph type="dt" sz="half" idx="10"/>
          </p:nvPr>
        </p:nvSpPr>
        <p:spPr/>
        <p:txBody>
          <a:bodyPr/>
          <a:lstStyle/>
          <a:p>
            <a:fld id="{48A87A34-81AB-432B-8DAE-1953F412C126}" type="datetimeFigureOut">
              <a:rPr lang="en-US" dirty="0"/>
              <a:t>1/21/2021</a:t>
            </a:fld>
            <a:endParaRPr lang="en-US" dirty="0"/>
          </a:p>
        </p:txBody>
      </p:sp>
      <p:sp>
        <p:nvSpPr>
          <p:cNvPr id="6" name="Footer Placeholder 5"/>
          <p:cNvSpPr>
            <a:spLocks noGrp="1"/>
          </p:cNvSpPr>
          <p:nvPr>
            <p:ph type="ftr" sz="quarter" idx="11"/>
          </p:nvPr>
        </p:nvSpPr>
        <p:spPr/>
        <p:txBody>
          <a:bodyPr/>
          <a:lstStyle/>
          <a:p>
            <a:endParaRPr lang="en-US" dirty="0"/>
          </a:p>
        </p:txBody>
      </p:sp>
      <p:sp>
        <p:nvSpPr>
          <p:cNvPr id="7" name="Slide Number Placeholder 6"/>
          <p:cNvSpPr>
            <a:spLocks noGrp="1"/>
          </p:cNvSpPr>
          <p:nvPr>
            <p:ph type="sldNum" sz="quarter" idx="12"/>
          </p:nvPr>
        </p:nvSpPr>
        <p:spPr/>
        <p:txBody>
          <a:bodyPr/>
          <a:lstStyle/>
          <a:p>
            <a:fld id="{6D22F896-40B5-4ADD-8801-0D06FADFA095}" type="slidenum">
              <a:rPr lang="en-US" dirty="0"/>
              <a:t>‹#›</a:t>
            </a:fld>
            <a:endParaRPr lang="en-US" dirty="0"/>
          </a:p>
        </p:txBody>
      </p:sp>
    </p:spTree>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showMasterSp="0" preserve="1">
  <p:cSld name="Title and Caption">
    <p:spTree>
      <p:nvGrpSpPr>
        <p:cNvPr id="1" name=""/>
        <p:cNvGrpSpPr/>
        <p:nvPr/>
      </p:nvGrpSpPr>
      <p:grpSpPr>
        <a:xfrm>
          <a:off x="0" y="0"/>
          <a:ext cx="0" cy="0"/>
          <a:chOff x="0" y="0"/>
          <a:chExt cx="0" cy="0"/>
        </a:xfrm>
      </p:grpSpPr>
      <p:pic>
        <p:nvPicPr>
          <p:cNvPr id="8" name="Picture 7" descr="C0-HD-BTM.png"/>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0" y="4375150"/>
            <a:ext cx="12192000" cy="2482850"/>
          </a:xfrm>
          <a:prstGeom prst="rect">
            <a:avLst/>
          </a:prstGeom>
        </p:spPr>
      </p:pic>
      <p:sp>
        <p:nvSpPr>
          <p:cNvPr id="2" name="Title 1"/>
          <p:cNvSpPr>
            <a:spLocks noGrp="1"/>
          </p:cNvSpPr>
          <p:nvPr>
            <p:ph type="title"/>
          </p:nvPr>
        </p:nvSpPr>
        <p:spPr>
          <a:xfrm>
            <a:off x="685800" y="753532"/>
            <a:ext cx="10820400" cy="2802467"/>
          </a:xfrm>
        </p:spPr>
        <p:txBody>
          <a:bodyPr anchor="ctr"/>
          <a:lstStyle>
            <a:lvl1pPr algn="l">
              <a:defRPr sz="3200"/>
            </a:lvl1pPr>
          </a:lstStyle>
          <a:p>
            <a:r>
              <a:rPr lang="en-US" smtClean="0"/>
              <a:t>Click to edit Master title style</a:t>
            </a:r>
            <a:endParaRPr lang="en-US" dirty="0"/>
          </a:p>
        </p:txBody>
      </p:sp>
      <p:sp>
        <p:nvSpPr>
          <p:cNvPr id="4" name="Text Placeholder 3"/>
          <p:cNvSpPr>
            <a:spLocks noGrp="1"/>
          </p:cNvSpPr>
          <p:nvPr>
            <p:ph type="body" sz="half" idx="2"/>
          </p:nvPr>
        </p:nvSpPr>
        <p:spPr>
          <a:xfrm>
            <a:off x="1024467" y="3649133"/>
            <a:ext cx="10130516" cy="999067"/>
          </a:xfrm>
        </p:spPr>
        <p:txBody>
          <a:bodyPr anchor="ct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smtClean="0"/>
              <a:t>Edit Master text styles</a:t>
            </a:r>
          </a:p>
        </p:txBody>
      </p:sp>
      <p:sp>
        <p:nvSpPr>
          <p:cNvPr id="5" name="Date Placeholder 4"/>
          <p:cNvSpPr>
            <a:spLocks noGrp="1"/>
          </p:cNvSpPr>
          <p:nvPr>
            <p:ph type="dt" sz="half" idx="10"/>
          </p:nvPr>
        </p:nvSpPr>
        <p:spPr>
          <a:xfrm>
            <a:off x="7814452" y="381000"/>
            <a:ext cx="2910840" cy="365125"/>
          </a:xfrm>
        </p:spPr>
        <p:txBody>
          <a:bodyPr/>
          <a:lstStyle>
            <a:lvl1pPr algn="r">
              <a:defRPr/>
            </a:lvl1pPr>
          </a:lstStyle>
          <a:p>
            <a:fld id="{48A87A34-81AB-432B-8DAE-1953F412C126}" type="datetimeFigureOut">
              <a:rPr lang="en-US" dirty="0"/>
              <a:pPr/>
              <a:t>1/21/2021</a:t>
            </a:fld>
            <a:endParaRPr lang="en-US" dirty="0"/>
          </a:p>
        </p:txBody>
      </p:sp>
      <p:sp>
        <p:nvSpPr>
          <p:cNvPr id="6" name="Footer Placeholder 5"/>
          <p:cNvSpPr>
            <a:spLocks noGrp="1"/>
          </p:cNvSpPr>
          <p:nvPr>
            <p:ph type="ftr" sz="quarter" idx="11"/>
          </p:nvPr>
        </p:nvSpPr>
        <p:spPr>
          <a:xfrm>
            <a:off x="685800" y="379941"/>
            <a:ext cx="6991492" cy="365125"/>
          </a:xfrm>
        </p:spPr>
        <p:txBody>
          <a:bodyPr/>
          <a:lstStyle/>
          <a:p>
            <a:endParaRPr lang="en-US" dirty="0"/>
          </a:p>
        </p:txBody>
      </p:sp>
      <p:sp>
        <p:nvSpPr>
          <p:cNvPr id="7" name="Slide Number Placeholder 6"/>
          <p:cNvSpPr>
            <a:spLocks noGrp="1"/>
          </p:cNvSpPr>
          <p:nvPr>
            <p:ph type="sldNum" sz="quarter" idx="12"/>
          </p:nvPr>
        </p:nvSpPr>
        <p:spPr>
          <a:xfrm>
            <a:off x="10862452" y="381000"/>
            <a:ext cx="643748" cy="365125"/>
          </a:xfrm>
        </p:spPr>
        <p:txBody>
          <a:bodyPr/>
          <a:lstStyle/>
          <a:p>
            <a:fld id="{6D22F896-40B5-4ADD-8801-0D06FADFA095}" type="slidenum">
              <a:rPr lang="en-US" dirty="0"/>
              <a:t>‹#›</a:t>
            </a:fld>
            <a:endParaRPr lang="en-US" dirty="0"/>
          </a:p>
        </p:txBody>
      </p:sp>
    </p:spTree>
  </p:cSld>
  <p:clrMapOvr>
    <a:masterClrMapping/>
  </p:clrMapOvr>
</p:sldLayout>
</file>

<file path=ppt/slideLayouts/slideLayout12.xml><?xml version="1.0" encoding="utf-8"?>
<p:sldLayout xmlns:a="http://schemas.openxmlformats.org/drawingml/2006/main" xmlns:r="http://schemas.openxmlformats.org/officeDocument/2006/relationships" xmlns:p="http://schemas.openxmlformats.org/presentationml/2006/main" showMasterSp="0" preserve="1">
  <p:cSld name="Quote with Caption">
    <p:spTree>
      <p:nvGrpSpPr>
        <p:cNvPr id="1" name=""/>
        <p:cNvGrpSpPr/>
        <p:nvPr/>
      </p:nvGrpSpPr>
      <p:grpSpPr>
        <a:xfrm>
          <a:off x="0" y="0"/>
          <a:ext cx="0" cy="0"/>
          <a:chOff x="0" y="0"/>
          <a:chExt cx="0" cy="0"/>
        </a:xfrm>
      </p:grpSpPr>
      <p:pic>
        <p:nvPicPr>
          <p:cNvPr id="13" name="Picture 12" descr="C0-HD-BTM.png"/>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0" y="4375150"/>
            <a:ext cx="12192000" cy="2482850"/>
          </a:xfrm>
          <a:prstGeom prst="rect">
            <a:avLst/>
          </a:prstGeom>
        </p:spPr>
      </p:pic>
      <p:sp>
        <p:nvSpPr>
          <p:cNvPr id="2" name="Title 1"/>
          <p:cNvSpPr>
            <a:spLocks noGrp="1"/>
          </p:cNvSpPr>
          <p:nvPr>
            <p:ph type="title"/>
          </p:nvPr>
        </p:nvSpPr>
        <p:spPr>
          <a:xfrm>
            <a:off x="1024467" y="753533"/>
            <a:ext cx="10151533" cy="2604495"/>
          </a:xfrm>
        </p:spPr>
        <p:txBody>
          <a:bodyPr anchor="ctr"/>
          <a:lstStyle>
            <a:lvl1pPr algn="l">
              <a:defRPr sz="3200"/>
            </a:lvl1pPr>
          </a:lstStyle>
          <a:p>
            <a:r>
              <a:rPr lang="en-US" smtClean="0"/>
              <a:t>Click to edit Master title style</a:t>
            </a:r>
            <a:endParaRPr lang="en-US" dirty="0"/>
          </a:p>
        </p:txBody>
      </p:sp>
      <p:sp>
        <p:nvSpPr>
          <p:cNvPr id="12" name="Text Placeholder 3"/>
          <p:cNvSpPr>
            <a:spLocks noGrp="1"/>
          </p:cNvSpPr>
          <p:nvPr>
            <p:ph type="body" sz="half" idx="13"/>
          </p:nvPr>
        </p:nvSpPr>
        <p:spPr>
          <a:xfrm>
            <a:off x="1303865" y="3365556"/>
            <a:ext cx="9592736" cy="444443"/>
          </a:xfrm>
        </p:spPr>
        <p:txBody>
          <a:bodyPr anchor="t">
            <a:normAutofit/>
          </a:bodyPr>
          <a:lstStyle>
            <a:lvl1pPr marL="0" indent="0">
              <a:buNone/>
              <a:defRPr sz="14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smtClean="0"/>
              <a:t>Edit Master text styles</a:t>
            </a:r>
          </a:p>
        </p:txBody>
      </p:sp>
      <p:sp>
        <p:nvSpPr>
          <p:cNvPr id="4" name="Text Placeholder 3"/>
          <p:cNvSpPr>
            <a:spLocks noGrp="1"/>
          </p:cNvSpPr>
          <p:nvPr>
            <p:ph type="body" sz="half" idx="2"/>
          </p:nvPr>
        </p:nvSpPr>
        <p:spPr>
          <a:xfrm>
            <a:off x="1024467" y="3959862"/>
            <a:ext cx="10151533" cy="679871"/>
          </a:xfrm>
        </p:spPr>
        <p:txBody>
          <a:bodyPr anchor="ctr">
            <a:normAutofit/>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smtClean="0"/>
              <a:t>Edit Master text styles</a:t>
            </a:r>
          </a:p>
        </p:txBody>
      </p:sp>
      <p:sp>
        <p:nvSpPr>
          <p:cNvPr id="5" name="Date Placeholder 4"/>
          <p:cNvSpPr>
            <a:spLocks noGrp="1"/>
          </p:cNvSpPr>
          <p:nvPr>
            <p:ph type="dt" sz="half" idx="10"/>
          </p:nvPr>
        </p:nvSpPr>
        <p:spPr>
          <a:xfrm>
            <a:off x="7814452" y="381000"/>
            <a:ext cx="2910840" cy="365125"/>
          </a:xfrm>
        </p:spPr>
        <p:txBody>
          <a:bodyPr/>
          <a:lstStyle>
            <a:lvl1pPr algn="r">
              <a:defRPr/>
            </a:lvl1pPr>
          </a:lstStyle>
          <a:p>
            <a:fld id="{48A87A34-81AB-432B-8DAE-1953F412C126}" type="datetimeFigureOut">
              <a:rPr lang="en-US" dirty="0"/>
              <a:pPr/>
              <a:t>1/21/2021</a:t>
            </a:fld>
            <a:endParaRPr lang="en-US" dirty="0"/>
          </a:p>
        </p:txBody>
      </p:sp>
      <p:sp>
        <p:nvSpPr>
          <p:cNvPr id="6" name="Footer Placeholder 5"/>
          <p:cNvSpPr>
            <a:spLocks noGrp="1"/>
          </p:cNvSpPr>
          <p:nvPr>
            <p:ph type="ftr" sz="quarter" idx="11"/>
          </p:nvPr>
        </p:nvSpPr>
        <p:spPr>
          <a:xfrm>
            <a:off x="685800" y="379941"/>
            <a:ext cx="6991492" cy="365125"/>
          </a:xfrm>
        </p:spPr>
        <p:txBody>
          <a:bodyPr/>
          <a:lstStyle/>
          <a:p>
            <a:endParaRPr lang="en-US" dirty="0"/>
          </a:p>
        </p:txBody>
      </p:sp>
      <p:sp>
        <p:nvSpPr>
          <p:cNvPr id="7" name="Slide Number Placeholder 6"/>
          <p:cNvSpPr>
            <a:spLocks noGrp="1"/>
          </p:cNvSpPr>
          <p:nvPr>
            <p:ph type="sldNum" sz="quarter" idx="12"/>
          </p:nvPr>
        </p:nvSpPr>
        <p:spPr>
          <a:xfrm>
            <a:off x="10862452" y="381000"/>
            <a:ext cx="643748" cy="365125"/>
          </a:xfrm>
        </p:spPr>
        <p:txBody>
          <a:bodyPr/>
          <a:lstStyle/>
          <a:p>
            <a:fld id="{6D22F896-40B5-4ADD-8801-0D06FADFA095}" type="slidenum">
              <a:rPr lang="en-US" dirty="0"/>
              <a:t>‹#›</a:t>
            </a:fld>
            <a:endParaRPr lang="en-US" dirty="0"/>
          </a:p>
        </p:txBody>
      </p:sp>
      <p:sp>
        <p:nvSpPr>
          <p:cNvPr id="9" name="TextBox 8"/>
          <p:cNvSpPr txBox="1"/>
          <p:nvPr/>
        </p:nvSpPr>
        <p:spPr>
          <a:xfrm>
            <a:off x="476250" y="933450"/>
            <a:ext cx="609600" cy="584776"/>
          </a:xfrm>
          <a:prstGeom prst="rect">
            <a:avLst/>
          </a:prstGeom>
        </p:spPr>
        <p:txBody>
          <a:bodyPr vert="horz" lIns="91440" tIns="45720" rIns="91440" bIns="45720" rtlCol="0" anchor="ctr">
            <a:noAutofit/>
          </a:bodyPr>
          <a:lstStyle>
            <a:lvl1pPr>
              <a:spcBef>
                <a:spcPct val="0"/>
              </a:spcBef>
              <a:buNone/>
              <a:defRPr sz="3200" b="0" cap="all">
                <a:ln w="3175" cmpd="sng">
                  <a:noFill/>
                </a:ln>
                <a:effectLst>
                  <a:glow rad="38100">
                    <a:schemeClr val="bg1">
                      <a:lumMod val="65000"/>
                      <a:lumOff val="35000"/>
                      <a:alpha val="40000"/>
                    </a:schemeClr>
                  </a:glow>
                  <a:outerShdw blurRad="28575" dist="38100" dir="14040000" algn="tl" rotWithShape="0">
                    <a:srgbClr val="000000">
                      <a:alpha val="25000"/>
                    </a:srgbClr>
                  </a:outerShdw>
                </a:effectLst>
              </a:defRPr>
            </a:lvl1pPr>
            <a:lvl2pPr>
              <a:defRPr>
                <a:solidFill>
                  <a:schemeClr val="tx2"/>
                </a:solidFill>
              </a:defRPr>
            </a:lvl2pPr>
            <a:lvl3pPr>
              <a:defRPr>
                <a:solidFill>
                  <a:schemeClr val="tx2"/>
                </a:solidFill>
              </a:defRPr>
            </a:lvl3pPr>
            <a:lvl4pPr>
              <a:defRPr>
                <a:solidFill>
                  <a:schemeClr val="tx2"/>
                </a:solidFill>
              </a:defRPr>
            </a:lvl4pPr>
            <a:lvl5pPr>
              <a:defRPr>
                <a:solidFill>
                  <a:schemeClr val="tx2"/>
                </a:solidFill>
              </a:defRPr>
            </a:lvl5pPr>
            <a:lvl6pPr>
              <a:defRPr>
                <a:solidFill>
                  <a:schemeClr val="tx2"/>
                </a:solidFill>
              </a:defRPr>
            </a:lvl6pPr>
            <a:lvl7pPr>
              <a:defRPr>
                <a:solidFill>
                  <a:schemeClr val="tx2"/>
                </a:solidFill>
              </a:defRPr>
            </a:lvl7pPr>
            <a:lvl8pPr>
              <a:defRPr>
                <a:solidFill>
                  <a:schemeClr val="tx2"/>
                </a:solidFill>
              </a:defRPr>
            </a:lvl8pPr>
            <a:lvl9pPr>
              <a:defRPr>
                <a:solidFill>
                  <a:schemeClr val="tx2"/>
                </a:solidFill>
              </a:defRPr>
            </a:lvl9pPr>
          </a:lstStyle>
          <a:p>
            <a:pPr lvl="0"/>
            <a:r>
              <a:rPr lang="en-US" sz="8000" dirty="0">
                <a:solidFill>
                  <a:schemeClr val="tx1"/>
                </a:solidFill>
                <a:effectLst/>
              </a:rPr>
              <a:t>“</a:t>
            </a:r>
          </a:p>
        </p:txBody>
      </p:sp>
      <p:sp>
        <p:nvSpPr>
          <p:cNvPr id="10" name="TextBox 9"/>
          <p:cNvSpPr txBox="1"/>
          <p:nvPr/>
        </p:nvSpPr>
        <p:spPr>
          <a:xfrm>
            <a:off x="10984230" y="2701290"/>
            <a:ext cx="609600" cy="584776"/>
          </a:xfrm>
          <a:prstGeom prst="rect">
            <a:avLst/>
          </a:prstGeom>
        </p:spPr>
        <p:txBody>
          <a:bodyPr vert="horz" lIns="91440" tIns="45720" rIns="91440" bIns="45720" rtlCol="0" anchor="ctr">
            <a:noAutofit/>
          </a:bodyPr>
          <a:lstStyle>
            <a:lvl1pPr>
              <a:spcBef>
                <a:spcPct val="0"/>
              </a:spcBef>
              <a:buNone/>
              <a:defRPr sz="3200" b="0" cap="all">
                <a:ln w="3175" cmpd="sng">
                  <a:noFill/>
                </a:ln>
                <a:effectLst>
                  <a:glow rad="38100">
                    <a:schemeClr val="bg1">
                      <a:lumMod val="65000"/>
                      <a:lumOff val="35000"/>
                      <a:alpha val="40000"/>
                    </a:schemeClr>
                  </a:glow>
                  <a:outerShdw blurRad="28575" dist="38100" dir="14040000" algn="tl" rotWithShape="0">
                    <a:srgbClr val="000000">
                      <a:alpha val="25000"/>
                    </a:srgbClr>
                  </a:outerShdw>
                </a:effectLst>
              </a:defRPr>
            </a:lvl1pPr>
            <a:lvl2pPr>
              <a:defRPr>
                <a:solidFill>
                  <a:schemeClr val="tx2"/>
                </a:solidFill>
              </a:defRPr>
            </a:lvl2pPr>
            <a:lvl3pPr>
              <a:defRPr>
                <a:solidFill>
                  <a:schemeClr val="tx2"/>
                </a:solidFill>
              </a:defRPr>
            </a:lvl3pPr>
            <a:lvl4pPr>
              <a:defRPr>
                <a:solidFill>
                  <a:schemeClr val="tx2"/>
                </a:solidFill>
              </a:defRPr>
            </a:lvl4pPr>
            <a:lvl5pPr>
              <a:defRPr>
                <a:solidFill>
                  <a:schemeClr val="tx2"/>
                </a:solidFill>
              </a:defRPr>
            </a:lvl5pPr>
            <a:lvl6pPr>
              <a:defRPr>
                <a:solidFill>
                  <a:schemeClr val="tx2"/>
                </a:solidFill>
              </a:defRPr>
            </a:lvl6pPr>
            <a:lvl7pPr>
              <a:defRPr>
                <a:solidFill>
                  <a:schemeClr val="tx2"/>
                </a:solidFill>
              </a:defRPr>
            </a:lvl7pPr>
            <a:lvl8pPr>
              <a:defRPr>
                <a:solidFill>
                  <a:schemeClr val="tx2"/>
                </a:solidFill>
              </a:defRPr>
            </a:lvl8pPr>
            <a:lvl9pPr>
              <a:defRPr>
                <a:solidFill>
                  <a:schemeClr val="tx2"/>
                </a:solidFill>
              </a:defRPr>
            </a:lvl9pPr>
          </a:lstStyle>
          <a:p>
            <a:pPr lvl="0" algn="r"/>
            <a:r>
              <a:rPr lang="en-US" sz="8000" dirty="0">
                <a:solidFill>
                  <a:schemeClr val="tx1"/>
                </a:solidFill>
                <a:effectLst/>
              </a:rPr>
              <a:t>”</a:t>
            </a:r>
          </a:p>
        </p:txBody>
      </p:sp>
    </p:spTree>
  </p:cSld>
  <p:clrMapOvr>
    <a:masterClrMapping/>
  </p:clrMapOvr>
</p:sldLayout>
</file>

<file path=ppt/slideLayouts/slideLayout13.xml><?xml version="1.0" encoding="utf-8"?>
<p:sldLayout xmlns:a="http://schemas.openxmlformats.org/drawingml/2006/main" xmlns:r="http://schemas.openxmlformats.org/officeDocument/2006/relationships" xmlns:p="http://schemas.openxmlformats.org/presentationml/2006/main" showMasterSp="0" preserve="1">
  <p:cSld name="Name Card">
    <p:spTree>
      <p:nvGrpSpPr>
        <p:cNvPr id="1" name=""/>
        <p:cNvGrpSpPr/>
        <p:nvPr/>
      </p:nvGrpSpPr>
      <p:grpSpPr>
        <a:xfrm>
          <a:off x="0" y="0"/>
          <a:ext cx="0" cy="0"/>
          <a:chOff x="0" y="0"/>
          <a:chExt cx="0" cy="0"/>
        </a:xfrm>
      </p:grpSpPr>
      <p:pic>
        <p:nvPicPr>
          <p:cNvPr id="9" name="Picture 8" descr="C0-HD-BTM.png"/>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0" y="4375150"/>
            <a:ext cx="12192000" cy="2482850"/>
          </a:xfrm>
          <a:prstGeom prst="rect">
            <a:avLst/>
          </a:prstGeom>
        </p:spPr>
      </p:pic>
      <p:sp>
        <p:nvSpPr>
          <p:cNvPr id="2" name="Title 1"/>
          <p:cNvSpPr>
            <a:spLocks noGrp="1"/>
          </p:cNvSpPr>
          <p:nvPr>
            <p:ph type="title"/>
          </p:nvPr>
        </p:nvSpPr>
        <p:spPr>
          <a:xfrm>
            <a:off x="1024495" y="1124701"/>
            <a:ext cx="10146186" cy="2511835"/>
          </a:xfrm>
        </p:spPr>
        <p:txBody>
          <a:bodyPr anchor="b"/>
          <a:lstStyle>
            <a:lvl1pPr algn="l">
              <a:defRPr sz="3200"/>
            </a:lvl1pPr>
          </a:lstStyle>
          <a:p>
            <a:r>
              <a:rPr lang="en-US" smtClean="0"/>
              <a:t>Click to edit Master title style</a:t>
            </a:r>
            <a:endParaRPr lang="en-US" dirty="0"/>
          </a:p>
        </p:txBody>
      </p:sp>
      <p:sp>
        <p:nvSpPr>
          <p:cNvPr id="4" name="Text Placeholder 3"/>
          <p:cNvSpPr>
            <a:spLocks noGrp="1"/>
          </p:cNvSpPr>
          <p:nvPr>
            <p:ph type="body" sz="half" idx="2"/>
          </p:nvPr>
        </p:nvSpPr>
        <p:spPr>
          <a:xfrm>
            <a:off x="1024467" y="3648315"/>
            <a:ext cx="10144654" cy="999885"/>
          </a:xfrm>
        </p:spPr>
        <p:txBody>
          <a:bodyPr anchor="t"/>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smtClean="0"/>
              <a:t>Edit Master text styles</a:t>
            </a:r>
          </a:p>
        </p:txBody>
      </p:sp>
      <p:sp>
        <p:nvSpPr>
          <p:cNvPr id="5" name="Date Placeholder 4"/>
          <p:cNvSpPr>
            <a:spLocks noGrp="1"/>
          </p:cNvSpPr>
          <p:nvPr>
            <p:ph type="dt" sz="half" idx="10"/>
          </p:nvPr>
        </p:nvSpPr>
        <p:spPr>
          <a:xfrm>
            <a:off x="7814452" y="378883"/>
            <a:ext cx="2910840" cy="365125"/>
          </a:xfrm>
        </p:spPr>
        <p:txBody>
          <a:bodyPr/>
          <a:lstStyle>
            <a:lvl1pPr algn="r">
              <a:defRPr/>
            </a:lvl1pPr>
          </a:lstStyle>
          <a:p>
            <a:fld id="{48A87A34-81AB-432B-8DAE-1953F412C126}" type="datetimeFigureOut">
              <a:rPr lang="en-US" dirty="0"/>
              <a:pPr/>
              <a:t>1/21/2021</a:t>
            </a:fld>
            <a:endParaRPr lang="en-US" dirty="0"/>
          </a:p>
        </p:txBody>
      </p:sp>
      <p:sp>
        <p:nvSpPr>
          <p:cNvPr id="6" name="Footer Placeholder 5"/>
          <p:cNvSpPr>
            <a:spLocks noGrp="1"/>
          </p:cNvSpPr>
          <p:nvPr>
            <p:ph type="ftr" sz="quarter" idx="11"/>
          </p:nvPr>
        </p:nvSpPr>
        <p:spPr>
          <a:xfrm>
            <a:off x="685800" y="378883"/>
            <a:ext cx="6991492" cy="365125"/>
          </a:xfrm>
        </p:spPr>
        <p:txBody>
          <a:bodyPr/>
          <a:lstStyle/>
          <a:p>
            <a:endParaRPr lang="en-US" dirty="0"/>
          </a:p>
        </p:txBody>
      </p:sp>
      <p:sp>
        <p:nvSpPr>
          <p:cNvPr id="7" name="Slide Number Placeholder 6"/>
          <p:cNvSpPr>
            <a:spLocks noGrp="1"/>
          </p:cNvSpPr>
          <p:nvPr>
            <p:ph type="sldNum" sz="quarter" idx="12"/>
          </p:nvPr>
        </p:nvSpPr>
        <p:spPr>
          <a:xfrm>
            <a:off x="10862452" y="381000"/>
            <a:ext cx="643748" cy="365125"/>
          </a:xfrm>
        </p:spPr>
        <p:txBody>
          <a:bodyPr/>
          <a:lstStyle/>
          <a:p>
            <a:fld id="{6D22F896-40B5-4ADD-8801-0D06FADFA095}" type="slidenum">
              <a:rPr lang="en-US" dirty="0"/>
              <a:t>‹#›</a:t>
            </a:fld>
            <a:endParaRPr lang="en-US" dirty="0"/>
          </a:p>
        </p:txBody>
      </p:sp>
    </p:spTree>
  </p:cSld>
  <p:clrMapOvr>
    <a:masterClrMapping/>
  </p:clrMapOvr>
</p:sldLayout>
</file>

<file path=ppt/slideLayouts/slideLayout14.xml><?xml version="1.0" encoding="utf-8"?>
<p:sldLayout xmlns:a="http://schemas.openxmlformats.org/drawingml/2006/main" xmlns:r="http://schemas.openxmlformats.org/officeDocument/2006/relationships" xmlns:p="http://schemas.openxmlformats.org/presentationml/2006/main" preserve="1">
  <p:cSld name="3 Column">
    <p:spTree>
      <p:nvGrpSpPr>
        <p:cNvPr id="1" name=""/>
        <p:cNvGrpSpPr/>
        <p:nvPr/>
      </p:nvGrpSpPr>
      <p:grpSpPr>
        <a:xfrm>
          <a:off x="0" y="0"/>
          <a:ext cx="0" cy="0"/>
          <a:chOff x="0" y="0"/>
          <a:chExt cx="0" cy="0"/>
        </a:xfrm>
      </p:grpSpPr>
      <p:sp>
        <p:nvSpPr>
          <p:cNvPr id="15" name="Title 1"/>
          <p:cNvSpPr>
            <a:spLocks noGrp="1"/>
          </p:cNvSpPr>
          <p:nvPr>
            <p:ph type="title"/>
          </p:nvPr>
        </p:nvSpPr>
        <p:spPr>
          <a:xfrm>
            <a:off x="2895600" y="761999"/>
            <a:ext cx="8610599" cy="1303867"/>
          </a:xfrm>
        </p:spPr>
        <p:txBody>
          <a:bodyPr/>
          <a:lstStyle/>
          <a:p>
            <a:r>
              <a:rPr lang="en-US" smtClean="0"/>
              <a:t>Click to edit Master title style</a:t>
            </a:r>
            <a:endParaRPr lang="en-US" dirty="0"/>
          </a:p>
        </p:txBody>
      </p:sp>
      <p:sp>
        <p:nvSpPr>
          <p:cNvPr id="7" name="Text Placeholder 2"/>
          <p:cNvSpPr>
            <a:spLocks noGrp="1"/>
          </p:cNvSpPr>
          <p:nvPr>
            <p:ph type="body" idx="1"/>
          </p:nvPr>
        </p:nvSpPr>
        <p:spPr>
          <a:xfrm>
            <a:off x="685800" y="2202080"/>
            <a:ext cx="3456432" cy="617320"/>
          </a:xfrm>
        </p:spPr>
        <p:txBody>
          <a:bodyPr anchor="b">
            <a:noAutofit/>
          </a:bodyPr>
          <a:lstStyle>
            <a:lvl1pPr marL="0" indent="0">
              <a:buNone/>
              <a:defRPr sz="2400" b="0">
                <a:solidFill>
                  <a:schemeClr val="tx1"/>
                </a:solidFill>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smtClean="0"/>
              <a:t>Edit Master text styles</a:t>
            </a:r>
          </a:p>
        </p:txBody>
      </p:sp>
      <p:sp>
        <p:nvSpPr>
          <p:cNvPr id="8" name="Text Placeholder 3"/>
          <p:cNvSpPr>
            <a:spLocks noGrp="1"/>
          </p:cNvSpPr>
          <p:nvPr>
            <p:ph type="body" sz="half" idx="15"/>
          </p:nvPr>
        </p:nvSpPr>
        <p:spPr>
          <a:xfrm>
            <a:off x="685799" y="2904565"/>
            <a:ext cx="3456432" cy="3314132"/>
          </a:xfrm>
        </p:spPr>
        <p:txBody>
          <a:bodyPr anchor="t">
            <a:normAutofit/>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smtClean="0"/>
              <a:t>Edit Master text styles</a:t>
            </a:r>
          </a:p>
        </p:txBody>
      </p:sp>
      <p:sp>
        <p:nvSpPr>
          <p:cNvPr id="9" name="Text Placeholder 4"/>
          <p:cNvSpPr>
            <a:spLocks noGrp="1"/>
          </p:cNvSpPr>
          <p:nvPr>
            <p:ph type="body" sz="quarter" idx="3"/>
          </p:nvPr>
        </p:nvSpPr>
        <p:spPr>
          <a:xfrm>
            <a:off x="4368800" y="2201333"/>
            <a:ext cx="3456432" cy="626534"/>
          </a:xfrm>
        </p:spPr>
        <p:txBody>
          <a:bodyPr anchor="b">
            <a:noAutofit/>
          </a:bodyPr>
          <a:lstStyle>
            <a:lvl1pPr marL="0" indent="0">
              <a:buNone/>
              <a:defRPr sz="2400" b="0">
                <a:solidFill>
                  <a:schemeClr val="tx1"/>
                </a:solidFill>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smtClean="0"/>
              <a:t>Edit Master text styles</a:t>
            </a:r>
          </a:p>
        </p:txBody>
      </p:sp>
      <p:sp>
        <p:nvSpPr>
          <p:cNvPr id="10" name="Text Placeholder 3"/>
          <p:cNvSpPr>
            <a:spLocks noGrp="1"/>
          </p:cNvSpPr>
          <p:nvPr>
            <p:ph type="body" sz="half" idx="16"/>
          </p:nvPr>
        </p:nvSpPr>
        <p:spPr>
          <a:xfrm>
            <a:off x="4366858" y="2904067"/>
            <a:ext cx="3456432" cy="3314618"/>
          </a:xfrm>
        </p:spPr>
        <p:txBody>
          <a:bodyPr anchor="t">
            <a:normAutofit/>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smtClean="0"/>
              <a:t>Edit Master text styles</a:t>
            </a:r>
          </a:p>
        </p:txBody>
      </p:sp>
      <p:sp>
        <p:nvSpPr>
          <p:cNvPr id="11" name="Text Placeholder 4"/>
          <p:cNvSpPr>
            <a:spLocks noGrp="1"/>
          </p:cNvSpPr>
          <p:nvPr>
            <p:ph type="body" sz="quarter" idx="13"/>
          </p:nvPr>
        </p:nvSpPr>
        <p:spPr>
          <a:xfrm>
            <a:off x="8051800" y="2192866"/>
            <a:ext cx="3456432" cy="626534"/>
          </a:xfrm>
        </p:spPr>
        <p:txBody>
          <a:bodyPr anchor="b">
            <a:noAutofit/>
          </a:bodyPr>
          <a:lstStyle>
            <a:lvl1pPr marL="0" indent="0">
              <a:buNone/>
              <a:defRPr sz="2400" b="0">
                <a:solidFill>
                  <a:schemeClr val="tx1"/>
                </a:solidFill>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smtClean="0"/>
              <a:t>Edit Master text styles</a:t>
            </a:r>
          </a:p>
        </p:txBody>
      </p:sp>
      <p:sp>
        <p:nvSpPr>
          <p:cNvPr id="12" name="Text Placeholder 3"/>
          <p:cNvSpPr>
            <a:spLocks noGrp="1"/>
          </p:cNvSpPr>
          <p:nvPr>
            <p:ph type="body" sz="half" idx="17"/>
          </p:nvPr>
        </p:nvSpPr>
        <p:spPr>
          <a:xfrm>
            <a:off x="8051801" y="2904565"/>
            <a:ext cx="3456432" cy="3314132"/>
          </a:xfrm>
        </p:spPr>
        <p:txBody>
          <a:bodyPr anchor="t">
            <a:normAutofit/>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smtClean="0"/>
              <a:t>Edit Master text styles</a:t>
            </a:r>
          </a:p>
        </p:txBody>
      </p:sp>
      <p:sp>
        <p:nvSpPr>
          <p:cNvPr id="3" name="Date Placeholder 2"/>
          <p:cNvSpPr>
            <a:spLocks noGrp="1"/>
          </p:cNvSpPr>
          <p:nvPr>
            <p:ph type="dt" sz="half" idx="10"/>
          </p:nvPr>
        </p:nvSpPr>
        <p:spPr/>
        <p:txBody>
          <a:bodyPr/>
          <a:lstStyle/>
          <a:p>
            <a:fld id="{48A87A34-81AB-432B-8DAE-1953F412C126}" type="datetimeFigureOut">
              <a:rPr lang="en-US" dirty="0"/>
              <a:t>1/21/2021</a:t>
            </a:fld>
            <a:endParaRPr lang="en-US" dirty="0"/>
          </a:p>
        </p:txBody>
      </p:sp>
      <p:sp>
        <p:nvSpPr>
          <p:cNvPr id="4" name="Footer Placeholder 3"/>
          <p:cNvSpPr>
            <a:spLocks noGrp="1"/>
          </p:cNvSpPr>
          <p:nvPr>
            <p:ph type="ftr" sz="quarter" idx="11"/>
          </p:nvPr>
        </p:nvSpPr>
        <p:spPr/>
        <p:txBody>
          <a:bodyPr/>
          <a:lstStyle/>
          <a:p>
            <a:endParaRPr lang="en-US" dirty="0"/>
          </a:p>
        </p:txBody>
      </p:sp>
      <p:sp>
        <p:nvSpPr>
          <p:cNvPr id="5" name="Slide Number Placeholder 4"/>
          <p:cNvSpPr>
            <a:spLocks noGrp="1"/>
          </p:cNvSpPr>
          <p:nvPr>
            <p:ph type="sldNum" sz="quarter" idx="12"/>
          </p:nvPr>
        </p:nvSpPr>
        <p:spPr/>
        <p:txBody>
          <a:bodyPr/>
          <a:lstStyle/>
          <a:p>
            <a:fld id="{6D22F896-40B5-4ADD-8801-0D06FADFA095}" type="slidenum">
              <a:rPr lang="en-US" dirty="0"/>
              <a:t>‹#›</a:t>
            </a:fld>
            <a:endParaRPr lang="en-US" dirty="0"/>
          </a:p>
        </p:txBody>
      </p:sp>
    </p:spTree>
  </p:cSld>
  <p:clrMapOvr>
    <a:masterClrMapping/>
  </p:clrMapOvr>
</p:sldLayout>
</file>

<file path=ppt/slideLayouts/slideLayout15.xml><?xml version="1.0" encoding="utf-8"?>
<p:sldLayout xmlns:a="http://schemas.openxmlformats.org/drawingml/2006/main" xmlns:r="http://schemas.openxmlformats.org/officeDocument/2006/relationships" xmlns:p="http://schemas.openxmlformats.org/presentationml/2006/main" preserve="1">
  <p:cSld name="3 Picture Column">
    <p:spTree>
      <p:nvGrpSpPr>
        <p:cNvPr id="1" name=""/>
        <p:cNvGrpSpPr/>
        <p:nvPr/>
      </p:nvGrpSpPr>
      <p:grpSpPr>
        <a:xfrm>
          <a:off x="0" y="0"/>
          <a:ext cx="0" cy="0"/>
          <a:chOff x="0" y="0"/>
          <a:chExt cx="0" cy="0"/>
        </a:xfrm>
      </p:grpSpPr>
      <p:sp>
        <p:nvSpPr>
          <p:cNvPr id="30" name="Title 1"/>
          <p:cNvSpPr>
            <a:spLocks noGrp="1"/>
          </p:cNvSpPr>
          <p:nvPr>
            <p:ph type="title"/>
          </p:nvPr>
        </p:nvSpPr>
        <p:spPr>
          <a:xfrm>
            <a:off x="2895600" y="762000"/>
            <a:ext cx="8610599" cy="1295400"/>
          </a:xfrm>
        </p:spPr>
        <p:txBody>
          <a:bodyPr/>
          <a:lstStyle/>
          <a:p>
            <a:r>
              <a:rPr lang="en-US" smtClean="0"/>
              <a:t>Click to edit Master title style</a:t>
            </a:r>
            <a:endParaRPr lang="en-US" dirty="0"/>
          </a:p>
        </p:txBody>
      </p:sp>
      <p:sp>
        <p:nvSpPr>
          <p:cNvPr id="19" name="Text Placeholder 2"/>
          <p:cNvSpPr>
            <a:spLocks noGrp="1"/>
          </p:cNvSpPr>
          <p:nvPr>
            <p:ph type="body" idx="1"/>
          </p:nvPr>
        </p:nvSpPr>
        <p:spPr>
          <a:xfrm>
            <a:off x="688618" y="4191000"/>
            <a:ext cx="3451582" cy="682765"/>
          </a:xfrm>
        </p:spPr>
        <p:txBody>
          <a:bodyPr anchor="b">
            <a:noAutofit/>
          </a:bodyPr>
          <a:lstStyle>
            <a:lvl1pPr marL="0" indent="0">
              <a:buNone/>
              <a:defRPr sz="2400" b="0">
                <a:solidFill>
                  <a:schemeClr val="tx1"/>
                </a:solidFill>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smtClean="0"/>
              <a:t>Edit Master text styles</a:t>
            </a:r>
          </a:p>
        </p:txBody>
      </p:sp>
      <p:sp>
        <p:nvSpPr>
          <p:cNvPr id="20" name="Picture Placeholder 2"/>
          <p:cNvSpPr>
            <a:spLocks noGrp="1" noChangeAspect="1"/>
          </p:cNvSpPr>
          <p:nvPr>
            <p:ph type="pic" idx="15"/>
          </p:nvPr>
        </p:nvSpPr>
        <p:spPr>
          <a:xfrm>
            <a:off x="688618" y="2362200"/>
            <a:ext cx="3451582" cy="1524000"/>
          </a:xfrm>
          <a:prstGeom prst="roundRect">
            <a:avLst>
              <a:gd name="adj" fmla="val 0"/>
            </a:avLst>
          </a:prstGeom>
          <a:effectLst>
            <a:outerShdw blurRad="50800" dist="50800" dir="5400000" algn="tl" rotWithShape="0">
              <a:srgbClr val="000000">
                <a:alpha val="43000"/>
              </a:srgbClr>
            </a:outerShdw>
          </a:effectLst>
        </p:spPr>
        <p:txBody>
          <a:bodyPr anchor="t">
            <a:normAutofit/>
          </a:bodyPr>
          <a:lstStyle>
            <a:lvl1pPr marL="0" indent="0" algn="ctr">
              <a:buNone/>
              <a:defRPr sz="1600"/>
            </a:lvl1pPr>
            <a:lvl2pPr marL="457200" indent="0">
              <a:buNone/>
              <a:defRPr sz="1600"/>
            </a:lvl2pPr>
            <a:lvl3pPr marL="914400" indent="0">
              <a:buNone/>
              <a:defRPr sz="1600"/>
            </a:lvl3pPr>
            <a:lvl4pPr marL="1371600" indent="0">
              <a:buNone/>
              <a:defRPr sz="1600"/>
            </a:lvl4pPr>
            <a:lvl5pPr marL="1828800" indent="0">
              <a:buNone/>
              <a:defRPr sz="1600"/>
            </a:lvl5pPr>
            <a:lvl6pPr marL="2286000" indent="0">
              <a:buNone/>
              <a:defRPr sz="1600"/>
            </a:lvl6pPr>
            <a:lvl7pPr marL="2743200" indent="0">
              <a:buNone/>
              <a:defRPr sz="1600"/>
            </a:lvl7pPr>
            <a:lvl8pPr marL="3200400" indent="0">
              <a:buNone/>
              <a:defRPr sz="1600"/>
            </a:lvl8pPr>
            <a:lvl9pPr marL="3657600" indent="0">
              <a:buNone/>
              <a:defRPr sz="1600"/>
            </a:lvl9pPr>
          </a:lstStyle>
          <a:p>
            <a:r>
              <a:rPr lang="en-US" smtClean="0"/>
              <a:t>Click icon to add picture</a:t>
            </a:r>
            <a:endParaRPr lang="en-US" dirty="0"/>
          </a:p>
        </p:txBody>
      </p:sp>
      <p:sp>
        <p:nvSpPr>
          <p:cNvPr id="21" name="Text Placeholder 3"/>
          <p:cNvSpPr>
            <a:spLocks noGrp="1"/>
          </p:cNvSpPr>
          <p:nvPr>
            <p:ph type="body" sz="half" idx="18"/>
          </p:nvPr>
        </p:nvSpPr>
        <p:spPr>
          <a:xfrm>
            <a:off x="688618" y="4873764"/>
            <a:ext cx="3451582" cy="1344921"/>
          </a:xfrm>
        </p:spPr>
        <p:txBody>
          <a:bodyPr anchor="t">
            <a:normAutofit/>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smtClean="0"/>
              <a:t>Edit Master text styles</a:t>
            </a:r>
          </a:p>
        </p:txBody>
      </p:sp>
      <p:sp>
        <p:nvSpPr>
          <p:cNvPr id="22" name="Text Placeholder 4"/>
          <p:cNvSpPr>
            <a:spLocks noGrp="1"/>
          </p:cNvSpPr>
          <p:nvPr>
            <p:ph type="body" sz="quarter" idx="3"/>
          </p:nvPr>
        </p:nvSpPr>
        <p:spPr>
          <a:xfrm>
            <a:off x="4374263" y="4191000"/>
            <a:ext cx="3448935" cy="682765"/>
          </a:xfrm>
        </p:spPr>
        <p:txBody>
          <a:bodyPr anchor="b">
            <a:noAutofit/>
          </a:bodyPr>
          <a:lstStyle>
            <a:lvl1pPr marL="0" indent="0">
              <a:buNone/>
              <a:defRPr sz="2400" b="0">
                <a:solidFill>
                  <a:schemeClr val="tx1"/>
                </a:solidFill>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smtClean="0"/>
              <a:t>Edit Master text styles</a:t>
            </a:r>
          </a:p>
        </p:txBody>
      </p:sp>
      <p:sp>
        <p:nvSpPr>
          <p:cNvPr id="23" name="Picture Placeholder 2"/>
          <p:cNvSpPr>
            <a:spLocks noGrp="1" noChangeAspect="1"/>
          </p:cNvSpPr>
          <p:nvPr>
            <p:ph type="pic" idx="21"/>
          </p:nvPr>
        </p:nvSpPr>
        <p:spPr>
          <a:xfrm>
            <a:off x="4374263" y="2362200"/>
            <a:ext cx="3448936" cy="1524000"/>
          </a:xfrm>
          <a:prstGeom prst="roundRect">
            <a:avLst>
              <a:gd name="adj" fmla="val 0"/>
            </a:avLst>
          </a:prstGeom>
          <a:effectLst>
            <a:outerShdw blurRad="50800" dist="50800" dir="5400000" algn="tl" rotWithShape="0">
              <a:srgbClr val="000000">
                <a:alpha val="43000"/>
              </a:srgbClr>
            </a:outerShdw>
          </a:effectLst>
        </p:spPr>
        <p:txBody>
          <a:bodyPr anchor="t">
            <a:normAutofit/>
          </a:bodyPr>
          <a:lstStyle>
            <a:lvl1pPr marL="0" indent="0" algn="ctr">
              <a:buNone/>
              <a:defRPr sz="1600"/>
            </a:lvl1pPr>
            <a:lvl2pPr marL="457200" indent="0">
              <a:buNone/>
              <a:defRPr sz="1600"/>
            </a:lvl2pPr>
            <a:lvl3pPr marL="914400" indent="0">
              <a:buNone/>
              <a:defRPr sz="1600"/>
            </a:lvl3pPr>
            <a:lvl4pPr marL="1371600" indent="0">
              <a:buNone/>
              <a:defRPr sz="1600"/>
            </a:lvl4pPr>
            <a:lvl5pPr marL="1828800" indent="0">
              <a:buNone/>
              <a:defRPr sz="1600"/>
            </a:lvl5pPr>
            <a:lvl6pPr marL="2286000" indent="0">
              <a:buNone/>
              <a:defRPr sz="1600"/>
            </a:lvl6pPr>
            <a:lvl7pPr marL="2743200" indent="0">
              <a:buNone/>
              <a:defRPr sz="1600"/>
            </a:lvl7pPr>
            <a:lvl8pPr marL="3200400" indent="0">
              <a:buNone/>
              <a:defRPr sz="1600"/>
            </a:lvl8pPr>
            <a:lvl9pPr marL="3657600" indent="0">
              <a:buNone/>
              <a:defRPr sz="1600"/>
            </a:lvl9pPr>
          </a:lstStyle>
          <a:p>
            <a:r>
              <a:rPr lang="en-US" smtClean="0"/>
              <a:t>Click icon to add picture</a:t>
            </a:r>
            <a:endParaRPr lang="en-US" dirty="0"/>
          </a:p>
        </p:txBody>
      </p:sp>
      <p:sp>
        <p:nvSpPr>
          <p:cNvPr id="24" name="Text Placeholder 3"/>
          <p:cNvSpPr>
            <a:spLocks noGrp="1"/>
          </p:cNvSpPr>
          <p:nvPr>
            <p:ph type="body" sz="half" idx="19"/>
          </p:nvPr>
        </p:nvSpPr>
        <p:spPr>
          <a:xfrm>
            <a:off x="4374264" y="4873763"/>
            <a:ext cx="3448935" cy="1344921"/>
          </a:xfrm>
        </p:spPr>
        <p:txBody>
          <a:bodyPr anchor="t">
            <a:normAutofit/>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smtClean="0"/>
              <a:t>Edit Master text styles</a:t>
            </a:r>
          </a:p>
        </p:txBody>
      </p:sp>
      <p:sp>
        <p:nvSpPr>
          <p:cNvPr id="25" name="Text Placeholder 4"/>
          <p:cNvSpPr>
            <a:spLocks noGrp="1"/>
          </p:cNvSpPr>
          <p:nvPr>
            <p:ph type="body" sz="quarter" idx="13"/>
          </p:nvPr>
        </p:nvSpPr>
        <p:spPr>
          <a:xfrm>
            <a:off x="8049731" y="4191000"/>
            <a:ext cx="3456469" cy="682765"/>
          </a:xfrm>
        </p:spPr>
        <p:txBody>
          <a:bodyPr anchor="b">
            <a:noAutofit/>
          </a:bodyPr>
          <a:lstStyle>
            <a:lvl1pPr marL="0" indent="0">
              <a:buNone/>
              <a:defRPr sz="2400" b="0">
                <a:solidFill>
                  <a:schemeClr val="tx1"/>
                </a:solidFill>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smtClean="0"/>
              <a:t>Edit Master text styles</a:t>
            </a:r>
          </a:p>
        </p:txBody>
      </p:sp>
      <p:sp>
        <p:nvSpPr>
          <p:cNvPr id="26" name="Picture Placeholder 2"/>
          <p:cNvSpPr>
            <a:spLocks noGrp="1" noChangeAspect="1"/>
          </p:cNvSpPr>
          <p:nvPr>
            <p:ph type="pic" idx="22"/>
          </p:nvPr>
        </p:nvSpPr>
        <p:spPr>
          <a:xfrm>
            <a:off x="8049855" y="2362200"/>
            <a:ext cx="3447878" cy="1524000"/>
          </a:xfrm>
          <a:prstGeom prst="roundRect">
            <a:avLst>
              <a:gd name="adj" fmla="val 0"/>
            </a:avLst>
          </a:prstGeom>
          <a:effectLst>
            <a:outerShdw blurRad="50800" dist="50800" dir="5400000" algn="tl" rotWithShape="0">
              <a:srgbClr val="000000">
                <a:alpha val="43000"/>
              </a:srgbClr>
            </a:outerShdw>
          </a:effectLst>
        </p:spPr>
        <p:txBody>
          <a:bodyPr anchor="t">
            <a:normAutofit/>
          </a:bodyPr>
          <a:lstStyle>
            <a:lvl1pPr marL="0" indent="0" algn="ctr">
              <a:buNone/>
              <a:defRPr sz="1600"/>
            </a:lvl1pPr>
            <a:lvl2pPr marL="457200" indent="0">
              <a:buNone/>
              <a:defRPr sz="1600"/>
            </a:lvl2pPr>
            <a:lvl3pPr marL="914400" indent="0">
              <a:buNone/>
              <a:defRPr sz="1600"/>
            </a:lvl3pPr>
            <a:lvl4pPr marL="1371600" indent="0">
              <a:buNone/>
              <a:defRPr sz="1600"/>
            </a:lvl4pPr>
            <a:lvl5pPr marL="1828800" indent="0">
              <a:buNone/>
              <a:defRPr sz="1600"/>
            </a:lvl5pPr>
            <a:lvl6pPr marL="2286000" indent="0">
              <a:buNone/>
              <a:defRPr sz="1600"/>
            </a:lvl6pPr>
            <a:lvl7pPr marL="2743200" indent="0">
              <a:buNone/>
              <a:defRPr sz="1600"/>
            </a:lvl7pPr>
            <a:lvl8pPr marL="3200400" indent="0">
              <a:buNone/>
              <a:defRPr sz="1600"/>
            </a:lvl8pPr>
            <a:lvl9pPr marL="3657600" indent="0">
              <a:buNone/>
              <a:defRPr sz="1600"/>
            </a:lvl9pPr>
          </a:lstStyle>
          <a:p>
            <a:r>
              <a:rPr lang="en-US" smtClean="0"/>
              <a:t>Click icon to add picture</a:t>
            </a:r>
            <a:endParaRPr lang="en-US" dirty="0"/>
          </a:p>
        </p:txBody>
      </p:sp>
      <p:sp>
        <p:nvSpPr>
          <p:cNvPr id="27" name="Text Placeholder 3"/>
          <p:cNvSpPr>
            <a:spLocks noGrp="1"/>
          </p:cNvSpPr>
          <p:nvPr>
            <p:ph type="body" sz="half" idx="20"/>
          </p:nvPr>
        </p:nvSpPr>
        <p:spPr>
          <a:xfrm>
            <a:off x="8049731" y="4873761"/>
            <a:ext cx="3452445" cy="1344921"/>
          </a:xfrm>
        </p:spPr>
        <p:txBody>
          <a:bodyPr anchor="t">
            <a:normAutofit/>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smtClean="0"/>
              <a:t>Edit Master text styles</a:t>
            </a:r>
          </a:p>
        </p:txBody>
      </p:sp>
      <p:sp>
        <p:nvSpPr>
          <p:cNvPr id="3" name="Date Placeholder 2"/>
          <p:cNvSpPr>
            <a:spLocks noGrp="1"/>
          </p:cNvSpPr>
          <p:nvPr>
            <p:ph type="dt" sz="half" idx="10"/>
          </p:nvPr>
        </p:nvSpPr>
        <p:spPr/>
        <p:txBody>
          <a:bodyPr/>
          <a:lstStyle/>
          <a:p>
            <a:fld id="{48A87A34-81AB-432B-8DAE-1953F412C126}" type="datetimeFigureOut">
              <a:rPr lang="en-US" dirty="0"/>
              <a:t>1/21/2021</a:t>
            </a:fld>
            <a:endParaRPr lang="en-US" dirty="0"/>
          </a:p>
        </p:txBody>
      </p:sp>
      <p:sp>
        <p:nvSpPr>
          <p:cNvPr id="4" name="Footer Placeholder 3"/>
          <p:cNvSpPr>
            <a:spLocks noGrp="1"/>
          </p:cNvSpPr>
          <p:nvPr>
            <p:ph type="ftr" sz="quarter" idx="11"/>
          </p:nvPr>
        </p:nvSpPr>
        <p:spPr/>
        <p:txBody>
          <a:bodyPr/>
          <a:lstStyle/>
          <a:p>
            <a:endParaRPr lang="en-US" dirty="0"/>
          </a:p>
        </p:txBody>
      </p:sp>
      <p:sp>
        <p:nvSpPr>
          <p:cNvPr id="5" name="Slide Number Placeholder 4"/>
          <p:cNvSpPr>
            <a:spLocks noGrp="1"/>
          </p:cNvSpPr>
          <p:nvPr>
            <p:ph type="sldNum" sz="quarter" idx="12"/>
          </p:nvPr>
        </p:nvSpPr>
        <p:spPr/>
        <p:txBody>
          <a:bodyPr/>
          <a:lstStyle/>
          <a:p>
            <a:fld id="{6D22F896-40B5-4ADD-8801-0D06FADFA095}" type="slidenum">
              <a:rPr lang="en-US" dirty="0"/>
              <a:t>‹#›</a:t>
            </a:fld>
            <a:endParaRPr lang="en-US" dirty="0"/>
          </a:p>
        </p:txBody>
      </p:sp>
    </p:spTree>
  </p:cSld>
  <p:clrMapOvr>
    <a:masterClrMapping/>
  </p:clrMapOvr>
</p:sldLayout>
</file>

<file path=ppt/slideLayouts/slideLayout16.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dirty="0"/>
          </a:p>
        </p:txBody>
      </p:sp>
      <p:sp>
        <p:nvSpPr>
          <p:cNvPr id="3" name="Vertical Text Placeholder 2"/>
          <p:cNvSpPr>
            <a:spLocks noGrp="1"/>
          </p:cNvSpPr>
          <p:nvPr>
            <p:ph type="body" orient="vert" idx="1"/>
          </p:nvPr>
        </p:nvSpPr>
        <p:spPr>
          <a:xfrm>
            <a:off x="685800" y="2194559"/>
            <a:ext cx="10820400" cy="4024125"/>
          </a:xfrm>
        </p:spPr>
        <p:txBody>
          <a:bodyPr vert="eaVert"/>
          <a:lstStyle/>
          <a:p>
            <a:pPr lvl="0"/>
            <a:r>
              <a:rPr lang="en-US" smtClean="0"/>
              <a:t>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dirty="0"/>
          </a:p>
        </p:txBody>
      </p:sp>
      <p:sp>
        <p:nvSpPr>
          <p:cNvPr id="4" name="Date Placeholder 3"/>
          <p:cNvSpPr>
            <a:spLocks noGrp="1"/>
          </p:cNvSpPr>
          <p:nvPr>
            <p:ph type="dt" sz="half" idx="10"/>
          </p:nvPr>
        </p:nvSpPr>
        <p:spPr/>
        <p:txBody>
          <a:bodyPr/>
          <a:lstStyle/>
          <a:p>
            <a:fld id="{48A87A34-81AB-432B-8DAE-1953F412C126}" type="datetimeFigureOut">
              <a:rPr lang="en-US" dirty="0"/>
              <a:t>1/21/2021</a:t>
            </a:fld>
            <a:endParaRPr lang="en-US" dirty="0"/>
          </a:p>
        </p:txBody>
      </p:sp>
      <p:sp>
        <p:nvSpPr>
          <p:cNvPr id="5" name="Footer Placeholder 4"/>
          <p:cNvSpPr>
            <a:spLocks noGrp="1"/>
          </p:cNvSpPr>
          <p:nvPr>
            <p:ph type="ftr" sz="quarter" idx="11"/>
          </p:nvPr>
        </p:nvSpPr>
        <p:spPr/>
        <p:txBody>
          <a:bodyPr/>
          <a:lstStyle/>
          <a:p>
            <a:endParaRPr lang="en-US" dirty="0"/>
          </a:p>
        </p:txBody>
      </p:sp>
      <p:sp>
        <p:nvSpPr>
          <p:cNvPr id="6" name="Slide Number Placeholder 5"/>
          <p:cNvSpPr>
            <a:spLocks noGrp="1"/>
          </p:cNvSpPr>
          <p:nvPr>
            <p:ph type="sldNum" sz="quarter" idx="12"/>
          </p:nvPr>
        </p:nvSpPr>
        <p:spPr/>
        <p:txBody>
          <a:bodyPr/>
          <a:lstStyle/>
          <a:p>
            <a:fld id="{6D22F896-40B5-4ADD-8801-0D06FADFA095}" type="slidenum">
              <a:rPr lang="en-US" dirty="0"/>
              <a:t>‹#›</a:t>
            </a:fld>
            <a:endParaRPr lang="en-US" dirty="0"/>
          </a:p>
        </p:txBody>
      </p:sp>
    </p:spTree>
  </p:cSld>
  <p:clrMapOvr>
    <a:masterClrMapping/>
  </p:clrMapOvr>
</p:sldLayout>
</file>

<file path=ppt/slideLayouts/slideLayout17.xml><?xml version="1.0" encoding="utf-8"?>
<p:sldLayout xmlns:a="http://schemas.openxmlformats.org/drawingml/2006/main" xmlns:r="http://schemas.openxmlformats.org/officeDocument/2006/relationships" xmlns:p="http://schemas.openxmlformats.org/presentationml/2006/main" showMasterSp="0" type="vertTitleAndTx" preserve="1">
  <p:cSld name="Vertical Title and Text">
    <p:spTree>
      <p:nvGrpSpPr>
        <p:cNvPr id="1" name=""/>
        <p:cNvGrpSpPr/>
        <p:nvPr/>
      </p:nvGrpSpPr>
      <p:grpSpPr>
        <a:xfrm>
          <a:off x="0" y="0"/>
          <a:ext cx="0" cy="0"/>
          <a:chOff x="0" y="0"/>
          <a:chExt cx="0" cy="0"/>
        </a:xfrm>
      </p:grpSpPr>
      <p:pic>
        <p:nvPicPr>
          <p:cNvPr id="8" name="Picture 7" descr="C0-HD-BTM.png"/>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0" y="4375150"/>
            <a:ext cx="12192000" cy="2482850"/>
          </a:xfrm>
          <a:prstGeom prst="rect">
            <a:avLst/>
          </a:prstGeom>
        </p:spPr>
      </p:pic>
      <p:sp>
        <p:nvSpPr>
          <p:cNvPr id="2" name="Vertical Title 1"/>
          <p:cNvSpPr>
            <a:spLocks noGrp="1"/>
          </p:cNvSpPr>
          <p:nvPr>
            <p:ph type="title" orient="vert"/>
          </p:nvPr>
        </p:nvSpPr>
        <p:spPr>
          <a:xfrm>
            <a:off x="9448800" y="745066"/>
            <a:ext cx="2057400" cy="3903133"/>
          </a:xfrm>
        </p:spPr>
        <p:txBody>
          <a:bodyPr vert="eaVert"/>
          <a:lstStyle>
            <a:lvl1pPr algn="l">
              <a:defRPr/>
            </a:lvl1pPr>
          </a:lstStyle>
          <a:p>
            <a:r>
              <a:rPr lang="en-US" smtClean="0"/>
              <a:t>Click to edit Master title style</a:t>
            </a:r>
            <a:endParaRPr lang="en-US" dirty="0"/>
          </a:p>
        </p:txBody>
      </p:sp>
      <p:sp>
        <p:nvSpPr>
          <p:cNvPr id="3" name="Vertical Text Placeholder 2"/>
          <p:cNvSpPr>
            <a:spLocks noGrp="1"/>
          </p:cNvSpPr>
          <p:nvPr>
            <p:ph type="body" orient="vert" idx="1"/>
          </p:nvPr>
        </p:nvSpPr>
        <p:spPr>
          <a:xfrm>
            <a:off x="1024466" y="745067"/>
            <a:ext cx="8204201" cy="3903133"/>
          </a:xfrm>
        </p:spPr>
        <p:txBody>
          <a:bodyPr vert="eaVert"/>
          <a:lstStyle/>
          <a:p>
            <a:pPr lvl="0"/>
            <a:r>
              <a:rPr lang="en-US" smtClean="0"/>
              <a:t>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dirty="0"/>
          </a:p>
        </p:txBody>
      </p:sp>
      <p:sp>
        <p:nvSpPr>
          <p:cNvPr id="4" name="Date Placeholder 3"/>
          <p:cNvSpPr>
            <a:spLocks noGrp="1"/>
          </p:cNvSpPr>
          <p:nvPr>
            <p:ph type="dt" sz="half" idx="10"/>
          </p:nvPr>
        </p:nvSpPr>
        <p:spPr>
          <a:xfrm>
            <a:off x="7814452" y="379941"/>
            <a:ext cx="2910840" cy="365125"/>
          </a:xfrm>
        </p:spPr>
        <p:txBody>
          <a:bodyPr/>
          <a:lstStyle>
            <a:lvl1pPr algn="r">
              <a:defRPr/>
            </a:lvl1pPr>
          </a:lstStyle>
          <a:p>
            <a:fld id="{48A87A34-81AB-432B-8DAE-1953F412C126}" type="datetimeFigureOut">
              <a:rPr lang="en-US" dirty="0"/>
              <a:pPr/>
              <a:t>1/21/2021</a:t>
            </a:fld>
            <a:endParaRPr lang="en-US" dirty="0"/>
          </a:p>
        </p:txBody>
      </p:sp>
      <p:sp>
        <p:nvSpPr>
          <p:cNvPr id="5" name="Footer Placeholder 4"/>
          <p:cNvSpPr>
            <a:spLocks noGrp="1"/>
          </p:cNvSpPr>
          <p:nvPr>
            <p:ph type="ftr" sz="quarter" idx="11"/>
          </p:nvPr>
        </p:nvSpPr>
        <p:spPr>
          <a:xfrm>
            <a:off x="685800" y="381000"/>
            <a:ext cx="6991492" cy="365125"/>
          </a:xfrm>
        </p:spPr>
        <p:txBody>
          <a:bodyPr/>
          <a:lstStyle/>
          <a:p>
            <a:endParaRPr lang="en-US" dirty="0"/>
          </a:p>
        </p:txBody>
      </p:sp>
      <p:sp>
        <p:nvSpPr>
          <p:cNvPr id="6" name="Slide Number Placeholder 5"/>
          <p:cNvSpPr>
            <a:spLocks noGrp="1"/>
          </p:cNvSpPr>
          <p:nvPr>
            <p:ph type="sldNum" sz="quarter" idx="12"/>
          </p:nvPr>
        </p:nvSpPr>
        <p:spPr>
          <a:xfrm>
            <a:off x="10862452" y="381000"/>
            <a:ext cx="643748" cy="365125"/>
          </a:xfrm>
        </p:spPr>
        <p:txBody>
          <a:bodyPr/>
          <a:lstStyle/>
          <a:p>
            <a:fld id="{6D22F896-40B5-4ADD-8801-0D06FADFA095}" type="slidenum">
              <a:rPr lang="en-US" dirty="0"/>
              <a:t>‹#›</a:t>
            </a:fld>
            <a:endParaRPr lang="en-US" dirty="0"/>
          </a:p>
        </p:txBody>
      </p:sp>
    </p:spTree>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slideLayout" Target="../slideLayouts/slideLayout13.xml"/><Relationship Id="rId18" Type="http://schemas.openxmlformats.org/officeDocument/2006/relationships/theme" Target="../theme/theme1.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slideLayout" Target="../slideLayouts/slideLayout12.xml"/><Relationship Id="rId17" Type="http://schemas.openxmlformats.org/officeDocument/2006/relationships/slideLayout" Target="../slideLayouts/slideLayout17.xml"/><Relationship Id="rId2" Type="http://schemas.openxmlformats.org/officeDocument/2006/relationships/slideLayout" Target="../slideLayouts/slideLayout2.xml"/><Relationship Id="rId16" Type="http://schemas.openxmlformats.org/officeDocument/2006/relationships/slideLayout" Target="../slideLayouts/slideLayout16.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5" Type="http://schemas.openxmlformats.org/officeDocument/2006/relationships/slideLayout" Target="../slideLayouts/slideLayout15.xml"/><Relationship Id="rId10" Type="http://schemas.openxmlformats.org/officeDocument/2006/relationships/slideLayout" Target="../slideLayouts/slideLayout10.xml"/><Relationship Id="rId19" Type="http://schemas.openxmlformats.org/officeDocument/2006/relationships/image" Target="../media/image1.png"/><Relationship Id="rId4" Type="http://schemas.openxmlformats.org/officeDocument/2006/relationships/slideLayout" Target="../slideLayouts/slideLayout4.xml"/><Relationship Id="rId9" Type="http://schemas.openxmlformats.org/officeDocument/2006/relationships/slideLayout" Target="../slideLayouts/slideLayout9.xml"/><Relationship Id="rId14" Type="http://schemas.openxmlformats.org/officeDocument/2006/relationships/slideLayout" Target="../slideLayouts/slideLayout14.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pic>
        <p:nvPicPr>
          <p:cNvPr id="7" name="Picture 6" descr="C0-HD-TOP.png"/>
          <p:cNvPicPr>
            <a:picLocks noChangeAspect="1"/>
          </p:cNvPicPr>
          <p:nvPr/>
        </p:nvPicPr>
        <p:blipFill>
          <a:blip r:embed="rId19">
            <a:extLst>
              <a:ext uri="{28A0092B-C50C-407E-A947-70E740481C1C}">
                <a14:useLocalDpi xmlns:a14="http://schemas.microsoft.com/office/drawing/2010/main" val="0"/>
              </a:ext>
            </a:extLst>
          </a:blip>
          <a:stretch>
            <a:fillRect/>
          </a:stretch>
        </p:blipFill>
        <p:spPr>
          <a:xfrm>
            <a:off x="0" y="0"/>
            <a:ext cx="12192000" cy="1441450"/>
          </a:xfrm>
          <a:prstGeom prst="rect">
            <a:avLst/>
          </a:prstGeom>
        </p:spPr>
      </p:pic>
      <p:sp>
        <p:nvSpPr>
          <p:cNvPr id="2" name="Title Placeholder 1"/>
          <p:cNvSpPr>
            <a:spLocks noGrp="1"/>
          </p:cNvSpPr>
          <p:nvPr>
            <p:ph type="title"/>
          </p:nvPr>
        </p:nvSpPr>
        <p:spPr>
          <a:xfrm>
            <a:off x="2895600" y="764373"/>
            <a:ext cx="8610600" cy="1293028"/>
          </a:xfrm>
          <a:prstGeom prst="rect">
            <a:avLst/>
          </a:prstGeom>
        </p:spPr>
        <p:txBody>
          <a:bodyPr vert="horz" lIns="91440" tIns="45720" rIns="91440" bIns="45720" rtlCol="0" anchor="ctr">
            <a:normAutofit/>
          </a:bodyPr>
          <a:lstStyle/>
          <a:p>
            <a:r>
              <a:rPr lang="en-US" smtClean="0"/>
              <a:t>Click to edit Master title style</a:t>
            </a:r>
            <a:endParaRPr lang="en-US" dirty="0"/>
          </a:p>
        </p:txBody>
      </p:sp>
      <p:sp>
        <p:nvSpPr>
          <p:cNvPr id="3" name="Text Placeholder 2"/>
          <p:cNvSpPr>
            <a:spLocks noGrp="1"/>
          </p:cNvSpPr>
          <p:nvPr>
            <p:ph type="body" idx="1"/>
          </p:nvPr>
        </p:nvSpPr>
        <p:spPr>
          <a:xfrm>
            <a:off x="685800" y="2194560"/>
            <a:ext cx="10820400" cy="4024125"/>
          </a:xfrm>
          <a:prstGeom prst="rect">
            <a:avLst/>
          </a:prstGeom>
        </p:spPr>
        <p:txBody>
          <a:bodyPr vert="horz" lIns="91440" tIns="45720" rIns="91440" bIns="45720" rtlCol="0">
            <a:normAutofit/>
          </a:bodyPr>
          <a:lstStyle/>
          <a:p>
            <a:pPr lvl="0"/>
            <a:r>
              <a:rPr lang="en-US" smtClean="0"/>
              <a:t>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dirty="0"/>
          </a:p>
        </p:txBody>
      </p:sp>
      <p:sp>
        <p:nvSpPr>
          <p:cNvPr id="4" name="Date Placeholder 3"/>
          <p:cNvSpPr>
            <a:spLocks noGrp="1"/>
          </p:cNvSpPr>
          <p:nvPr>
            <p:ph type="dt" sz="half" idx="2"/>
          </p:nvPr>
        </p:nvSpPr>
        <p:spPr>
          <a:xfrm>
            <a:off x="8595360" y="6356350"/>
            <a:ext cx="2910840" cy="365125"/>
          </a:xfrm>
          <a:prstGeom prst="rect">
            <a:avLst/>
          </a:prstGeom>
        </p:spPr>
        <p:txBody>
          <a:bodyPr vert="horz" lIns="91440" tIns="45720" rIns="91440" bIns="45720" rtlCol="0" anchor="ctr"/>
          <a:lstStyle>
            <a:lvl1pPr algn="r">
              <a:defRPr sz="1050">
                <a:solidFill>
                  <a:schemeClr val="tx1">
                    <a:tint val="75000"/>
                  </a:schemeClr>
                </a:solidFill>
              </a:defRPr>
            </a:lvl1pPr>
          </a:lstStyle>
          <a:p>
            <a:fld id="{48A87A34-81AB-432B-8DAE-1953F412C126}" type="datetimeFigureOut">
              <a:rPr lang="en-US" dirty="0"/>
              <a:pPr/>
              <a:t>1/21/2021</a:t>
            </a:fld>
            <a:endParaRPr lang="en-US" dirty="0"/>
          </a:p>
        </p:txBody>
      </p:sp>
      <p:sp>
        <p:nvSpPr>
          <p:cNvPr id="5" name="Footer Placeholder 4"/>
          <p:cNvSpPr>
            <a:spLocks noGrp="1"/>
          </p:cNvSpPr>
          <p:nvPr>
            <p:ph type="ftr" sz="quarter" idx="3"/>
          </p:nvPr>
        </p:nvSpPr>
        <p:spPr>
          <a:xfrm>
            <a:off x="685800" y="6355845"/>
            <a:ext cx="7772400" cy="365125"/>
          </a:xfrm>
          <a:prstGeom prst="rect">
            <a:avLst/>
          </a:prstGeom>
        </p:spPr>
        <p:txBody>
          <a:bodyPr vert="horz" lIns="91440" tIns="45720" rIns="91440" bIns="45720" rtlCol="0" anchor="ctr"/>
          <a:lstStyle>
            <a:lvl1pPr algn="l">
              <a:defRPr sz="1050">
                <a:solidFill>
                  <a:schemeClr val="tx1">
                    <a:tint val="75000"/>
                  </a:schemeClr>
                </a:solidFill>
              </a:defRPr>
            </a:lvl1pPr>
          </a:lstStyle>
          <a:p>
            <a:endParaRPr lang="en-US" dirty="0"/>
          </a:p>
        </p:txBody>
      </p:sp>
      <p:sp>
        <p:nvSpPr>
          <p:cNvPr id="6" name="Slide Number Placeholder 5"/>
          <p:cNvSpPr>
            <a:spLocks noGrp="1"/>
          </p:cNvSpPr>
          <p:nvPr>
            <p:ph type="sldNum" sz="quarter" idx="4"/>
          </p:nvPr>
        </p:nvSpPr>
        <p:spPr>
          <a:xfrm>
            <a:off x="8763000" y="381000"/>
            <a:ext cx="2743200" cy="365125"/>
          </a:xfrm>
          <a:prstGeom prst="rect">
            <a:avLst/>
          </a:prstGeom>
        </p:spPr>
        <p:txBody>
          <a:bodyPr vert="horz" lIns="91440" tIns="45720" rIns="91440" bIns="45720" rtlCol="0" anchor="ctr"/>
          <a:lstStyle>
            <a:lvl1pPr algn="r">
              <a:defRPr sz="1050">
                <a:solidFill>
                  <a:schemeClr val="tx1">
                    <a:tint val="75000"/>
                  </a:schemeClr>
                </a:solidFill>
              </a:defRPr>
            </a:lvl1pPr>
          </a:lstStyle>
          <a:p>
            <a:fld id="{6D22F896-40B5-4ADD-8801-0D06FADFA095}" type="slidenum">
              <a:rPr lang="en-US" dirty="0"/>
              <a:pPr/>
              <a:t>‹#›</a:t>
            </a:fld>
            <a:endParaRPr lang="en-US" dirty="0"/>
          </a:p>
        </p:txBody>
      </p:sp>
    </p:spTree>
  </p:cSld>
  <p:clrMap bg1="dk1" tx1="lt1" bg2="dk2" tx2="lt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60" r:id="rId10"/>
    <p:sldLayoutId id="2147483661" r:id="rId11"/>
    <p:sldLayoutId id="2147483666" r:id="rId12"/>
    <p:sldLayoutId id="2147483663" r:id="rId13"/>
    <p:sldLayoutId id="2147483667" r:id="rId14"/>
    <p:sldLayoutId id="2147483668" r:id="rId15"/>
    <p:sldLayoutId id="2147483658" r:id="rId16"/>
    <p:sldLayoutId id="2147483659" r:id="rId17"/>
  </p:sldLayoutIdLst>
  <p:txStyles>
    <p:titleStyle>
      <a:lvl1pPr algn="r" defTabSz="914400" rtl="0" eaLnBrk="1" latinLnBrk="0" hangingPunct="1">
        <a:lnSpc>
          <a:spcPct val="90000"/>
        </a:lnSpc>
        <a:spcBef>
          <a:spcPct val="0"/>
        </a:spcBef>
        <a:buNone/>
        <a:defRPr sz="4000" kern="1200" cap="all" baseline="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2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6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6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6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6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6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6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2" Type="http://schemas.openxmlformats.org/officeDocument/2006/relationships/image" Target="../media/image3.jpeg"/><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3" Type="http://schemas.openxmlformats.org/officeDocument/2006/relationships/image" Target="../media/image5.jpeg"/><Relationship Id="rId2" Type="http://schemas.openxmlformats.org/officeDocument/2006/relationships/image" Target="../media/image4.jpeg"/><Relationship Id="rId1" Type="http://schemas.openxmlformats.org/officeDocument/2006/relationships/slideLayout" Target="../slideLayouts/slideLayout6.xml"/><Relationship Id="rId4" Type="http://schemas.openxmlformats.org/officeDocument/2006/relationships/image" Target="../media/image6.jpeg"/></Relationships>
</file>

<file path=ppt/slides/_rels/slide3.xml.rels><?xml version="1.0" encoding="UTF-8" standalone="yes"?>
<Relationships xmlns="http://schemas.openxmlformats.org/package/2006/relationships"><Relationship Id="rId2" Type="http://schemas.openxmlformats.org/officeDocument/2006/relationships/image" Target="../media/image7.jpeg"/><Relationship Id="rId1" Type="http://schemas.openxmlformats.org/officeDocument/2006/relationships/slideLayout" Target="../slideLayouts/slideLayout6.xml"/></Relationships>
</file>

<file path=ppt/slides/_rels/slide4.xml.rels><?xml version="1.0" encoding="UTF-8" standalone="yes"?>
<Relationships xmlns="http://schemas.openxmlformats.org/package/2006/relationships"><Relationship Id="rId3" Type="http://schemas.openxmlformats.org/officeDocument/2006/relationships/image" Target="../media/image9.jpeg"/><Relationship Id="rId2" Type="http://schemas.openxmlformats.org/officeDocument/2006/relationships/image" Target="../media/image8.jpeg"/><Relationship Id="rId1" Type="http://schemas.openxmlformats.org/officeDocument/2006/relationships/slideLayout" Target="../slideLayouts/slideLayout7.xml"/><Relationship Id="rId4" Type="http://schemas.openxmlformats.org/officeDocument/2006/relationships/image" Target="../media/image10.png"/></Relationships>
</file>

<file path=ppt/slides/_rels/slide5.xml.rels><?xml version="1.0" encoding="UTF-8" standalone="yes"?>
<Relationships xmlns="http://schemas.openxmlformats.org/package/2006/relationships"><Relationship Id="rId1" Type="http://schemas.openxmlformats.org/officeDocument/2006/relationships/slideLayout" Target="../slideLayouts/slideLayout6.xml"/></Relationships>
</file>

<file path=ppt/slides/_rels/slide6.xml.rels><?xml version="1.0" encoding="UTF-8" standalone="yes"?>
<Relationships xmlns="http://schemas.openxmlformats.org/package/2006/relationships"><Relationship Id="rId3" Type="http://schemas.openxmlformats.org/officeDocument/2006/relationships/image" Target="../media/image12.jpeg"/><Relationship Id="rId2" Type="http://schemas.openxmlformats.org/officeDocument/2006/relationships/image" Target="../media/image11.jpeg"/><Relationship Id="rId1" Type="http://schemas.openxmlformats.org/officeDocument/2006/relationships/slideLayout" Target="../slideLayouts/slideLayout7.xml"/><Relationship Id="rId6" Type="http://schemas.openxmlformats.org/officeDocument/2006/relationships/image" Target="../media/image15.jpeg"/><Relationship Id="rId5" Type="http://schemas.openxmlformats.org/officeDocument/2006/relationships/image" Target="../media/image14.gif"/><Relationship Id="rId4" Type="http://schemas.openxmlformats.org/officeDocument/2006/relationships/image" Target="../media/image13.jpeg"/></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ctrTitle"/>
          </p:nvPr>
        </p:nvSpPr>
        <p:spPr>
          <a:xfrm>
            <a:off x="1146747" y="814054"/>
            <a:ext cx="9448800" cy="1825096"/>
          </a:xfrm>
        </p:spPr>
        <p:txBody>
          <a:bodyPr/>
          <a:lstStyle/>
          <a:p>
            <a:r>
              <a:rPr lang="en-US" dirty="0" smtClean="0"/>
              <a:t>Maya sculpture</a:t>
            </a:r>
            <a:endParaRPr lang="en-GB" dirty="0"/>
          </a:p>
        </p:txBody>
      </p:sp>
      <p:sp>
        <p:nvSpPr>
          <p:cNvPr id="3" name="Subtitle 2"/>
          <p:cNvSpPr>
            <a:spLocks noGrp="1"/>
          </p:cNvSpPr>
          <p:nvPr>
            <p:ph type="subTitle" idx="1"/>
          </p:nvPr>
        </p:nvSpPr>
        <p:spPr>
          <a:xfrm>
            <a:off x="1146747" y="2912673"/>
            <a:ext cx="9448800" cy="685800"/>
          </a:xfrm>
        </p:spPr>
        <p:txBody>
          <a:bodyPr>
            <a:normAutofit/>
          </a:bodyPr>
          <a:lstStyle/>
          <a:p>
            <a:r>
              <a:rPr lang="en-US" sz="2800" b="1" dirty="0" smtClean="0"/>
              <a:t>Stela</a:t>
            </a:r>
            <a:endParaRPr lang="en-GB" sz="2800" b="1" dirty="0"/>
          </a:p>
        </p:txBody>
      </p:sp>
      <p:pic>
        <p:nvPicPr>
          <p:cNvPr id="2050" name="Picture 2" descr="A Maya Stela by Unknown"/>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8109679" y="411985"/>
            <a:ext cx="3100465" cy="5928595"/>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3475962358"/>
      </p:ext>
    </p:extLst>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2895600" y="764373"/>
            <a:ext cx="5423941" cy="1293028"/>
          </a:xfrm>
        </p:spPr>
        <p:txBody>
          <a:bodyPr>
            <a:normAutofit/>
          </a:bodyPr>
          <a:lstStyle/>
          <a:p>
            <a:pPr algn="ctr"/>
            <a:r>
              <a:rPr lang="en-US" sz="6000" b="1" u="sng" dirty="0" smtClean="0"/>
              <a:t>Maya Art</a:t>
            </a:r>
            <a:endParaRPr lang="en-GB" sz="6000" b="1" u="sng" dirty="0"/>
          </a:p>
        </p:txBody>
      </p:sp>
      <p:sp>
        <p:nvSpPr>
          <p:cNvPr id="3" name="Rectangle 2"/>
          <p:cNvSpPr/>
          <p:nvPr/>
        </p:nvSpPr>
        <p:spPr>
          <a:xfrm>
            <a:off x="644577" y="2057401"/>
            <a:ext cx="11002780" cy="1477328"/>
          </a:xfrm>
          <a:prstGeom prst="rect">
            <a:avLst/>
          </a:prstGeom>
        </p:spPr>
        <p:txBody>
          <a:bodyPr wrap="square">
            <a:spAutoFit/>
          </a:bodyPr>
          <a:lstStyle/>
          <a:p>
            <a:r>
              <a:rPr lang="en-US" dirty="0"/>
              <a:t>The Maya civilization existed for over 1500 years. During that time the Maya created many works of art. The art of the Maya was heavily influenced by their religion as well as other cultures such as the </a:t>
            </a:r>
            <a:r>
              <a:rPr lang="en-US" dirty="0" err="1"/>
              <a:t>Olmecs</a:t>
            </a:r>
            <a:r>
              <a:rPr lang="en-US" dirty="0"/>
              <a:t> and the </a:t>
            </a:r>
            <a:r>
              <a:rPr lang="en-US" dirty="0" err="1"/>
              <a:t>Toltecs</a:t>
            </a:r>
            <a:r>
              <a:rPr lang="en-US" dirty="0"/>
              <a:t>. The subject for much of their artwork was the Maya kings who wanted to make sure they were remembered throughout history.</a:t>
            </a:r>
          </a:p>
          <a:p>
            <a:endParaRPr lang="en-US" dirty="0"/>
          </a:p>
        </p:txBody>
      </p:sp>
      <p:pic>
        <p:nvPicPr>
          <p:cNvPr id="1026" name="Picture 2" descr="Maya painting on pottery"/>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3842530" y="3374870"/>
            <a:ext cx="4941706" cy="2622694"/>
          </a:xfrm>
          <a:prstGeom prst="rect">
            <a:avLst/>
          </a:prstGeom>
          <a:noFill/>
          <a:extLst>
            <a:ext uri="{909E8E84-426E-40DD-AFC4-6F175D3DCCD1}">
              <a14:hiddenFill xmlns:a14="http://schemas.microsoft.com/office/drawing/2010/main">
                <a:solidFill>
                  <a:srgbClr val="FFFFFF"/>
                </a:solidFill>
              </a14:hiddenFill>
            </a:ext>
          </a:extLst>
        </p:spPr>
      </p:pic>
      <p:pic>
        <p:nvPicPr>
          <p:cNvPr id="1028" name="Picture 4" descr="Mayan carving"/>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665188" y="3563211"/>
            <a:ext cx="2699479" cy="2434353"/>
          </a:xfrm>
          <a:prstGeom prst="rect">
            <a:avLst/>
          </a:prstGeom>
          <a:noFill/>
          <a:extLst>
            <a:ext uri="{909E8E84-426E-40DD-AFC4-6F175D3DCCD1}">
              <a14:hiddenFill xmlns:a14="http://schemas.microsoft.com/office/drawing/2010/main">
                <a:solidFill>
                  <a:srgbClr val="FFFFFF"/>
                </a:solidFill>
              </a14:hiddenFill>
            </a:ext>
          </a:extLst>
        </p:spPr>
      </p:pic>
      <p:pic>
        <p:nvPicPr>
          <p:cNvPr id="1030" name="Picture 6" descr="King Pacal, Maya King Pacal, Maya Art, Maya, pre-columbian ... | Mayan art, Maya  art, Aztec art"/>
          <p:cNvPicPr>
            <a:picLocks noChangeAspect="1" noChangeArrowheads="1"/>
          </p:cNvPicPr>
          <p:nvPr/>
        </p:nvPicPr>
        <p:blipFill rotWithShape="1">
          <a:blip r:embed="rId4">
            <a:extLst>
              <a:ext uri="{28A0092B-C50C-407E-A947-70E740481C1C}">
                <a14:useLocalDpi xmlns:a14="http://schemas.microsoft.com/office/drawing/2010/main" val="0"/>
              </a:ext>
            </a:extLst>
          </a:blip>
          <a:srcRect l="4269" t="3382" r="6117" b="4691"/>
          <a:stretch/>
        </p:blipFill>
        <p:spPr bwMode="auto">
          <a:xfrm>
            <a:off x="9278912" y="3059492"/>
            <a:ext cx="2083633" cy="2938072"/>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2751192907"/>
      </p:ext>
    </p:extLst>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063679" y="764373"/>
            <a:ext cx="6176570" cy="1293028"/>
          </a:xfrm>
        </p:spPr>
        <p:txBody>
          <a:bodyPr>
            <a:normAutofit/>
          </a:bodyPr>
          <a:lstStyle/>
          <a:p>
            <a:pPr algn="ctr"/>
            <a:r>
              <a:rPr lang="en-US" sz="6000" b="1" u="sng" dirty="0" smtClean="0"/>
              <a:t>Sculpture</a:t>
            </a:r>
            <a:endParaRPr lang="en-GB" sz="6000" b="1" u="sng" dirty="0"/>
          </a:p>
        </p:txBody>
      </p:sp>
      <p:sp>
        <p:nvSpPr>
          <p:cNvPr id="3" name="Rectangle 2"/>
          <p:cNvSpPr/>
          <p:nvPr/>
        </p:nvSpPr>
        <p:spPr>
          <a:xfrm>
            <a:off x="1063678" y="2057401"/>
            <a:ext cx="6296493" cy="4093428"/>
          </a:xfrm>
          <a:prstGeom prst="rect">
            <a:avLst/>
          </a:prstGeom>
        </p:spPr>
        <p:txBody>
          <a:bodyPr wrap="square">
            <a:spAutoFit/>
          </a:bodyPr>
          <a:lstStyle/>
          <a:p>
            <a:r>
              <a:rPr lang="en-US" sz="2000" dirty="0" smtClean="0"/>
              <a:t>The </a:t>
            </a:r>
            <a:r>
              <a:rPr lang="en-US" sz="2000" dirty="0"/>
              <a:t>Maya are perhaps most famous for their work in stone. They built many monumental structures including tall pyramids and palaces. They also made a lot of sculptures out of stone. One popular type of Maya sculpture was the stela. A stela was a large tall stone slab covered with carvings and writing. The stela was popular during the Classic Maya period when most major cities had stela built in honor of their kings. Stela were often located near altars</a:t>
            </a:r>
            <a:r>
              <a:rPr lang="en-US" sz="2000" dirty="0" smtClean="0"/>
              <a:t>. </a:t>
            </a:r>
            <a:r>
              <a:rPr lang="en-US" sz="2000" dirty="0"/>
              <a:t>Some stelae were very large. The largest Maya stela discovered to date is the Stela E from the city of </a:t>
            </a:r>
            <a:r>
              <a:rPr lang="en-US" sz="2000" dirty="0" err="1"/>
              <a:t>Quirigua</a:t>
            </a:r>
            <a:r>
              <a:rPr lang="en-US" sz="2000" dirty="0"/>
              <a:t>. It weighs 65 tons and is around 34 feet </a:t>
            </a:r>
            <a:r>
              <a:rPr lang="en-US" sz="2000" dirty="0" smtClean="0"/>
              <a:t>tall</a:t>
            </a:r>
            <a:r>
              <a:rPr lang="en-US" sz="2000" dirty="0"/>
              <a:t>!</a:t>
            </a:r>
          </a:p>
        </p:txBody>
      </p:sp>
      <p:pic>
        <p:nvPicPr>
          <p:cNvPr id="5122" name="Picture 2" descr="The Stelae of Quirigua | Uncovered History"/>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8439461" y="0"/>
            <a:ext cx="2248525" cy="6857999"/>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1307955418"/>
      </p:ext>
    </p:extLst>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074" name="Picture 2" descr="Classic Maya portrait stelae – Smarthistory"/>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1168051" y="2488366"/>
            <a:ext cx="2264694" cy="4109323"/>
          </a:xfrm>
          <a:prstGeom prst="rect">
            <a:avLst/>
          </a:prstGeom>
          <a:noFill/>
          <a:extLst>
            <a:ext uri="{909E8E84-426E-40DD-AFC4-6F175D3DCCD1}">
              <a14:hiddenFill xmlns:a14="http://schemas.microsoft.com/office/drawing/2010/main">
                <a:solidFill>
                  <a:srgbClr val="FFFFFF"/>
                </a:solidFill>
              </a14:hiddenFill>
            </a:ext>
          </a:extLst>
        </p:spPr>
      </p:pic>
      <p:pic>
        <p:nvPicPr>
          <p:cNvPr id="3076" name="Picture 4" descr="A relief sculpture showing a richly dressed human figure facing to the left with legs slightly spread. The arms are bent at the elbow with hands raised to chest height. Short vertical columns of hieroglyphs are positioned either side of the head, with another column at bottom left."/>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5079487" y="2173574"/>
            <a:ext cx="2292608" cy="4424116"/>
          </a:xfrm>
          <a:prstGeom prst="rect">
            <a:avLst/>
          </a:prstGeom>
          <a:noFill/>
          <a:extLst>
            <a:ext uri="{909E8E84-426E-40DD-AFC4-6F175D3DCCD1}">
              <a14:hiddenFill xmlns:a14="http://schemas.microsoft.com/office/drawing/2010/main">
                <a:solidFill>
                  <a:srgbClr val="FFFFFF"/>
                </a:solidFill>
              </a14:hiddenFill>
            </a:ext>
          </a:extLst>
        </p:spPr>
      </p:pic>
      <p:pic>
        <p:nvPicPr>
          <p:cNvPr id="6" name="Picture 5"/>
          <p:cNvPicPr>
            <a:picLocks noChangeAspect="1"/>
          </p:cNvPicPr>
          <p:nvPr/>
        </p:nvPicPr>
        <p:blipFill>
          <a:blip r:embed="rId4"/>
          <a:stretch>
            <a:fillRect/>
          </a:stretch>
        </p:blipFill>
        <p:spPr>
          <a:xfrm>
            <a:off x="8663861" y="2486721"/>
            <a:ext cx="2159038" cy="4128430"/>
          </a:xfrm>
          <a:prstGeom prst="rect">
            <a:avLst/>
          </a:prstGeom>
        </p:spPr>
      </p:pic>
      <p:sp>
        <p:nvSpPr>
          <p:cNvPr id="3" name="Rectangle 2"/>
          <p:cNvSpPr/>
          <p:nvPr/>
        </p:nvSpPr>
        <p:spPr>
          <a:xfrm>
            <a:off x="509666" y="603914"/>
            <a:ext cx="11062741" cy="1569660"/>
          </a:xfrm>
          <a:prstGeom prst="rect">
            <a:avLst/>
          </a:prstGeom>
        </p:spPr>
        <p:txBody>
          <a:bodyPr wrap="square">
            <a:spAutoFit/>
          </a:bodyPr>
          <a:lstStyle/>
          <a:p>
            <a:pPr algn="ctr"/>
            <a:r>
              <a:rPr lang="en-US" dirty="0"/>
              <a:t>In regard to these hefty carved stones, Stephens penned the following excerpt, </a:t>
            </a:r>
            <a:endParaRPr lang="en-US" dirty="0" smtClean="0"/>
          </a:p>
          <a:p>
            <a:pPr algn="ctr"/>
            <a:r>
              <a:rPr lang="en-US" sz="2000" b="1" dirty="0" smtClean="0"/>
              <a:t>"</a:t>
            </a:r>
            <a:r>
              <a:rPr lang="en-US" sz="2000" b="1" dirty="0"/>
              <a:t>standing as they do in the depths of the forest, silent and solemn, strange in design, excellent in sculpture, rich in ornament...their uses and purposes and whole history so entirely unknown....“ </a:t>
            </a:r>
            <a:endParaRPr lang="en-US" sz="2000" b="1" dirty="0" smtClean="0"/>
          </a:p>
          <a:p>
            <a:pPr algn="ctr"/>
            <a:r>
              <a:rPr lang="en-US" dirty="0" smtClean="0"/>
              <a:t>(</a:t>
            </a:r>
            <a:r>
              <a:rPr lang="en-US" dirty="0"/>
              <a:t>https://</a:t>
            </a:r>
            <a:r>
              <a:rPr lang="en-US" dirty="0" smtClean="0"/>
              <a:t>www.khanacademy.org)</a:t>
            </a:r>
            <a:endParaRPr lang="en-GB" dirty="0"/>
          </a:p>
        </p:txBody>
      </p:sp>
    </p:spTree>
    <p:extLst>
      <p:ext uri="{BB962C8B-B14F-4D97-AF65-F5344CB8AC3E}">
        <p14:creationId xmlns:p14="http://schemas.microsoft.com/office/powerpoint/2010/main" val="1323603867"/>
      </p:ext>
    </p:extLst>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696387" y="344648"/>
            <a:ext cx="8610600" cy="1293028"/>
          </a:xfrm>
        </p:spPr>
        <p:txBody>
          <a:bodyPr/>
          <a:lstStyle/>
          <a:p>
            <a:pPr algn="ctr"/>
            <a:r>
              <a:rPr lang="en-US" b="1" dirty="0" smtClean="0"/>
              <a:t>Can you design your own Maya-style stela?</a:t>
            </a:r>
            <a:endParaRPr lang="en-GB" b="1" dirty="0"/>
          </a:p>
        </p:txBody>
      </p:sp>
      <p:sp>
        <p:nvSpPr>
          <p:cNvPr id="3" name="TextBox 2"/>
          <p:cNvSpPr txBox="1"/>
          <p:nvPr/>
        </p:nvSpPr>
        <p:spPr>
          <a:xfrm>
            <a:off x="824459" y="1798819"/>
            <a:ext cx="10732958" cy="4524315"/>
          </a:xfrm>
          <a:prstGeom prst="rect">
            <a:avLst/>
          </a:prstGeom>
          <a:noFill/>
        </p:spPr>
        <p:txBody>
          <a:bodyPr wrap="square" rtlCol="0">
            <a:spAutoFit/>
          </a:bodyPr>
          <a:lstStyle/>
          <a:p>
            <a:r>
              <a:rPr lang="en-US" sz="2400" dirty="0" smtClean="0"/>
              <a:t>Using the pictures and hieroglyphics on the next page, design your own Maya-style stela sculpture. Note how ornate (highly decorated) they are and study their depiction of the kings. Can you spot any hieroglyphics?</a:t>
            </a:r>
          </a:p>
          <a:p>
            <a:endParaRPr lang="en-US" sz="2400" dirty="0" smtClean="0"/>
          </a:p>
          <a:p>
            <a:r>
              <a:rPr lang="en-US" sz="2400" b="1" u="sng" dirty="0" smtClean="0"/>
              <a:t>Tips</a:t>
            </a:r>
          </a:p>
          <a:p>
            <a:pPr marL="285750" indent="-285750">
              <a:buFont typeface="Arial" panose="020B0604020202020204" pitchFamily="34" charset="0"/>
              <a:buChar char="•"/>
            </a:pPr>
            <a:r>
              <a:rPr lang="en-US" sz="2400" dirty="0" smtClean="0"/>
              <a:t>Plan your design first</a:t>
            </a:r>
          </a:p>
          <a:p>
            <a:pPr marL="285750" indent="-285750">
              <a:buFont typeface="Arial" panose="020B0604020202020204" pitchFamily="34" charset="0"/>
              <a:buChar char="•"/>
            </a:pPr>
            <a:r>
              <a:rPr lang="en-US" sz="2400" dirty="0" smtClean="0"/>
              <a:t>Mark out the rough size you’d like your drawing to be</a:t>
            </a:r>
          </a:p>
          <a:p>
            <a:pPr marL="285750" indent="-285750">
              <a:buFont typeface="Arial" panose="020B0604020202020204" pitchFamily="34" charset="0"/>
              <a:buChar char="•"/>
            </a:pPr>
            <a:r>
              <a:rPr lang="en-US" sz="2400" dirty="0" smtClean="0"/>
              <a:t>‘Ghost sketch’ first (very light sketch)</a:t>
            </a:r>
          </a:p>
          <a:p>
            <a:pPr marL="285750" indent="-285750">
              <a:buFont typeface="Arial" panose="020B0604020202020204" pitchFamily="34" charset="0"/>
              <a:buChar char="•"/>
            </a:pPr>
            <a:r>
              <a:rPr lang="en-US" sz="2400" dirty="0" smtClean="0"/>
              <a:t>Once you’re happy add detail and shading etc.</a:t>
            </a:r>
          </a:p>
          <a:p>
            <a:pPr marL="285750" indent="-285750">
              <a:buFont typeface="Arial" panose="020B0604020202020204" pitchFamily="34" charset="0"/>
              <a:buChar char="•"/>
            </a:pPr>
            <a:endParaRPr lang="en-US" sz="2400" dirty="0" smtClean="0"/>
          </a:p>
          <a:p>
            <a:r>
              <a:rPr lang="en-US" sz="2400" dirty="0" smtClean="0"/>
              <a:t>Have fun! </a:t>
            </a:r>
            <a:endParaRPr lang="en-GB" sz="2400" dirty="0"/>
          </a:p>
        </p:txBody>
      </p:sp>
      <p:sp>
        <p:nvSpPr>
          <p:cNvPr id="4" name="Smiley Face 3"/>
          <p:cNvSpPr/>
          <p:nvPr/>
        </p:nvSpPr>
        <p:spPr>
          <a:xfrm>
            <a:off x="2653260" y="5813469"/>
            <a:ext cx="584616" cy="509665"/>
          </a:xfrm>
          <a:prstGeom prst="smileyFace">
            <a:avLst/>
          </a:prstGeom>
          <a:solidFill>
            <a:schemeClr val="tx1"/>
          </a:solid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Tree>
    <p:extLst>
      <p:ext uri="{BB962C8B-B14F-4D97-AF65-F5344CB8AC3E}">
        <p14:creationId xmlns:p14="http://schemas.microsoft.com/office/powerpoint/2010/main" val="1903505910"/>
      </p:ext>
    </p:extLst>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098" name="Picture 2" descr="Top 12 Most Important People of the Ancient Maya Civilization"/>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flipH="1">
            <a:off x="0" y="16155"/>
            <a:ext cx="2342705" cy="3390106"/>
          </a:xfrm>
          <a:prstGeom prst="rect">
            <a:avLst/>
          </a:prstGeom>
          <a:noFill/>
          <a:extLst>
            <a:ext uri="{909E8E84-426E-40DD-AFC4-6F175D3DCCD1}">
              <a14:hiddenFill xmlns:a14="http://schemas.microsoft.com/office/drawing/2010/main">
                <a:solidFill>
                  <a:srgbClr val="FFFFFF"/>
                </a:solidFill>
              </a14:hiddenFill>
            </a:ext>
          </a:extLst>
        </p:spPr>
      </p:pic>
      <p:pic>
        <p:nvPicPr>
          <p:cNvPr id="4102" name="Picture 6" descr="Illustrating Gods Among Men - Toronto Illustrator Gary Alphonso | Ancient  mayan, Ancient aztecs, Native american peoples"/>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flipH="1">
            <a:off x="9214432" y="16154"/>
            <a:ext cx="2977568" cy="3041138"/>
          </a:xfrm>
          <a:prstGeom prst="rect">
            <a:avLst/>
          </a:prstGeom>
          <a:noFill/>
          <a:extLst>
            <a:ext uri="{909E8E84-426E-40DD-AFC4-6F175D3DCCD1}">
              <a14:hiddenFill xmlns:a14="http://schemas.microsoft.com/office/drawing/2010/main">
                <a:solidFill>
                  <a:srgbClr val="FFFFFF"/>
                </a:solidFill>
              </a14:hiddenFill>
            </a:ext>
          </a:extLst>
        </p:spPr>
      </p:pic>
      <p:pic>
        <p:nvPicPr>
          <p:cNvPr id="4104" name="Picture 8" descr="Man portraying an ancient Maya king Stock Photo - Alamy"/>
          <p:cNvPicPr>
            <a:picLocks noChangeAspect="1" noChangeArrowheads="1"/>
          </p:cNvPicPr>
          <p:nvPr/>
        </p:nvPicPr>
        <p:blipFill rotWithShape="1">
          <a:blip r:embed="rId4">
            <a:extLst>
              <a:ext uri="{28A0092B-C50C-407E-A947-70E740481C1C}">
                <a14:useLocalDpi xmlns:a14="http://schemas.microsoft.com/office/drawing/2010/main" val="0"/>
              </a:ext>
            </a:extLst>
          </a:blip>
          <a:srcRect l="7755" r="7161" b="9012"/>
          <a:stretch/>
        </p:blipFill>
        <p:spPr bwMode="auto">
          <a:xfrm>
            <a:off x="9630016" y="3057292"/>
            <a:ext cx="2561984" cy="3800708"/>
          </a:xfrm>
          <a:prstGeom prst="rect">
            <a:avLst/>
          </a:prstGeom>
          <a:noFill/>
          <a:extLst>
            <a:ext uri="{909E8E84-426E-40DD-AFC4-6F175D3DCCD1}">
              <a14:hiddenFill xmlns:a14="http://schemas.microsoft.com/office/drawing/2010/main">
                <a:solidFill>
                  <a:srgbClr val="FFFFFF"/>
                </a:solidFill>
              </a14:hiddenFill>
            </a:ext>
          </a:extLst>
        </p:spPr>
      </p:pic>
      <p:pic>
        <p:nvPicPr>
          <p:cNvPr id="4106" name="Picture 10" descr="https://faculty.ucr.edu/~legneref/bronze/Maya%20Script_files/image015.gif"/>
          <p:cNvPicPr>
            <a:picLocks noChangeAspect="1" noChangeArrowheads="1"/>
          </p:cNvPicPr>
          <p:nvPr/>
        </p:nvPicPr>
        <p:blipFill>
          <a:blip r:embed="rId5">
            <a:lum bright="70000" contrast="-70000"/>
            <a:extLst>
              <a:ext uri="{28A0092B-C50C-407E-A947-70E740481C1C}">
                <a14:useLocalDpi xmlns:a14="http://schemas.microsoft.com/office/drawing/2010/main" val="0"/>
              </a:ext>
            </a:extLst>
          </a:blip>
          <a:srcRect/>
          <a:stretch>
            <a:fillRect/>
          </a:stretch>
        </p:blipFill>
        <p:spPr bwMode="auto">
          <a:xfrm>
            <a:off x="2549496" y="2914886"/>
            <a:ext cx="6931295" cy="3620826"/>
          </a:xfrm>
          <a:prstGeom prst="rect">
            <a:avLst/>
          </a:prstGeom>
          <a:noFill/>
          <a:extLst>
            <a:ext uri="{909E8E84-426E-40DD-AFC4-6F175D3DCCD1}">
              <a14:hiddenFill xmlns:a14="http://schemas.microsoft.com/office/drawing/2010/main">
                <a:solidFill>
                  <a:srgbClr val="FFFFFF"/>
                </a:solidFill>
              </a14:hiddenFill>
            </a:ext>
          </a:extLst>
        </p:spPr>
      </p:pic>
      <p:pic>
        <p:nvPicPr>
          <p:cNvPr id="4108" name="Picture 12" descr="King Pacal, Maya King Pacal, Maya Art, Maya, pre-columbian reproductions. |  Maya art, Mayan art, Aztec art"/>
          <p:cNvPicPr>
            <a:picLocks noChangeAspect="1" noChangeArrowheads="1"/>
          </p:cNvPicPr>
          <p:nvPr/>
        </p:nvPicPr>
        <p:blipFill rotWithShape="1">
          <a:blip r:embed="rId6">
            <a:extLst>
              <a:ext uri="{28A0092B-C50C-407E-A947-70E740481C1C}">
                <a14:useLocalDpi xmlns:a14="http://schemas.microsoft.com/office/drawing/2010/main" val="0"/>
              </a:ext>
            </a:extLst>
          </a:blip>
          <a:srcRect l="3786" t="2624" r="5358" b="4131"/>
          <a:stretch/>
        </p:blipFill>
        <p:spPr bwMode="auto">
          <a:xfrm flipH="1">
            <a:off x="-12488" y="3305331"/>
            <a:ext cx="2458386" cy="3552669"/>
          </a:xfrm>
          <a:prstGeom prst="rect">
            <a:avLst/>
          </a:prstGeom>
          <a:noFill/>
          <a:extLst>
            <a:ext uri="{909E8E84-426E-40DD-AFC4-6F175D3DCCD1}">
              <a14:hiddenFill xmlns:a14="http://schemas.microsoft.com/office/drawing/2010/main">
                <a:solidFill>
                  <a:srgbClr val="FFFFFF"/>
                </a:solidFill>
              </a14:hiddenFill>
            </a:ext>
          </a:extLst>
        </p:spPr>
      </p:pic>
      <p:sp>
        <p:nvSpPr>
          <p:cNvPr id="2" name="TextBox 1"/>
          <p:cNvSpPr txBox="1"/>
          <p:nvPr/>
        </p:nvSpPr>
        <p:spPr>
          <a:xfrm>
            <a:off x="2801337" y="1094888"/>
            <a:ext cx="6215163" cy="1200329"/>
          </a:xfrm>
          <a:prstGeom prst="rect">
            <a:avLst/>
          </a:prstGeom>
          <a:noFill/>
        </p:spPr>
        <p:txBody>
          <a:bodyPr wrap="none" rtlCol="0">
            <a:spAutoFit/>
          </a:bodyPr>
          <a:lstStyle/>
          <a:p>
            <a:r>
              <a:rPr lang="en-US" sz="3600" b="1" i="1" u="sng" dirty="0" smtClean="0"/>
              <a:t>Maya King Depictions and </a:t>
            </a:r>
          </a:p>
          <a:p>
            <a:pPr algn="ctr"/>
            <a:r>
              <a:rPr lang="en-US" sz="3600" b="1" i="1" u="sng" dirty="0" smtClean="0"/>
              <a:t>Hieroglyphs</a:t>
            </a:r>
            <a:endParaRPr lang="en-GB" sz="3600" b="1" i="1" u="sng" dirty="0"/>
          </a:p>
        </p:txBody>
      </p:sp>
    </p:spTree>
    <p:extLst>
      <p:ext uri="{BB962C8B-B14F-4D97-AF65-F5344CB8AC3E}">
        <p14:creationId xmlns:p14="http://schemas.microsoft.com/office/powerpoint/2010/main" val="1694178259"/>
      </p:ext>
    </p:extLst>
  </p:cSld>
  <p:clrMapOvr>
    <a:masterClrMapping/>
  </p:clrMapOvr>
</p:sld>
</file>

<file path=ppt/theme/theme1.xml><?xml version="1.0" encoding="utf-8"?>
<a:theme xmlns:a="http://schemas.openxmlformats.org/drawingml/2006/main" name="Vapor Trail">
  <a:themeElements>
    <a:clrScheme name="Vapor Trail">
      <a:dk1>
        <a:sysClr val="windowText" lastClr="000000"/>
      </a:dk1>
      <a:lt1>
        <a:sysClr val="window" lastClr="FFFFFF"/>
      </a:lt1>
      <a:dk2>
        <a:srgbClr val="454545"/>
      </a:dk2>
      <a:lt2>
        <a:srgbClr val="DADADA"/>
      </a:lt2>
      <a:accent1>
        <a:srgbClr val="DF2E28"/>
      </a:accent1>
      <a:accent2>
        <a:srgbClr val="FE801A"/>
      </a:accent2>
      <a:accent3>
        <a:srgbClr val="E9BF35"/>
      </a:accent3>
      <a:accent4>
        <a:srgbClr val="81BB42"/>
      </a:accent4>
      <a:accent5>
        <a:srgbClr val="32C7A9"/>
      </a:accent5>
      <a:accent6>
        <a:srgbClr val="4A9BDC"/>
      </a:accent6>
      <a:hlink>
        <a:srgbClr val="F0532B"/>
      </a:hlink>
      <a:folHlink>
        <a:srgbClr val="F38B53"/>
      </a:folHlink>
    </a:clrScheme>
    <a:fontScheme name="Vapor Trail">
      <a:majorFont>
        <a:latin typeface="Century Gothic" panose="020B0502020202020204"/>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entury Gothic" panose="020B0502020202020204"/>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Vapor Trail">
      <a:fillStyleLst>
        <a:solidFill>
          <a:schemeClr val="phClr"/>
        </a:solidFill>
        <a:gradFill rotWithShape="1">
          <a:gsLst>
            <a:gs pos="0">
              <a:schemeClr val="phClr">
                <a:tint val="69000"/>
                <a:alpha val="100000"/>
                <a:satMod val="109000"/>
                <a:lumMod val="110000"/>
              </a:schemeClr>
            </a:gs>
            <a:gs pos="52000">
              <a:schemeClr val="phClr">
                <a:tint val="74000"/>
                <a:satMod val="100000"/>
                <a:lumMod val="104000"/>
              </a:schemeClr>
            </a:gs>
            <a:gs pos="100000">
              <a:schemeClr val="phClr">
                <a:tint val="78000"/>
                <a:satMod val="100000"/>
                <a:lumMod val="100000"/>
              </a:schemeClr>
            </a:gs>
          </a:gsLst>
          <a:lin ang="5400000" scaled="0"/>
        </a:gradFill>
        <a:gradFill rotWithShape="1">
          <a:gsLst>
            <a:gs pos="0">
              <a:schemeClr val="phClr">
                <a:tint val="96000"/>
                <a:satMod val="100000"/>
                <a:lumMod val="104000"/>
              </a:schemeClr>
            </a:gs>
            <a:gs pos="78000">
              <a:schemeClr val="phClr">
                <a:shade val="100000"/>
                <a:satMod val="110000"/>
                <a:lumMod val="100000"/>
              </a:schemeClr>
            </a:gs>
          </a:gsLst>
          <a:lin ang="5400000" scaled="0"/>
        </a:gradFill>
      </a:fillStyleLst>
      <a:lnStyleLst>
        <a:ln w="9525" cap="flat" cmpd="sng" algn="ctr">
          <a:solidFill>
            <a:schemeClr val="phClr"/>
          </a:solidFill>
          <a:prstDash val="solid"/>
        </a:ln>
        <a:ln w="12700" cap="flat" cmpd="sng" algn="ctr">
          <a:solidFill>
            <a:schemeClr val="phClr"/>
          </a:solidFill>
          <a:prstDash val="solid"/>
        </a:ln>
        <a:ln w="19050" cap="flat" cmpd="sng" algn="ctr">
          <a:solidFill>
            <a:schemeClr val="phClr"/>
          </a:solidFill>
          <a:prstDash val="solid"/>
        </a:ln>
      </a:lnStyleLst>
      <a:effectStyleLst>
        <a:effectStyle>
          <a:effectLst/>
        </a:effectStyle>
        <a:effectStyle>
          <a:effectLst/>
          <a:scene3d>
            <a:camera prst="orthographicFront">
              <a:rot lat="0" lon="0" rev="0"/>
            </a:camera>
            <a:lightRig rig="threePt" dir="t"/>
          </a:scene3d>
          <a:sp3d>
            <a:bevelT w="25400" h="12700"/>
          </a:sp3d>
        </a:effectStyle>
        <a:effectStyle>
          <a:effectLst>
            <a:outerShdw blurRad="57150" dist="19050" dir="5400000" algn="ctr" rotWithShape="0">
              <a:srgbClr val="000000">
                <a:alpha val="48000"/>
              </a:srgbClr>
            </a:outerShdw>
          </a:effectLst>
          <a:scene3d>
            <a:camera prst="orthographicFront">
              <a:rot lat="0" lon="0" rev="0"/>
            </a:camera>
            <a:lightRig rig="threePt" dir="t"/>
          </a:scene3d>
          <a:sp3d>
            <a:bevelT w="50800" h="25400"/>
          </a:sp3d>
        </a:effectStyle>
      </a:effectStyleLst>
      <a:bgFillStyleLst>
        <a:solidFill>
          <a:schemeClr val="phClr"/>
        </a:solidFill>
        <a:solidFill>
          <a:schemeClr val="phClr">
            <a:tint val="95000"/>
            <a:satMod val="170000"/>
          </a:schemeClr>
        </a:solidFill>
        <a:gradFill rotWithShape="1">
          <a:gsLst>
            <a:gs pos="0">
              <a:schemeClr val="phClr">
                <a:tint val="93000"/>
                <a:shade val="98000"/>
                <a:satMod val="150000"/>
                <a:lumMod val="102000"/>
              </a:schemeClr>
            </a:gs>
            <a:gs pos="50000">
              <a:schemeClr val="phClr">
                <a:tint val="98000"/>
                <a:shade val="90000"/>
                <a:satMod val="13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Vapor Trail" id="{4FDF2955-7D9C-493C-B9F9-C205151B46CD}" vid="{8F31A783-2159-4870-BC29-2BA7D038EA44}"/>
    </a:ext>
  </a:extLst>
</a:theme>
</file>

<file path=docProps/app.xml><?xml version="1.0" encoding="utf-8"?>
<Properties xmlns="http://schemas.openxmlformats.org/officeDocument/2006/extended-properties" xmlns:vt="http://schemas.openxmlformats.org/officeDocument/2006/docPropsVTypes">
  <Template>Vapor Trail</Template>
  <TotalTime>46</TotalTime>
  <Words>342</Words>
  <Application>Microsoft Office PowerPoint</Application>
  <PresentationFormat>Widescreen</PresentationFormat>
  <Paragraphs>21</Paragraphs>
  <Slides>6</Slides>
  <Notes>0</Notes>
  <HiddenSlides>0</HiddenSlides>
  <MMClips>0</MMClips>
  <ScaleCrop>false</ScaleCrop>
  <HeadingPairs>
    <vt:vector size="6" baseType="variant">
      <vt:variant>
        <vt:lpstr>Fonts Used</vt:lpstr>
      </vt:variant>
      <vt:variant>
        <vt:i4>2</vt:i4>
      </vt:variant>
      <vt:variant>
        <vt:lpstr>Theme</vt:lpstr>
      </vt:variant>
      <vt:variant>
        <vt:i4>1</vt:i4>
      </vt:variant>
      <vt:variant>
        <vt:lpstr>Slide Titles</vt:lpstr>
      </vt:variant>
      <vt:variant>
        <vt:i4>6</vt:i4>
      </vt:variant>
    </vt:vector>
  </HeadingPairs>
  <TitlesOfParts>
    <vt:vector size="9" baseType="lpstr">
      <vt:lpstr>Arial</vt:lpstr>
      <vt:lpstr>Century Gothic</vt:lpstr>
      <vt:lpstr>Vapor Trail</vt:lpstr>
      <vt:lpstr>Maya sculpture</vt:lpstr>
      <vt:lpstr>Maya Art</vt:lpstr>
      <vt:lpstr>Sculpture</vt:lpstr>
      <vt:lpstr>PowerPoint Presentation</vt:lpstr>
      <vt:lpstr>Can you design your own Maya-style stela?</vt:lpstr>
      <vt:lpstr>PowerPoint Presentation</vt:lpstr>
    </vt:vector>
  </TitlesOfParts>
  <Company>Bramhope Primary School</Company>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Maya sculpture</dc:title>
  <dc:creator>Harriet Heald</dc:creator>
  <cp:lastModifiedBy>Harriet Heald</cp:lastModifiedBy>
  <cp:revision>15</cp:revision>
  <dcterms:created xsi:type="dcterms:W3CDTF">2021-01-21T14:57:09Z</dcterms:created>
  <dcterms:modified xsi:type="dcterms:W3CDTF">2021-01-21T15:44:05Z</dcterms:modified>
</cp:coreProperties>
</file>