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8"/>
  </p:notesMasterIdLst>
  <p:sldIdLst>
    <p:sldId id="270" r:id="rId13"/>
    <p:sldId id="292" r:id="rId14"/>
    <p:sldId id="271" r:id="rId15"/>
    <p:sldId id="284" r:id="rId16"/>
    <p:sldId id="287" r:id="rId17"/>
    <p:sldId id="273" r:id="rId18"/>
    <p:sldId id="277" r:id="rId19"/>
    <p:sldId id="285" r:id="rId20"/>
    <p:sldId id="276" r:id="rId21"/>
    <p:sldId id="282" r:id="rId22"/>
    <p:sldId id="289" r:id="rId23"/>
    <p:sldId id="290" r:id="rId24"/>
    <p:sldId id="288" r:id="rId25"/>
    <p:sldId id="291" r:id="rId26"/>
    <p:sldId id="26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860"/>
    <a:srgbClr val="F9A34C"/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0FB403-B108-4968-AB3E-8B92736CFDF5}" v="1" dt="2021-02-01T20:52:04.5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989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FA0FB403-B108-4968-AB3E-8B92736CFDF5}"/>
    <pc:docChg chg="addSld modSld">
      <pc:chgData name="Katie Hurst" userId="edc11e18-5fed-42f7-b251-1c2a03e1975b" providerId="ADAL" clId="{FA0FB403-B108-4968-AB3E-8B92736CFDF5}" dt="2021-02-01T20:52:10.258" v="3" actId="14100"/>
      <pc:docMkLst>
        <pc:docMk/>
      </pc:docMkLst>
      <pc:sldChg chg="addSp modSp new mod modAnim">
        <pc:chgData name="Katie Hurst" userId="edc11e18-5fed-42f7-b251-1c2a03e1975b" providerId="ADAL" clId="{FA0FB403-B108-4968-AB3E-8B92736CFDF5}" dt="2021-02-01T20:52:10.258" v="3" actId="14100"/>
        <pc:sldMkLst>
          <pc:docMk/>
          <pc:sldMk cId="1342272192" sldId="292"/>
        </pc:sldMkLst>
        <pc:picChg chg="add mod">
          <ac:chgData name="Katie Hurst" userId="edc11e18-5fed-42f7-b251-1c2a03e1975b" providerId="ADAL" clId="{FA0FB403-B108-4968-AB3E-8B92736CFDF5}" dt="2021-02-01T20:52:10.258" v="3" actId="14100"/>
          <ac:picMkLst>
            <pc:docMk/>
            <pc:sldMk cId="1342272192" sldId="292"/>
            <ac:picMk id="2" creationId="{6857BFD3-4D0E-469B-A2BE-1215F8BBF86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807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090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70606504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0.png"/><Relationship Id="rId11" Type="http://schemas.openxmlformats.org/officeDocument/2006/relationships/image" Target="../media/image25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4D70E5-DE3B-4B2B-8DDA-6A8EF7A57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Aut4.9.3 - Perimeter of a rectangle">
            <a:hlinkClick r:id="" action="ppaction://media"/>
            <a:extLst>
              <a:ext uri="{FF2B5EF4-FFF2-40B4-BE49-F238E27FC236}">
                <a16:creationId xmlns:a16="http://schemas.microsoft.com/office/drawing/2014/main" id="{6857BFD3-4D0E-469B-A2BE-1215F8BBF86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29559" y="622169"/>
            <a:ext cx="6887852" cy="516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72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858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2677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List the properties of a rectangle.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sequence.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8, 16, 24, ___, ___, ___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500 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500 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2677656"/>
              </a:xfrm>
              <a:prstGeom prst="rect">
                <a:avLst/>
              </a:prstGeom>
              <a:blipFill>
                <a:blip r:embed="rId4"/>
                <a:stretch>
                  <a:fillRect l="-1707" t="-2506" b="-56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337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0133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List the properties of a rectangle.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sequence.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8, 16, 24, ___, ___, ___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</a:t>
                </a: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500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500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0133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707" t="-1387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1407580" y="716312"/>
            <a:ext cx="4675895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2-D shape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 sides and 4 vertices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All sides are straight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All vertices are right angles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 pairs of parallel sides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Opposite sides are equal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87125" y="373836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85358" y="373836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03065" y="373836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80052" y="4615356"/>
            <a:ext cx="13740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282184" y="4615356"/>
                <a:ext cx="12490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 km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2184" y="4615356"/>
                <a:ext cx="1249060" cy="523220"/>
              </a:xfrm>
              <a:prstGeom prst="rect">
                <a:avLst/>
              </a:prstGeom>
              <a:blipFill>
                <a:blip r:embed="rId6"/>
                <a:stretch>
                  <a:fillRect t="-10465" r="-833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5349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0601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Box 74"/>
          <p:cNvSpPr txBox="1"/>
          <p:nvPr/>
        </p:nvSpPr>
        <p:spPr>
          <a:xfrm>
            <a:off x="715845" y="1617545"/>
            <a:ext cx="826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73724" y="439131"/>
            <a:ext cx="754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Perimeter is the length around a closed 2-D shape.</a:t>
            </a:r>
          </a:p>
        </p:txBody>
      </p:sp>
      <p:graphicFrame>
        <p:nvGraphicFramePr>
          <p:cNvPr id="77" name="Table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559851"/>
              </p:ext>
            </p:extLst>
          </p:nvPr>
        </p:nvGraphicFramePr>
        <p:xfrm>
          <a:off x="1546216" y="1606005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78" name="Straight Connector 77"/>
          <p:cNvCxnSpPr/>
          <p:nvPr/>
        </p:nvCxnSpPr>
        <p:spPr>
          <a:xfrm>
            <a:off x="3056506" y="2104545"/>
            <a:ext cx="0" cy="199269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570806" y="2118126"/>
            <a:ext cx="0" cy="198720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>
            <a:off x="3045400" y="2103318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3045400" y="4108345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>
            <a:off x="1392804" y="1606005"/>
            <a:ext cx="0" cy="49379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1553934" y="1482970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463938" y="1050913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2904091" y="2099616"/>
            <a:ext cx="0" cy="19872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753953" y="267801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3045400" y="4222290"/>
            <a:ext cx="252540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3758592" y="417461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cxnSp>
        <p:nvCxnSpPr>
          <p:cNvPr id="89" name="Straight Arrow Connector 88"/>
          <p:cNvCxnSpPr/>
          <p:nvPr/>
        </p:nvCxnSpPr>
        <p:spPr>
          <a:xfrm>
            <a:off x="5703105" y="2069588"/>
            <a:ext cx="0" cy="201723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779630" y="270153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91" name="Straight Arrow Connector 90"/>
          <p:cNvCxnSpPr/>
          <p:nvPr/>
        </p:nvCxnSpPr>
        <p:spPr>
          <a:xfrm>
            <a:off x="3065589" y="1976137"/>
            <a:ext cx="250521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3747625" y="155599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561488" y="53142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2355652" y="5314259"/>
            <a:ext cx="1234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3477124" y="5314259"/>
            <a:ext cx="1234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4573323" y="5314259"/>
            <a:ext cx="1237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4 cm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5688493" y="5314259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18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18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8" grpId="0"/>
      <p:bldP spid="90" grpId="0"/>
      <p:bldP spid="92" grpId="0"/>
      <p:bldP spid="93" grpId="0"/>
      <p:bldP spid="94" grpId="0"/>
      <p:bldP spid="95" grpId="0"/>
      <p:bldP spid="96" grpId="0"/>
      <p:bldP spid="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 rot="3234588">
            <a:off x="4347065" y="2096613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Rectangle 61"/>
          <p:cNvSpPr/>
          <p:nvPr/>
        </p:nvSpPr>
        <p:spPr>
          <a:xfrm>
            <a:off x="7084093" y="2035172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429092" y="456081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086099" y="4147200"/>
            <a:ext cx="1979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Perimeter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7084093" y="2034693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429091" y="456081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67" name="Rectangle 66"/>
          <p:cNvSpPr/>
          <p:nvPr/>
        </p:nvSpPr>
        <p:spPr>
          <a:xfrm>
            <a:off x="722085" y="2239437"/>
            <a:ext cx="43390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</a:rPr>
              <a:t>Opposite sides are equal</a:t>
            </a:r>
          </a:p>
        </p:txBody>
      </p:sp>
      <p:sp>
        <p:nvSpPr>
          <p:cNvPr id="68" name="Rectangle 67"/>
          <p:cNvSpPr/>
          <p:nvPr/>
        </p:nvSpPr>
        <p:spPr>
          <a:xfrm>
            <a:off x="3192606" y="4145845"/>
            <a:ext cx="11368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8 cm 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75389" y="500242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705472" y="5002425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2 cm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910110" y="5002425"/>
            <a:ext cx="1237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6 cm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141222" y="5002425"/>
            <a:ext cx="1237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2 cm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311857" y="5002425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16 cm</a:t>
            </a:r>
          </a:p>
        </p:txBody>
      </p:sp>
      <p:sp>
        <p:nvSpPr>
          <p:cNvPr id="74" name="Rectangle 73"/>
          <p:cNvSpPr/>
          <p:nvPr/>
        </p:nvSpPr>
        <p:spPr>
          <a:xfrm>
            <a:off x="3118230" y="4144490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16 cm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22085" y="532019"/>
            <a:ext cx="4076052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</a:rPr>
              <a:t>2-D shape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</a:rPr>
              <a:t>4 sides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</a:rPr>
              <a:t>All sides are straight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</a:rPr>
              <a:t>2 pairs of parallel sides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20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22222E-6 L -0.24531 0.1414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31805 0.60139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03" y="3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2" grpId="0"/>
      <p:bldP spid="63" grpId="0"/>
      <p:bldP spid="64" grpId="0"/>
      <p:bldP spid="65" grpId="0"/>
      <p:bldP spid="65" grpId="1"/>
      <p:bldP spid="66" grpId="0"/>
      <p:bldP spid="66" grpId="1"/>
      <p:bldP spid="67" grpId="0"/>
      <p:bldP spid="68" grpId="0"/>
      <p:bldP spid="68" grpId="1"/>
      <p:bldP spid="69" grpId="0"/>
      <p:bldP spid="70" grpId="0"/>
      <p:bldP spid="71" grpId="0"/>
      <p:bldP spid="72" grpId="0"/>
      <p:bldP spid="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8681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2382430" y="1037610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Rectangle 26"/>
          <p:cNvSpPr/>
          <p:nvPr/>
        </p:nvSpPr>
        <p:spPr>
          <a:xfrm>
            <a:off x="4179699" y="47315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415270" y="1405726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86748" y="30472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16831" y="3047259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00299" y="3047259"/>
            <a:ext cx="1319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49655" y="3047259"/>
            <a:ext cx="1237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138530" y="3047259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16 cm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5270" y="458914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264497" y="4598132"/>
            <a:ext cx="141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latin typeface="Calibri" panose="020F0502020204030204" pitchFamily="34" charset="0"/>
              </a:rPr>
              <a:t> 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011083" y="4606624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386748" y="3826941"/>
                <a:ext cx="14911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6 cm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6748" y="3826941"/>
                <a:ext cx="1491114" cy="523220"/>
              </a:xfrm>
              <a:prstGeom prst="rect">
                <a:avLst/>
              </a:prstGeom>
              <a:blipFill>
                <a:blip r:embed="rId5"/>
                <a:stretch>
                  <a:fillRect l="-8163" t="-11628" r="-734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3522420" y="3826941"/>
            <a:ext cx="2435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 cm</a:t>
            </a:r>
            <a:r>
              <a:rPr lang="en-GB" sz="2800" dirty="0">
                <a:solidFill>
                  <a:schemeClr val="accent2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latin typeface="Calibri" panose="020F0502020204030204" pitchFamily="34" charset="0"/>
              </a:rPr>
              <a:t> 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049705" y="3847293"/>
            <a:ext cx="1420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16 cm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019576" y="3818449"/>
            <a:ext cx="5151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alibri" panose="020F0502020204030204" pitchFamily="34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869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28" grpId="0"/>
      <p:bldP spid="29" grpId="0"/>
      <p:bldP spid="29" grpId="1"/>
      <p:bldP spid="29" grpId="2"/>
      <p:bldP spid="30" grpId="0"/>
      <p:bldP spid="30" grpId="1"/>
      <p:bldP spid="30" grpId="2"/>
      <p:bldP spid="31" grpId="0"/>
      <p:bldP spid="31" grpId="1"/>
      <p:bldP spid="31" grpId="2"/>
      <p:bldP spid="32" grpId="0"/>
      <p:bldP spid="32" grpId="1"/>
      <p:bldP spid="32" grpId="2"/>
      <p:bldP spid="33" grpId="0"/>
      <p:bldP spid="37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10800000">
            <a:off x="957847" y="2291017"/>
            <a:ext cx="1074583" cy="14630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 rot="2876471">
            <a:off x="4097414" y="2436340"/>
            <a:ext cx="730461" cy="14007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33393" y="1767797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055384" y="276092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689948" y="183589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192070" y="2291017"/>
            <a:ext cx="1907670" cy="1796566"/>
            <a:chOff x="5833924" y="2102221"/>
            <a:chExt cx="1907670" cy="1796566"/>
          </a:xfrm>
        </p:grpSpPr>
        <p:sp>
          <p:nvSpPr>
            <p:cNvPr id="20" name="Rectangle 19"/>
            <p:cNvSpPr/>
            <p:nvPr/>
          </p:nvSpPr>
          <p:spPr>
            <a:xfrm rot="5400000">
              <a:off x="6044475" y="2311771"/>
              <a:ext cx="1463040" cy="146304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" name="Straight Connector 2"/>
            <p:cNvCxnSpPr/>
            <p:nvPr/>
          </p:nvCxnSpPr>
          <p:spPr>
            <a:xfrm flipH="1">
              <a:off x="6770190" y="2102221"/>
              <a:ext cx="5805" cy="42110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16200000" flipH="1">
              <a:off x="6041572" y="2829838"/>
              <a:ext cx="5805" cy="42110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7528141" y="2824032"/>
              <a:ext cx="5805" cy="42110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>
              <a:off x="6770190" y="3477686"/>
              <a:ext cx="5805" cy="42110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" name="Rectangle 37"/>
          <p:cNvSpPr/>
          <p:nvPr/>
        </p:nvSpPr>
        <p:spPr>
          <a:xfrm>
            <a:off x="3386450" y="235080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938465" y="2237706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le 5"/>
              <p:cNvSpPr/>
              <p:nvPr/>
            </p:nvSpPr>
            <p:spPr>
              <a:xfrm>
                <a:off x="3416041" y="4800477"/>
                <a:ext cx="1985923" cy="666750"/>
              </a:xfrm>
              <a:prstGeom prst="roundRect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/>
                  <a:t>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6041" y="4800477"/>
                <a:ext cx="1985923" cy="666750"/>
              </a:xfrm>
              <a:prstGeom prst="roundRect">
                <a:avLst/>
              </a:prstGeom>
              <a:blipFill>
                <a:blip r:embed="rId5"/>
                <a:stretch>
                  <a:fillRect b="-12174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ounded Rectangle 39"/>
              <p:cNvSpPr/>
              <p:nvPr/>
            </p:nvSpPr>
            <p:spPr>
              <a:xfrm>
                <a:off x="928816" y="4800477"/>
                <a:ext cx="1985923" cy="666750"/>
              </a:xfrm>
              <a:prstGeom prst="roundRect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40" name="Rounded 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8816" y="4800477"/>
                <a:ext cx="1985923" cy="666750"/>
              </a:xfrm>
              <a:prstGeom prst="roundRect">
                <a:avLst/>
              </a:prstGeom>
              <a:blipFill>
                <a:blip r:embed="rId6"/>
                <a:stretch>
                  <a:fillRect b="-12174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ounded Rectangle 40"/>
              <p:cNvSpPr/>
              <p:nvPr/>
            </p:nvSpPr>
            <p:spPr>
              <a:xfrm>
                <a:off x="5903266" y="4798353"/>
                <a:ext cx="1985923" cy="666750"/>
              </a:xfrm>
              <a:prstGeom prst="roundRect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41" name="Rounded 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3266" y="4798353"/>
                <a:ext cx="1985923" cy="666750"/>
              </a:xfrm>
              <a:prstGeom prst="roundRect">
                <a:avLst/>
              </a:prstGeom>
              <a:blipFill>
                <a:blip r:embed="rId7"/>
                <a:stretch>
                  <a:fillRect b="-11304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/>
          <p:cNvSpPr/>
          <p:nvPr/>
        </p:nvSpPr>
        <p:spPr>
          <a:xfrm>
            <a:off x="759917" y="545757"/>
            <a:ext cx="60553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Match the rectangles with the correct calculation to find the perimeter.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2055384" y="3429000"/>
            <a:ext cx="2219451" cy="136935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cxnSpLocks/>
            <a:stCxn id="19" idx="2"/>
            <a:endCxn id="40" idx="0"/>
          </p:cNvCxnSpPr>
          <p:nvPr/>
        </p:nvCxnSpPr>
        <p:spPr>
          <a:xfrm flipH="1">
            <a:off x="1921778" y="3605865"/>
            <a:ext cx="2020880" cy="11946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endCxn id="41" idx="0"/>
          </p:cNvCxnSpPr>
          <p:nvPr/>
        </p:nvCxnSpPr>
        <p:spPr>
          <a:xfrm>
            <a:off x="6896228" y="3957801"/>
            <a:ext cx="0" cy="84055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Picture 5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50188" y="496538"/>
            <a:ext cx="839001" cy="83900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2B51F6E3-2B29-4A3A-BD91-3224EE5B66E6}"/>
              </a:ext>
            </a:extLst>
          </p:cNvPr>
          <p:cNvSpPr/>
          <p:nvPr/>
        </p:nvSpPr>
        <p:spPr>
          <a:xfrm>
            <a:off x="6587065" y="1319471"/>
            <a:ext cx="1731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9031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581927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500702" y="3599425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951090" y="357098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</a:rPr>
              <a:t>13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951247" y="3546645"/>
            <a:ext cx="576000" cy="57600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884" y="4480208"/>
            <a:ext cx="2151966" cy="1506376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429137" y="4322100"/>
            <a:ext cx="4037826" cy="1520005"/>
          </a:xfrm>
          <a:prstGeom prst="wedgeRoundRectCallout">
            <a:avLst>
              <a:gd name="adj1" fmla="val 65504"/>
              <a:gd name="adj2" fmla="val 19749"/>
              <a:gd name="adj3" fmla="val 16667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don’t think that looks quite right but I’m not sure how to fix it.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080" y="500964"/>
            <a:ext cx="839001" cy="839001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5276171" y="635838"/>
            <a:ext cx="19897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7" name="Rectangle 46"/>
          <p:cNvSpPr/>
          <p:nvPr/>
        </p:nvSpPr>
        <p:spPr>
          <a:xfrm>
            <a:off x="721868" y="483192"/>
            <a:ext cx="3342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Perimeter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18 cm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3101D20-3260-43F9-B541-119E6A8AF89C}"/>
              </a:ext>
            </a:extLst>
          </p:cNvPr>
          <p:cNvSpPr/>
          <p:nvPr/>
        </p:nvSpPr>
        <p:spPr>
          <a:xfrm>
            <a:off x="5124591" y="2099398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9DE645-A528-4F5C-B35D-9F1CB8A5A60A}"/>
              </a:ext>
            </a:extLst>
          </p:cNvPr>
          <p:cNvSpPr/>
          <p:nvPr/>
        </p:nvSpPr>
        <p:spPr>
          <a:xfrm rot="5400000">
            <a:off x="3434450" y="1673660"/>
            <a:ext cx="1677201" cy="14624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121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 rot="5400000">
            <a:off x="3434450" y="1673660"/>
            <a:ext cx="1677201" cy="14624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24591" y="2103770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033351" y="3483668"/>
            <a:ext cx="418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951247" y="3546645"/>
            <a:ext cx="576000" cy="57600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690" y="3215664"/>
            <a:ext cx="1102488" cy="1576616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5019704" y="4469379"/>
            <a:ext cx="2703193" cy="1204701"/>
            <a:chOff x="5019704" y="4469379"/>
            <a:chExt cx="2703193" cy="1204701"/>
          </a:xfrm>
        </p:grpSpPr>
        <p:sp>
          <p:nvSpPr>
            <p:cNvPr id="26" name="Rectangle 25"/>
            <p:cNvSpPr/>
            <p:nvPr/>
          </p:nvSpPr>
          <p:spPr>
            <a:xfrm>
              <a:off x="5019704" y="4469379"/>
              <a:ext cx="270319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GB" sz="3600" dirty="0">
                <a:latin typeface="Calibri" panose="020F0502020204030204" pitchFamily="34" charset="0"/>
              </a:endParaRPr>
            </a:p>
          </p:txBody>
        </p:sp>
        <p:sp>
          <p:nvSpPr>
            <p:cNvPr id="2" name="Rounded Rectangle 1"/>
            <p:cNvSpPr/>
            <p:nvPr/>
          </p:nvSpPr>
          <p:spPr>
            <a:xfrm>
              <a:off x="5114724" y="4473751"/>
              <a:ext cx="2513155" cy="1200329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991221" y="4134611"/>
                <a:ext cx="270319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6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1221" y="4134611"/>
                <a:ext cx="2703193" cy="646331"/>
              </a:xfrm>
              <a:prstGeom prst="rect">
                <a:avLst/>
              </a:prstGeom>
              <a:blipFill>
                <a:blip r:embed="rId6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ounded Rectangle 28"/>
          <p:cNvSpPr/>
          <p:nvPr/>
        </p:nvSpPr>
        <p:spPr>
          <a:xfrm>
            <a:off x="1086239" y="4141965"/>
            <a:ext cx="2513155" cy="1746972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75" y="3243492"/>
            <a:ext cx="1209334" cy="835145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5124591" y="2099398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741463" y="956124"/>
            <a:ext cx="11676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541819" y="3353091"/>
            <a:ext cx="1490801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3541819" y="1466077"/>
            <a:ext cx="1509851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991221" y="4688608"/>
                <a:ext cx="270319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600" dirty="0">
                    <a:latin typeface="Calibri" panose="020F0502020204030204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1221" y="4688608"/>
                <a:ext cx="2703193" cy="646331"/>
              </a:xfrm>
              <a:prstGeom prst="rect">
                <a:avLst/>
              </a:prstGeom>
              <a:blipFill>
                <a:blip r:embed="rId8"/>
                <a:stretch>
                  <a:fillRect l="-2257" t="-14151" r="-1806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038730" y="5242605"/>
                <a:ext cx="270319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600" dirty="0">
                    <a:latin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730" y="5242605"/>
                <a:ext cx="2703193" cy="646331"/>
              </a:xfrm>
              <a:prstGeom prst="rect">
                <a:avLst/>
              </a:prstGeom>
              <a:blipFill>
                <a:blip r:embed="rId9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5004282" y="4473751"/>
                <a:ext cx="270319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600" dirty="0">
                    <a:latin typeface="Calibri" panose="020F0502020204030204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9</a:t>
                </a: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282" y="4473751"/>
                <a:ext cx="2703193" cy="646331"/>
              </a:xfrm>
              <a:prstGeom prst="rect">
                <a:avLst/>
              </a:prstGeom>
              <a:blipFill>
                <a:blip r:embed="rId10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5122019" y="5027748"/>
                <a:ext cx="270319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3600" dirty="0">
                    <a:latin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2019" y="5027748"/>
                <a:ext cx="2703193" cy="646331"/>
              </a:xfrm>
              <a:prstGeom prst="rect">
                <a:avLst/>
              </a:prstGeom>
              <a:blipFill>
                <a:blip r:embed="rId11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/>
          <p:cNvSpPr/>
          <p:nvPr/>
        </p:nvSpPr>
        <p:spPr>
          <a:xfrm>
            <a:off x="721868" y="483192"/>
            <a:ext cx="3342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Perimeter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18 cm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BBABADF-45A3-4ED7-BD0B-6CE72D0969C1}"/>
              </a:ext>
            </a:extLst>
          </p:cNvPr>
          <p:cNvSpPr/>
          <p:nvPr/>
        </p:nvSpPr>
        <p:spPr>
          <a:xfrm>
            <a:off x="4500702" y="3599425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13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8698 -0.001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5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9" grpId="0" animBg="1"/>
      <p:bldP spid="33" grpId="0"/>
      <p:bldP spid="34" grpId="0"/>
      <p:bldP spid="38" grpId="0"/>
      <p:bldP spid="39" grpId="0"/>
      <p:bldP spid="40" grpId="0"/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27.3|1.2|1|12.3|6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6.4|2.5|8|9.5|2.1|2.1|2.1|9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0.8|8.5|6.9|4|12.1|10.9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8|17.3|3.6|5.3|2.7|11.3|7.4|8.8|7.6|5.1|11.4|5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7|15.7|2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3.5|8.9|9.1|13.7|10|5.8|1.9|7.1|5.4|14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15851A2-CA15-4605-83E6-3907B79A2A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purl.org/dc/terms/"/>
    <ds:schemaRef ds:uri="522d4c35-b548-4432-90ae-af4376e1c4b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348</Words>
  <Application>Microsoft Office PowerPoint</Application>
  <PresentationFormat>On-screen Show (4:3)</PresentationFormat>
  <Paragraphs>104</Paragraphs>
  <Slides>15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120</cp:revision>
  <dcterms:created xsi:type="dcterms:W3CDTF">2019-07-05T11:02:13Z</dcterms:created>
  <dcterms:modified xsi:type="dcterms:W3CDTF">2021-02-01T20:52:11Z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