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15" r:id="rId12"/>
    <p:sldId id="297" r:id="rId13"/>
    <p:sldId id="306" r:id="rId14"/>
    <p:sldId id="307" r:id="rId15"/>
    <p:sldId id="299" r:id="rId16"/>
    <p:sldId id="310" r:id="rId17"/>
    <p:sldId id="311" r:id="rId18"/>
    <p:sldId id="312" r:id="rId19"/>
    <p:sldId id="308" r:id="rId20"/>
    <p:sldId id="300" r:id="rId21"/>
    <p:sldId id="301" r:id="rId22"/>
    <p:sldId id="309" r:id="rId23"/>
    <p:sldId id="304" r:id="rId24"/>
    <p:sldId id="313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69CC83-14D4-3651-1B25-92FED6DC7C88}" v="11" dt="2020-11-29T17:05:27.4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4D69CC83-14D4-3651-1B25-92FED6DC7C88}"/>
    <pc:docChg chg="addSld modSld">
      <pc:chgData name="Katie Hurst" userId="S::katie.hurst@bramhopeprimaryschool.co.uk::edc11e18-5fed-42f7-b251-1c2a03e1975b" providerId="AD" clId="Web-{4D69CC83-14D4-3651-1B25-92FED6DC7C88}" dt="2020-11-29T17:05:27.418" v="10" actId="14100"/>
      <pc:docMkLst>
        <pc:docMk/>
      </pc:docMkLst>
      <pc:sldChg chg="addSp delSp modSp">
        <pc:chgData name="Katie Hurst" userId="S::katie.hurst@bramhopeprimaryschool.co.uk::edc11e18-5fed-42f7-b251-1c2a03e1975b" providerId="AD" clId="Web-{4D69CC83-14D4-3651-1B25-92FED6DC7C88}" dt="2020-11-29T17:05:15.527" v="7"/>
        <pc:sldMkLst>
          <pc:docMk/>
          <pc:sldMk cId="3463639803" sldId="296"/>
        </pc:sldMkLst>
        <pc:spChg chg="add del mod">
          <ac:chgData name="Katie Hurst" userId="S::katie.hurst@bramhopeprimaryschool.co.uk::edc11e18-5fed-42f7-b251-1c2a03e1975b" providerId="AD" clId="Web-{4D69CC83-14D4-3651-1B25-92FED6DC7C88}" dt="2020-11-29T17:04:02.668" v="5"/>
          <ac:spMkLst>
            <pc:docMk/>
            <pc:sldMk cId="3463639803" sldId="296"/>
            <ac:spMk id="2" creationId="{51D58B88-5C76-41E3-80FD-E9392E7196B9}"/>
          </ac:spMkLst>
        </pc:spChg>
        <pc:picChg chg="add del mod">
          <ac:chgData name="Katie Hurst" userId="S::katie.hurst@bramhopeprimaryschool.co.uk::edc11e18-5fed-42f7-b251-1c2a03e1975b" providerId="AD" clId="Web-{4D69CC83-14D4-3651-1B25-92FED6DC7C88}" dt="2020-11-29T17:05:15.527" v="7"/>
          <ac:picMkLst>
            <pc:docMk/>
            <pc:sldMk cId="3463639803" sldId="296"/>
            <ac:picMk id="3" creationId="{0C6D0CA6-91B2-4D00-AED0-94ADE5C05D56}"/>
          </ac:picMkLst>
        </pc:picChg>
      </pc:sldChg>
      <pc:sldChg chg="addSp modSp new">
        <pc:chgData name="Katie Hurst" userId="S::katie.hurst@bramhopeprimaryschool.co.uk::edc11e18-5fed-42f7-b251-1c2a03e1975b" providerId="AD" clId="Web-{4D69CC83-14D4-3651-1B25-92FED6DC7C88}" dt="2020-11-29T17:05:27.418" v="10" actId="14100"/>
        <pc:sldMkLst>
          <pc:docMk/>
          <pc:sldMk cId="3546226523" sldId="315"/>
        </pc:sldMkLst>
        <pc:picChg chg="add mod">
          <ac:chgData name="Katie Hurst" userId="S::katie.hurst@bramhopeprimaryschool.co.uk::edc11e18-5fed-42f7-b251-1c2a03e1975b" providerId="AD" clId="Web-{4D69CC83-14D4-3651-1B25-92FED6DC7C88}" dt="2020-11-29T17:05:27.418" v="10" actId="14100"/>
          <ac:picMkLst>
            <pc:docMk/>
            <pc:sldMk cId="3546226523" sldId="315"/>
            <ac:picMk id="2" creationId="{B0921D35-5BA8-4200-9DE5-A2E74ADEBB8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9.xml"/><Relationship Id="rId1" Type="http://schemas.openxmlformats.org/officeDocument/2006/relationships/video" Target="https://player.vimeo.com/video/471012335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emf"/><Relationship Id="rId5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8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8.png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7.png"/><Relationship Id="rId10" Type="http://schemas.openxmlformats.org/officeDocument/2006/relationships/image" Target="../media/image35.png"/><Relationship Id="rId4" Type="http://schemas.openxmlformats.org/officeDocument/2006/relationships/image" Target="../media/image26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68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  <a:extLst>
              <a:ext uri="{FF2B5EF4-FFF2-40B4-BE49-F238E27FC236}">
                <a16:creationId xmlns:a16="http://schemas.microsoft.com/office/drawing/2014/main" id="{B0921D35-5BA8-4200-9DE5-A2E74ADEBB8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25278" y="756836"/>
            <a:ext cx="7170143" cy="516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226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	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	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5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20  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52 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5      10       9        18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5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blipFill>
                <a:blip r:embed="rId4"/>
                <a:stretch>
                  <a:fillRect l="-1679" t="-1270" b="-2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38925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4353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9782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5210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0639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8948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4377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9805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5234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0662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1459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	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	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5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20  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52     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5      10       9        18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5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blipFill>
                <a:blip r:embed="rId5"/>
                <a:stretch>
                  <a:fillRect l="-1679" t="-1270" b="-2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38925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4353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9782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5210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0639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8948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4377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9805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5234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0662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51842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549641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551842" y="146875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549641" y="147984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541418" y="2874252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458906" y="2874252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245124" y="2874252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081787" y="2874252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3774959" y="3788228"/>
            <a:ext cx="2887097" cy="553982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3774959" y="4333008"/>
            <a:ext cx="2887097" cy="553982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6273864" y="503312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483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9" grpId="0"/>
      <p:bldP spid="30" grpId="0" animBg="1"/>
      <p:bldP spid="31" grpId="0" animBg="1"/>
      <p:bldP spid="32" grpId="0" animBg="1"/>
      <p:bldP spid="33" grpId="0" animBg="1"/>
      <p:bldP spid="3" grpId="0" animBg="1"/>
      <p:bldP spid="34" grpId="0" animBg="1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 has 35 cubes.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shares the cubes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into 5 equal groups.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will be in each group?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916977" y="4797345"/>
                <a:ext cx="3889807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7 cubes in each group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977" y="4797345"/>
                <a:ext cx="3889807" cy="1077218"/>
              </a:xfrm>
              <a:prstGeom prst="rect">
                <a:avLst/>
              </a:prstGeom>
              <a:blipFill>
                <a:blip r:embed="rId5"/>
                <a:stretch>
                  <a:fillRect l="-3912" t="-7345" r="-1095" b="-18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531" y="1857965"/>
            <a:ext cx="407614" cy="4680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25629" y="2176100"/>
            <a:ext cx="407614" cy="468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598217" y="1855565"/>
            <a:ext cx="407614" cy="4680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79858" y="2044086"/>
            <a:ext cx="407614" cy="468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624308" y="2243733"/>
            <a:ext cx="407614" cy="468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0625" y="2410100"/>
            <a:ext cx="407614" cy="46800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19554" y="2541308"/>
            <a:ext cx="407614" cy="4680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77437" y="1857965"/>
            <a:ext cx="407614" cy="46800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69535" y="2176100"/>
            <a:ext cx="407614" cy="46800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42123" y="1855565"/>
            <a:ext cx="407614" cy="4680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23764" y="2044086"/>
            <a:ext cx="407614" cy="468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68214" y="2243733"/>
            <a:ext cx="407614" cy="4680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34531" y="2410100"/>
            <a:ext cx="407614" cy="4680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63460" y="2541308"/>
            <a:ext cx="407614" cy="46800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26214" y="1855565"/>
            <a:ext cx="407614" cy="468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18312" y="2173700"/>
            <a:ext cx="407614" cy="4680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290900" y="1853165"/>
            <a:ext cx="407614" cy="4680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72541" y="2041686"/>
            <a:ext cx="407614" cy="468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316991" y="2241333"/>
            <a:ext cx="407614" cy="468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83308" y="2407700"/>
            <a:ext cx="407614" cy="4680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12237" y="2538908"/>
            <a:ext cx="407614" cy="468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56143" y="1852024"/>
            <a:ext cx="407614" cy="4680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48241" y="2170159"/>
            <a:ext cx="407614" cy="46800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20829" y="1849624"/>
            <a:ext cx="407614" cy="4680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02470" y="2038145"/>
            <a:ext cx="407614" cy="468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46920" y="2237792"/>
            <a:ext cx="407614" cy="46800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13237" y="2404159"/>
            <a:ext cx="407614" cy="4680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42166" y="2535367"/>
            <a:ext cx="407614" cy="4680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93584" y="1852024"/>
            <a:ext cx="407614" cy="4680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85682" y="2170159"/>
            <a:ext cx="407614" cy="4680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58270" y="1849624"/>
            <a:ext cx="407614" cy="4680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39911" y="2038145"/>
            <a:ext cx="407614" cy="4680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84361" y="2237792"/>
            <a:ext cx="407614" cy="4680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50678" y="2404159"/>
            <a:ext cx="407614" cy="4680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79607" y="2535367"/>
            <a:ext cx="407614" cy="468000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189782"/>
              </p:ext>
            </p:extLst>
          </p:nvPr>
        </p:nvGraphicFramePr>
        <p:xfrm>
          <a:off x="1382268" y="3296110"/>
          <a:ext cx="6096000" cy="10356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181742093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850124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2413523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5459906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203387992"/>
                    </a:ext>
                  </a:extLst>
                </a:gridCol>
              </a:tblGrid>
              <a:tr h="10356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167182"/>
                  </a:ext>
                </a:extLst>
              </a:tr>
            </a:tbl>
          </a:graphicData>
        </a:graphic>
      </p:graphicFrame>
      <p:pic>
        <p:nvPicPr>
          <p:cNvPr id="94" name="Picture 9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678" y="162038"/>
            <a:ext cx="1375243" cy="16959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797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03438 0.21227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10602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06007 0.16967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8472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0.13611 0.212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06" y="10625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30451 0.191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26" y="956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12691 0.20671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0324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43056 0.13171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6574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7066 0.112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5625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01788 0.21227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10602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15139 0.16944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8472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0.23177 0.2125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10625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0.02222 0.21226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10602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-0.08021 0.20255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10116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-0.13438 0.17361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9" y="8681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42084 0.1125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42" y="5625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5E-6 0.25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28159 0.22291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0" y="11134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-3.05556E-6 0.25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96296E-6 L -0.08072 0.24977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5" y="12477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26719 0.24028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51" y="12014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1481E-6 L 0.32396 0.1706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98" y="8519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07031 0.15023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7500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-3.61111E-6 0.25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0.07709 0.2581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4" y="12894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-0.00173 0.27639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13819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5.55112E-17 L -0.04687 0.27639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4" y="1381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-0.32361 0.15972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81" y="7986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40741E-7 L -0.32622 0.21574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19" y="10787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34132 0.19908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66" y="9954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L -2.77778E-7 0.25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2.22222E-6 0.25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-0.01423 0.24885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12431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5.55112E-17 L 0.14271 0.1858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9282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02153 0.24213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" y="12106"/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14167 0.21806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10903"/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27448 0.20625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Whitney has 35 cubes.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groups the cubes into 5s.</a:t>
            </a:r>
          </a:p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groups can she make?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786990" y="4832850"/>
                <a:ext cx="506852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She can make 7 groups of 5 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990" y="4832850"/>
                <a:ext cx="5068520" cy="1077218"/>
              </a:xfrm>
              <a:prstGeom prst="rect">
                <a:avLst/>
              </a:prstGeom>
              <a:blipFill>
                <a:blip r:embed="rId5"/>
                <a:stretch>
                  <a:fillRect l="-3005" t="-7386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531" y="1701209"/>
            <a:ext cx="407614" cy="46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25629" y="2019344"/>
            <a:ext cx="407614" cy="46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598217" y="1698809"/>
            <a:ext cx="407614" cy="46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79858" y="1887330"/>
            <a:ext cx="407614" cy="46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624308" y="2086977"/>
            <a:ext cx="407614" cy="46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0625" y="2253344"/>
            <a:ext cx="407614" cy="468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19554" y="2384552"/>
            <a:ext cx="407614" cy="46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77437" y="1701209"/>
            <a:ext cx="407614" cy="468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69535" y="2019344"/>
            <a:ext cx="407614" cy="46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42123" y="1698809"/>
            <a:ext cx="407614" cy="468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23764" y="1887330"/>
            <a:ext cx="407614" cy="46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68214" y="2086977"/>
            <a:ext cx="407614" cy="468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34531" y="2253344"/>
            <a:ext cx="407614" cy="46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63460" y="2384552"/>
            <a:ext cx="407614" cy="468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26214" y="1698809"/>
            <a:ext cx="407614" cy="468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18312" y="2016944"/>
            <a:ext cx="407614" cy="468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290900" y="1696409"/>
            <a:ext cx="407614" cy="468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72541" y="1884930"/>
            <a:ext cx="407614" cy="468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316991" y="2084577"/>
            <a:ext cx="407614" cy="468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83308" y="2250944"/>
            <a:ext cx="407614" cy="468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812237" y="2382152"/>
            <a:ext cx="407614" cy="468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56143" y="1695268"/>
            <a:ext cx="407614" cy="468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48241" y="2013403"/>
            <a:ext cx="407614" cy="468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20829" y="1692868"/>
            <a:ext cx="407614" cy="468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02470" y="1881389"/>
            <a:ext cx="407614" cy="468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46920" y="2081036"/>
            <a:ext cx="407614" cy="468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13237" y="2247403"/>
            <a:ext cx="407614" cy="468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642166" y="2378611"/>
            <a:ext cx="407614" cy="468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93584" y="1695268"/>
            <a:ext cx="407614" cy="468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85682" y="2013403"/>
            <a:ext cx="407614" cy="468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58270" y="1692868"/>
            <a:ext cx="407614" cy="468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39911" y="1881389"/>
            <a:ext cx="407614" cy="468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84361" y="2081036"/>
            <a:ext cx="407614" cy="468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750678" y="2247403"/>
            <a:ext cx="407614" cy="468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79607" y="2378611"/>
            <a:ext cx="407614" cy="4680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084217" y="303268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ounded Rectangle 50"/>
          <p:cNvSpPr/>
          <p:nvPr/>
        </p:nvSpPr>
        <p:spPr>
          <a:xfrm>
            <a:off x="2206297" y="356352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3181244" y="2729501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3678360" y="3815502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ounded Rectangle 54"/>
          <p:cNvSpPr/>
          <p:nvPr/>
        </p:nvSpPr>
        <p:spPr>
          <a:xfrm>
            <a:off x="4553701" y="2844722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ounded Rectangle 62"/>
          <p:cNvSpPr/>
          <p:nvPr/>
        </p:nvSpPr>
        <p:spPr>
          <a:xfrm>
            <a:off x="5546208" y="3576584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6824462" y="2554977"/>
            <a:ext cx="914400" cy="909060"/>
          </a:xfrm>
          <a:prstGeom prst="roundRect">
            <a:avLst/>
          </a:prstGeom>
          <a:noFill/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678" y="162038"/>
            <a:ext cx="1375243" cy="16959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864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21 0.19027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51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09792 0.22153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11065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-0.08664 0.18495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923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-0.01065 L -0.09444 0.1768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9" y="9375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10538 0.1319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78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L -0.0342 0.2773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13866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02517 0.2826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7" y="14120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02952 0.27222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1361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-0.02413 0.27709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" y="1384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8 -0.00949 L -0.08072 0.2046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0.00833 0.15255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7616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L -0.00174 0.15555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7778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02343 0.15601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7801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5.55112E-17 L 0.04392 0.13171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657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01216 0.175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01441 0.25764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2" y="12870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-0.06718 0.33866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8" y="16921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0125 0.29259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1463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.01267 0.28981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14491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0.00243 0.27269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02049 0.1562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780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 L 0.02153 0.16829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8403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-0.00504 0.13333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667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1892 0.13217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6597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0.0224 0.14467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06927 0.27639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1381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13594 0.3055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8" y="15278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112E-17 L 0.03976 0.25486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2731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06302 0.28218 " pathEditMode="relative" rAng="0" ptsTypes="AA">
                                      <p:cBhvr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4097"/>
                                    </p:animMotion>
                                  </p:childTnLst>
                                </p:cTn>
                              </p:par>
                              <p:par>
                                <p:cTn id="1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0.03889 0.30555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0.1382 0.11597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0" y="5787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33333E-6 L 0.1217 0.10764 " pathEditMode="relative" rAng="0" ptsTypes="AA">
                                      <p:cBhvr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5370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5.55112E-17 L 0.14514 0.10301 " pathEditMode="relative" rAng="0" ptsTypes="AA">
                                      <p:cBhvr>
                                        <p:cTn id="18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5139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15747 0.10694 " pathEditMode="relative" rAng="0" ptsTypes="AA">
                                      <p:cBhvr>
                                        <p:cTn id="1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5347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14427 0.09722 " pathEditMode="relative" rAng="0" ptsTypes="AA">
                                      <p:cBhvr>
                                        <p:cTn id="18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5" y="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4" grpId="0" animBg="1"/>
      <p:bldP spid="51" grpId="0" animBg="1"/>
      <p:bldP spid="52" grpId="0" animBg="1"/>
      <p:bldP spid="53" grpId="0" animBg="1"/>
      <p:bldP spid="55" grpId="0" animBg="1"/>
      <p:bldP spid="63" grpId="0" animBg="1"/>
      <p:bldP spid="6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0321" y="500751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008951" y="1998977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8951" y="1998977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840321" y="2991047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7282" y="1998977"/>
            <a:ext cx="56618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in each group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74923" y="4933875"/>
            <a:ext cx="37290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 of 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9464" y="609214"/>
            <a:ext cx="5319441" cy="10100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008951" y="4872320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8951" y="4872320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87132" y="2929798"/>
            <a:ext cx="4811579" cy="17385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695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Here are 15 conkers.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conkers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are shared into 5 equal groups.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cubes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are grouped into 5s.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92" y="1169122"/>
            <a:ext cx="726758" cy="7267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189" y="1169122"/>
            <a:ext cx="726758" cy="7267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286" y="1169122"/>
            <a:ext cx="726758" cy="7267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383" y="1169122"/>
            <a:ext cx="726758" cy="72675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80" y="1169122"/>
            <a:ext cx="726758" cy="7267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577" y="1169122"/>
            <a:ext cx="726758" cy="7267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674" y="1169122"/>
            <a:ext cx="726758" cy="72675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771" y="1169122"/>
            <a:ext cx="726758" cy="7267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868" y="1169122"/>
            <a:ext cx="726758" cy="7267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965" y="1169122"/>
            <a:ext cx="726758" cy="72675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062" y="1169122"/>
            <a:ext cx="726758" cy="7267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159" y="1169122"/>
            <a:ext cx="726758" cy="72675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256" y="1169122"/>
            <a:ext cx="726758" cy="72675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353" y="1169122"/>
            <a:ext cx="726758" cy="72675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452" y="1169122"/>
            <a:ext cx="726758" cy="7267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66" y="1169122"/>
            <a:ext cx="726758" cy="72675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763" y="1169122"/>
            <a:ext cx="726758" cy="72675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860" y="1169122"/>
            <a:ext cx="726758" cy="72675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957" y="1169122"/>
            <a:ext cx="726758" cy="72675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054" y="1169122"/>
            <a:ext cx="726758" cy="72675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151" y="1169122"/>
            <a:ext cx="726758" cy="72675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248" y="1169122"/>
            <a:ext cx="726758" cy="72675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345" y="1169122"/>
            <a:ext cx="726758" cy="7267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442" y="1169122"/>
            <a:ext cx="726758" cy="72675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39" y="1169122"/>
            <a:ext cx="726758" cy="72675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636" y="1169122"/>
            <a:ext cx="726758" cy="72675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733" y="1169122"/>
            <a:ext cx="726758" cy="72675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830" y="1169122"/>
            <a:ext cx="726758" cy="72675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927" y="1169122"/>
            <a:ext cx="726758" cy="72675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026" y="1169122"/>
            <a:ext cx="726758" cy="7267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862092" y="1240113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15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092" y="1240113"/>
                <a:ext cx="2246811" cy="584775"/>
              </a:xfrm>
              <a:prstGeom prst="rect">
                <a:avLst/>
              </a:prstGeom>
              <a:blipFill>
                <a:blip r:embed="rId7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95811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00573 0.2203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13733 0.21481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58" y="1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27014 0.22037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7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37361 0.21667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7 L 0.51666 0.21667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33" y="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23577 0.29282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8" y="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-0.14045 0.2662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31" y="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02396 0.23565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1033 0.26806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6" y="1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28594 0.27384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-0.429 0.24699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58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32344 0.28333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81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-0.23038 0.28333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28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8732 0.28889 " pathEditMode="relative" rAng="0" ptsTypes="AA">
                                      <p:cBhvr>
                                        <p:cTn id="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3.88889E-6 0.25 " pathEditMode="relative" rAng="0" ptsTypes="AA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00573 0.4794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2395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-0.00226 0.48889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444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-0.09427 0.53843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22" y="26921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-0.10591 0.59375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29676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10851 0.54236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0.05313 0.4794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23958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05816 0.48704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2435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-0.06632 0.5405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7014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-0.06632 0.59375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9676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-0.08733 0.54236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5816 0.48518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24259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0.05833 0.46505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23241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03975 0.55972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27986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03976 0.60509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30255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0.06632 0.53472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2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878970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2878970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878970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878970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878970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419861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19861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419861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419861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419861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960752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960752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960752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960752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960752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501643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501643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501643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501643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501643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042534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042534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042534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042534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042534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572442" y="1736976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572442" y="2244912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572442" y="275284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572442" y="326078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5572442" y="37687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952741" y="520341"/>
            <a:ext cx="7213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the array to complete the 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659511" y="460111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</a:rPr>
                  <a:t>  5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511" y="460111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b="-186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ectangle 44"/>
          <p:cNvSpPr/>
          <p:nvPr/>
        </p:nvSpPr>
        <p:spPr>
          <a:xfrm>
            <a:off x="1041588" y="4855688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96564" y="4829208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410152" y="4855688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435209" y="4829208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5358383" y="460111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</a:rPr>
                  <a:t>  5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8383" y="4601114"/>
                <a:ext cx="5799909" cy="1015663"/>
              </a:xfrm>
              <a:prstGeom prst="rect">
                <a:avLst/>
              </a:prstGeom>
              <a:blipFill>
                <a:blip r:embed="rId6"/>
                <a:stretch>
                  <a:fillRect b="-186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4740460" y="4855688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777019" y="4829208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109024" y="4855688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264762" y="4829208"/>
            <a:ext cx="970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2838627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3385090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>
            <a:off x="3941721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ounded Rectangle 58"/>
          <p:cNvSpPr/>
          <p:nvPr/>
        </p:nvSpPr>
        <p:spPr>
          <a:xfrm>
            <a:off x="4486007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>
            <a:off x="5013101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5548332" y="1668721"/>
            <a:ext cx="540000" cy="259617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54" grpId="0" animBg="1"/>
      <p:bldP spid="54" grpId="1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farmer has picked 25 apples.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puts them into bags of 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bags of 5 can he make?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500" y="5258400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4010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31" y="2180943"/>
            <a:ext cx="1182465" cy="129119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5163997" y="-485811"/>
            <a:ext cx="3980003" cy="3705519"/>
            <a:chOff x="5073403" y="-928954"/>
            <a:chExt cx="3980003" cy="370551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4006" y="377120"/>
              <a:ext cx="854418" cy="82061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8737" y="392558"/>
              <a:ext cx="854418" cy="820610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8806" y="681920"/>
              <a:ext cx="854418" cy="82061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3425" y="675881"/>
              <a:ext cx="854418" cy="82061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8579" y="513501"/>
              <a:ext cx="854418" cy="820610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75607">
              <a:off x="5073403" y="-928954"/>
              <a:ext cx="3980003" cy="3705519"/>
            </a:xfrm>
            <a:prstGeom prst="rect">
              <a:avLst/>
            </a:prstGeom>
          </p:spPr>
        </p:pic>
      </p:grpSp>
      <p:cxnSp>
        <p:nvCxnSpPr>
          <p:cNvPr id="58" name="Straight Connector 57"/>
          <p:cNvCxnSpPr/>
          <p:nvPr/>
        </p:nvCxnSpPr>
        <p:spPr>
          <a:xfrm flipV="1">
            <a:off x="1151128" y="4897475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Arc 58"/>
          <p:cNvSpPr/>
          <p:nvPr/>
        </p:nvSpPr>
        <p:spPr>
          <a:xfrm flipH="1">
            <a:off x="1171458" y="4178787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4744" y="4954624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160632" y="4961248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925" y="2162943"/>
            <a:ext cx="1182465" cy="129119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719" y="2198942"/>
            <a:ext cx="1182465" cy="129119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513" y="2162943"/>
            <a:ext cx="1182465" cy="129119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308" y="2162943"/>
            <a:ext cx="1182465" cy="1291198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551881" y="3408245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  <a:endParaRPr lang="en-GB" sz="3600" dirty="0"/>
          </a:p>
        </p:txBody>
      </p:sp>
      <p:sp>
        <p:nvSpPr>
          <p:cNvPr id="67" name="TextBox 66"/>
          <p:cNvSpPr txBox="1"/>
          <p:nvPr/>
        </p:nvSpPr>
        <p:spPr>
          <a:xfrm>
            <a:off x="2696199" y="3407808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10</a:t>
            </a:r>
            <a:endParaRPr lang="en-GB" sz="3600" dirty="0"/>
          </a:p>
        </p:txBody>
      </p:sp>
      <p:sp>
        <p:nvSpPr>
          <p:cNvPr id="68" name="TextBox 67"/>
          <p:cNvSpPr txBox="1"/>
          <p:nvPr/>
        </p:nvSpPr>
        <p:spPr>
          <a:xfrm>
            <a:off x="3840517" y="3408244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15</a:t>
            </a:r>
            <a:endParaRPr lang="en-GB" sz="3600" dirty="0"/>
          </a:p>
        </p:txBody>
      </p:sp>
      <p:sp>
        <p:nvSpPr>
          <p:cNvPr id="69" name="TextBox 68"/>
          <p:cNvSpPr txBox="1"/>
          <p:nvPr/>
        </p:nvSpPr>
        <p:spPr>
          <a:xfrm>
            <a:off x="4984835" y="3407808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20</a:t>
            </a:r>
            <a:endParaRPr lang="en-GB" sz="3600" dirty="0"/>
          </a:p>
        </p:txBody>
      </p:sp>
      <p:sp>
        <p:nvSpPr>
          <p:cNvPr id="70" name="TextBox 69"/>
          <p:cNvSpPr txBox="1"/>
          <p:nvPr/>
        </p:nvSpPr>
        <p:spPr>
          <a:xfrm>
            <a:off x="6129155" y="3413093"/>
            <a:ext cx="61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25</a:t>
            </a:r>
            <a:endParaRPr lang="en-GB" sz="3600" dirty="0"/>
          </a:p>
        </p:txBody>
      </p:sp>
      <p:sp>
        <p:nvSpPr>
          <p:cNvPr id="71" name="Arc 70"/>
          <p:cNvSpPr/>
          <p:nvPr/>
        </p:nvSpPr>
        <p:spPr>
          <a:xfrm flipH="1">
            <a:off x="2346055" y="41999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335229" y="49824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3" name="Arc 72"/>
          <p:cNvSpPr/>
          <p:nvPr/>
        </p:nvSpPr>
        <p:spPr>
          <a:xfrm flipH="1">
            <a:off x="3500876" y="41999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490050" y="49824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75" name="Arc 74"/>
          <p:cNvSpPr/>
          <p:nvPr/>
        </p:nvSpPr>
        <p:spPr>
          <a:xfrm flipH="1">
            <a:off x="4655697" y="41999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644871" y="49824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77" name="Arc 76"/>
          <p:cNvSpPr/>
          <p:nvPr/>
        </p:nvSpPr>
        <p:spPr>
          <a:xfrm flipH="1">
            <a:off x="5817628" y="4199946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806802" y="4982407"/>
            <a:ext cx="61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820342" y="5497213"/>
            <a:ext cx="56742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can make 5 bags of apples.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947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59" grpId="0" animBg="1"/>
      <p:bldP spid="8" grpId="0"/>
      <p:bldP spid="60" grpId="0"/>
      <p:bldP spid="66" grpId="0"/>
      <p:bldP spid="67" grpId="0"/>
      <p:bldP spid="68" grpId="0"/>
      <p:bldP spid="69" grpId="0"/>
      <p:bldP spid="70" grpId="0"/>
      <p:bldP spid="71" grpId="0" animBg="1"/>
      <p:bldP spid="72" grpId="0"/>
      <p:bldP spid="73" grpId="0" animBg="1"/>
      <p:bldP spid="74" grpId="0"/>
      <p:bldP spid="75" grpId="0" animBg="1"/>
      <p:bldP spid="76" grpId="0"/>
      <p:bldP spid="77" grpId="0" animBg="1"/>
      <p:bldP spid="7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30445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54471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</a:rPr>
                  <a:t>  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747174"/>
                <a:ext cx="5799909" cy="1015663"/>
              </a:xfrm>
              <a:prstGeom prst="rect">
                <a:avLst/>
              </a:prstGeom>
              <a:blipFill>
                <a:blip r:embed="rId6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394810" y="77553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60124" y="720279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r>
              <a:rPr lang="en-GB" sz="6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134931" y="2138067"/>
                <a:ext cx="78739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 5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931" y="2138067"/>
                <a:ext cx="787395" cy="523220"/>
              </a:xfrm>
              <a:prstGeom prst="rect">
                <a:avLst/>
              </a:prstGeom>
              <a:blipFill>
                <a:blip r:embed="rId7"/>
                <a:stretch>
                  <a:fillRect t="-11628" r="-1550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Arc 8"/>
          <p:cNvSpPr/>
          <p:nvPr/>
        </p:nvSpPr>
        <p:spPr>
          <a:xfrm rot="10800000" flipH="1">
            <a:off x="2753226" y="1580605"/>
            <a:ext cx="3354084" cy="557462"/>
          </a:xfrm>
          <a:prstGeom prst="arc">
            <a:avLst>
              <a:gd name="adj1" fmla="val 10985819"/>
              <a:gd name="adj2" fmla="val 21591924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381443" y="300036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</a:rPr>
                  <a:t>  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1443" y="3000368"/>
                <a:ext cx="5799909" cy="1015663"/>
              </a:xfrm>
              <a:prstGeom prst="rect">
                <a:avLst/>
              </a:prstGeom>
              <a:blipFill>
                <a:blip r:embed="rId8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/>
          <p:cNvSpPr/>
          <p:nvPr/>
        </p:nvSpPr>
        <p:spPr>
          <a:xfrm>
            <a:off x="2432162" y="3028731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97476" y="297347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172283" y="4391261"/>
                <a:ext cx="78739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 5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2283" y="4391261"/>
                <a:ext cx="787395" cy="523220"/>
              </a:xfrm>
              <a:prstGeom prst="rect">
                <a:avLst/>
              </a:prstGeom>
              <a:blipFill>
                <a:blip r:embed="rId9"/>
                <a:stretch>
                  <a:fillRect t="-10465" r="-1461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Arc 14"/>
          <p:cNvSpPr/>
          <p:nvPr/>
        </p:nvSpPr>
        <p:spPr>
          <a:xfrm rot="10800000" flipH="1">
            <a:off x="2790578" y="3833799"/>
            <a:ext cx="3354084" cy="557462"/>
          </a:xfrm>
          <a:prstGeom prst="arc">
            <a:avLst>
              <a:gd name="adj1" fmla="val 10985819"/>
              <a:gd name="adj2" fmla="val 21591924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/>
      <p:bldP spid="9" grpId="0" animBg="1"/>
      <p:bldP spid="14" grpId="0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818" y="176148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75662" y="190417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6990" y="377120"/>
            <a:ext cx="762549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Amir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uses some cubes to build a tower.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His tower is 25 cm tall.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5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adds 2 more cubes to his tower.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How tall will his tower be now?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632" y="201063"/>
            <a:ext cx="1427798" cy="17031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399" y="3919088"/>
            <a:ext cx="870041" cy="8700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398" y="3484067"/>
            <a:ext cx="870041" cy="8700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397" y="3049046"/>
            <a:ext cx="870041" cy="8700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399" y="2630853"/>
            <a:ext cx="870041" cy="87004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395" y="2195832"/>
            <a:ext cx="870041" cy="870041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>
            <a:off x="2586441" y="2406447"/>
            <a:ext cx="0" cy="222742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705920" y="3284011"/>
            <a:ext cx="16328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25 cm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505" y="5114077"/>
            <a:ext cx="870041" cy="87004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733" y="4859840"/>
            <a:ext cx="870041" cy="87004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817761" y="1551625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25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7761" y="1551625"/>
                <a:ext cx="2246811" cy="584775"/>
              </a:xfrm>
              <a:prstGeom prst="rect">
                <a:avLst/>
              </a:prstGeom>
              <a:blipFill>
                <a:blip r:embed="rId8"/>
                <a:stretch>
                  <a:fillRect l="-6775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865574" y="3160133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7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35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5574" y="3160133"/>
                <a:ext cx="2246811" cy="584775"/>
              </a:xfrm>
              <a:prstGeom prst="rect">
                <a:avLst/>
              </a:prstGeom>
              <a:blipFill>
                <a:blip r:embed="rId9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778695" y="2321121"/>
                <a:ext cx="33640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1 cube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 5 cm tall.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8695" y="2321121"/>
                <a:ext cx="3364047" cy="584775"/>
              </a:xfrm>
              <a:prstGeom prst="rect">
                <a:avLst/>
              </a:prstGeom>
              <a:blipFill>
                <a:blip r:embed="rId10"/>
                <a:stretch>
                  <a:fillRect l="-4710" t="-12500" r="-163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3817761" y="4014198"/>
            <a:ext cx="51356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/>
              </a:rPr>
              <a:t>The tower is 35 cm tall.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2040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-0.57882 -0.5150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-2576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48889 -0.4888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44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8" grpId="0"/>
      <p:bldP spid="29" grpId="0"/>
      <p:bldP spid="30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01844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3.2|3.5|6.6|4.7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5.9|7.6|1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4.3|2.2|1.2|2.7|1.2|2.2|0.9|1.7|1.2|2.1|1.4|2.2|1.7|2.5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9|1.6|0.9|3.6|1.2|1.7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9.6|5.6|1.1|0.6|0.8|0.7|1.3|0.7|0.3|0.4|0.4|1.1|0.7|0.5|0.6|0.8|6.2|3.7|2.3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5.5|0.7|0.7|0.7|0.8|0.7|3.6|3.3|16.5|12.1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3.9|13.8|6.8|1.2|1.1|1.7|1.2|1.7|1|1.7|1.5|4.7|5.3|2.5|1.5|1|1.2|0.6|0.8|0.4|0.8|0.5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3.7|4.6|3.5|1.5|6.2|1|1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6.9|18|2.5|4.7|7.9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DC8C06E-534C-4027-9E76-501B0F424D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10900</TotalTime>
  <Words>396</Words>
  <Application>Microsoft Office PowerPoint</Application>
  <PresentationFormat>On-screen Show (4:3)</PresentationFormat>
  <Paragraphs>114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244</cp:revision>
  <dcterms:created xsi:type="dcterms:W3CDTF">2019-07-05T11:02:13Z</dcterms:created>
  <dcterms:modified xsi:type="dcterms:W3CDTF">2020-11-29T17:05:32Z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