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21" r:id="rId12"/>
    <p:sldId id="297" r:id="rId13"/>
    <p:sldId id="298" r:id="rId14"/>
    <p:sldId id="312" r:id="rId15"/>
    <p:sldId id="299" r:id="rId16"/>
    <p:sldId id="313" r:id="rId17"/>
    <p:sldId id="319" r:id="rId18"/>
    <p:sldId id="301" r:id="rId19"/>
    <p:sldId id="315" r:id="rId20"/>
    <p:sldId id="316" r:id="rId21"/>
    <p:sldId id="314" r:id="rId22"/>
    <p:sldId id="308" r:id="rId23"/>
    <p:sldId id="317" r:id="rId24"/>
    <p:sldId id="318" r:id="rId25"/>
    <p:sldId id="32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94"/>
  </p:normalViewPr>
  <p:slideViewPr>
    <p:cSldViewPr snapToGrid="0" snapToObjects="1">
      <p:cViewPr varScale="1">
        <p:scale>
          <a:sx n="110" d="100"/>
          <a:sy n="110" d="100"/>
        </p:scale>
        <p:origin x="1712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50565851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w6n34j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6A5BADF-F9FD-144B-8314-51184535ACA3}"/>
              </a:ext>
            </a:extLst>
          </p:cNvPr>
          <p:cNvSpPr txBox="1"/>
          <p:nvPr/>
        </p:nvSpPr>
        <p:spPr>
          <a:xfrm>
            <a:off x="752355" y="1863523"/>
            <a:ext cx="447940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1 Maths – Lesson 3</a:t>
            </a:r>
          </a:p>
          <a:p>
            <a:r>
              <a:rPr lang="en-GB" dirty="0"/>
              <a:t>(Place Value to 50)</a:t>
            </a:r>
          </a:p>
          <a:p>
            <a:endParaRPr lang="en-GB" dirty="0"/>
          </a:p>
          <a:p>
            <a:r>
              <a:rPr lang="en-GB" dirty="0"/>
              <a:t>LC: Can you count in 2’s?</a:t>
            </a:r>
          </a:p>
          <a:p>
            <a:endParaRPr lang="en-GB" dirty="0"/>
          </a:p>
          <a:p>
            <a:r>
              <a:rPr lang="en-GB" dirty="0"/>
              <a:t>Video Link for slides: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https://vimeo.com/505658511</a:t>
            </a:r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21238-C50C-174A-A943-7F835831B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885986"/>
            <a:ext cx="7886700" cy="1325563"/>
          </a:xfrm>
        </p:spPr>
        <p:txBody>
          <a:bodyPr/>
          <a:lstStyle/>
          <a:p>
            <a:r>
              <a:rPr lang="en-GB" dirty="0"/>
              <a:t>BBC Bitesize – counting in pairs</a:t>
            </a:r>
            <a:br>
              <a:rPr lang="en-GB" dirty="0"/>
            </a:br>
            <a:br>
              <a:rPr lang="en-GB" dirty="0"/>
            </a:br>
            <a:r>
              <a:rPr lang="en-GB" dirty="0">
                <a:hlinkClick r:id="rId2"/>
              </a:rPr>
              <a:t>https://www.bbc.co.uk/bitesize/clips/zw6n34j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98319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missing? 1, 2, 3, __ , 5 , 6 , 7,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spell 2?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 10, 11, ___, 13,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You have only 1 nose and 1 mouth.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What do you have 2 of?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missing? 1, 2, 3, __ , 5 , 6 , 7,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spell 2?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 10, 11, ___, 13,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You have only 1 nose and 1 mouth.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What do you have 2 of?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62826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93869" y="1611134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two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76038" y="34917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97853" y="286578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67558" y="28724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6691967" y="4765126"/>
            <a:ext cx="577781" cy="4917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861" y="4506720"/>
            <a:ext cx="1473845" cy="1777867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5322642" y="4753029"/>
            <a:ext cx="611464" cy="3058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212405" y="5237553"/>
            <a:ext cx="611464" cy="3058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6349981" y="5543437"/>
            <a:ext cx="577781" cy="4917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3862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2252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ducks?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52129" y="3458746"/>
            <a:ext cx="641229" cy="6412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42270" y="3591528"/>
            <a:ext cx="641229" cy="6412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56328" y="3057230"/>
            <a:ext cx="641229" cy="6412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90518" y="2131305"/>
            <a:ext cx="641229" cy="64122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84079" y="3118267"/>
            <a:ext cx="641229" cy="6412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0110" y="925953"/>
            <a:ext cx="641229" cy="64122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1122" y="1398968"/>
            <a:ext cx="641229" cy="6412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6311" y="2416001"/>
            <a:ext cx="641229" cy="64122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029" y="802779"/>
            <a:ext cx="1924236" cy="435705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055622" y="516796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8 ducks.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2199" y="3620532"/>
            <a:ext cx="1375243" cy="1695927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2775038" y="3030288"/>
            <a:ext cx="2577012" cy="988567"/>
          </a:xfrm>
          <a:prstGeom prst="wedgeRoundRectCallout">
            <a:avLst>
              <a:gd name="adj1" fmla="val -62363"/>
              <a:gd name="adj2" fmla="val 6996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2738090" y="3043081"/>
            <a:ext cx="2737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Now I can count by 2s!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2 , 4 , 6 , 8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026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6 -0.12222 L 0.47882 0.1194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19" y="1208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1042 L 0.27431 0.10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15" y="569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-0.01041 L 0.50052 0.0622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5" y="363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8 2.59259E-6 L 0.30885 0.0708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08" y="354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1458 L 0.2382 0.0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10" y="321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2.96296E-6 L 0.37552 0.1291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11" y="645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417 L 0.45625 0.0643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56" y="300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0.34913 0.0312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2252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counters?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1548" y="3496649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974" y="3496649"/>
            <a:ext cx="2055098" cy="9040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47814" y="1114152"/>
            <a:ext cx="907713" cy="2055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0633" y="3503913"/>
            <a:ext cx="2022074" cy="88954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68060" y="1697047"/>
            <a:ext cx="2022074" cy="8895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54486" y="1697047"/>
            <a:ext cx="2022074" cy="889548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771148" y="259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68178" y="259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65208" y="258659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771148" y="45259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68178" y="45259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65208" y="45168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442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84204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1605" y="2466109"/>
            <a:ext cx="5298825" cy="41593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20" y="2872990"/>
            <a:ext cx="726769" cy="74276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312856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3647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370160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84204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10339" y="194027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51727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374346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350" y="3811643"/>
            <a:ext cx="726769" cy="7427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817" y="3278937"/>
            <a:ext cx="726769" cy="74276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343" y="3819302"/>
            <a:ext cx="726769" cy="7427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995" y="3278937"/>
            <a:ext cx="726769" cy="7427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033" y="3847959"/>
            <a:ext cx="726769" cy="7427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852" y="3247092"/>
            <a:ext cx="726769" cy="7427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677" y="3819301"/>
            <a:ext cx="726769" cy="7427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573" y="3221919"/>
            <a:ext cx="726769" cy="7427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936" y="3964686"/>
            <a:ext cx="726769" cy="74276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536489" y="2594831"/>
            <a:ext cx="38662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gloves?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83874" y="5085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20 gloves.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029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12" y="4152765"/>
            <a:ext cx="7587125" cy="1209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9494" y="1492996"/>
            <a:ext cx="1076325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7367" y="1492996"/>
            <a:ext cx="1076325" cy="971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5240" y="1492996"/>
            <a:ext cx="1076325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3114" y="1492996"/>
            <a:ext cx="1076325" cy="971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546" y="3184859"/>
            <a:ext cx="1076325" cy="97155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18199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78389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5311" y="3184859"/>
            <a:ext cx="1076325" cy="97155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438578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8076" y="3184859"/>
            <a:ext cx="1076325" cy="971550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498768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0841" y="3184859"/>
            <a:ext cx="1076325" cy="971550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558957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3606" y="3184859"/>
            <a:ext cx="1076325" cy="971550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619147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6372" y="3184859"/>
            <a:ext cx="1076325" cy="971550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6793368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80333" y="2454671"/>
            <a:ext cx="7322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Can you count in 2s starting at 8?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5916" y="53624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There are 20 eyes!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208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4" grpId="0" animBg="1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05" y="4742450"/>
            <a:ext cx="7587125" cy="12097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91458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pencils?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71" y="1578970"/>
            <a:ext cx="847716" cy="9208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648" y="1578970"/>
            <a:ext cx="847716" cy="9208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425" y="1578970"/>
            <a:ext cx="847716" cy="9208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202" y="1578970"/>
            <a:ext cx="847716" cy="9208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979" y="1578970"/>
            <a:ext cx="847716" cy="92083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756" y="1578970"/>
            <a:ext cx="847716" cy="9208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533" y="1578970"/>
            <a:ext cx="847716" cy="9208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308" y="1578970"/>
            <a:ext cx="847716" cy="9208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9" y="3424578"/>
            <a:ext cx="3779472" cy="147033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117530" y="27671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cans of pop?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159299" y="93171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88215" y="276710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338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0" y="5648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Let’s count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backwards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in 2s!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48" y="1523104"/>
            <a:ext cx="993756" cy="8961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016" y="1523104"/>
            <a:ext cx="993756" cy="89615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100" y="1523104"/>
            <a:ext cx="993756" cy="89615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184" y="1523104"/>
            <a:ext cx="993756" cy="89615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268" y="1523103"/>
            <a:ext cx="993756" cy="89615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932" y="1523104"/>
            <a:ext cx="993756" cy="89615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15456" y="2697039"/>
            <a:ext cx="78296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12 boxes of juice.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After playtime the children were thirsty.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48" y="4574672"/>
            <a:ext cx="7372158" cy="1175457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946434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529433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112432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695431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278430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861429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444429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283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4204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312856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33647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370160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284204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310339" y="194027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51727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374346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79436" y="242723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08088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31706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365392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397926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279436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05571" y="29499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346959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369578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408427" y="294315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86721" y="3474448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312856" y="347478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4354244" y="34744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376863" y="34744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6415712" y="3468009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636594"/>
              </p:ext>
            </p:extLst>
          </p:nvPr>
        </p:nvGraphicFramePr>
        <p:xfrm>
          <a:off x="1760703" y="4950222"/>
          <a:ext cx="513457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2058710" y="4093230"/>
            <a:ext cx="4726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missing?</a:t>
            </a:r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9476356"/>
              </p:ext>
            </p:extLst>
          </p:nvPr>
        </p:nvGraphicFramePr>
        <p:xfrm>
          <a:off x="1760703" y="5807141"/>
          <a:ext cx="513457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08049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773917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.1|7.9|14.2|5.3|11.3|2.7|3.5|2.2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3.6|5.6|1.6|1.4|1.4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3.9|2|2.1|2.3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17.1|2|1.8|1.8|1.6|1.7|1.7|2|1.9|2.4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7.4|3|2|2|1.9|1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5|3.8|2.1|1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0.6|4.9|4.6|7.6|1.1|1.5|0.8|1.4|0.8|1.3|0.8|1.4|0.8|1.4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5.4|5.3|4.7|1.4|3.2|4.3|1.3|2|4.3|2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C2057D0-A856-4E7F-B92C-5E8A3C5125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elements/1.1/"/>
    <ds:schemaRef ds:uri="http://purl.org/dc/dcmitype/"/>
    <ds:schemaRef ds:uri="http://www.w3.org/XML/1998/namespace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cee99ee9-287b-4f9a-957c-ba5ae7375c9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6807</TotalTime>
  <Words>330</Words>
  <Application>Microsoft Macintosh PowerPoint</Application>
  <PresentationFormat>On-screen Show (4:3)</PresentationFormat>
  <Paragraphs>81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BBC Bitesize – counting in pairs  https://www.bbc.co.uk/bitesize/clips/zw6n34j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229</cp:revision>
  <dcterms:created xsi:type="dcterms:W3CDTF">2019-07-05T11:02:13Z</dcterms:created>
  <dcterms:modified xsi:type="dcterms:W3CDTF">2021-02-20T16:39:59Z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