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660" r:id="rId1"/>
  </p:sldMasterIdLst>
  <p:notesMasterIdLst>
    <p:notesMasterId r:id="rId23"/>
  </p:notesMasterIdLst>
  <p:handoutMasterIdLst>
    <p:handoutMasterId r:id="rId24"/>
  </p:handoutMasterIdLst>
  <p:sldIdLst>
    <p:sldId id="301" r:id="rId2"/>
    <p:sldId id="286" r:id="rId3"/>
    <p:sldId id="285" r:id="rId4"/>
    <p:sldId id="282" r:id="rId5"/>
    <p:sldId id="287" r:id="rId6"/>
    <p:sldId id="296" r:id="rId7"/>
    <p:sldId id="297" r:id="rId8"/>
    <p:sldId id="300" r:id="rId9"/>
    <p:sldId id="258" r:id="rId10"/>
    <p:sldId id="275" r:id="rId11"/>
    <p:sldId id="276" r:id="rId12"/>
    <p:sldId id="277" r:id="rId13"/>
    <p:sldId id="278" r:id="rId14"/>
    <p:sldId id="279" r:id="rId15"/>
    <p:sldId id="280" r:id="rId16"/>
    <p:sldId id="281" r:id="rId17"/>
    <p:sldId id="298" r:id="rId18"/>
    <p:sldId id="283" r:id="rId19"/>
    <p:sldId id="284" r:id="rId20"/>
    <p:sldId id="299" r:id="rId21"/>
    <p:sldId id="302" r:id="rId22"/>
  </p:sldIdLst>
  <p:sldSz cx="9144000" cy="6858000" type="screen4x3"/>
  <p:notesSz cx="6858000" cy="9144000"/>
  <p:embeddedFontLst>
    <p:embeddedFont>
      <p:font typeface="Sassoon Infant Rg" panose="02000503030000020003" charset="0"/>
      <p:regular r:id="rId25"/>
      <p:bold r:id="rId26"/>
    </p:embeddedFont>
    <p:embeddedFont>
      <p:font typeface="Sassoon Infant Md" panose="02000603050000020003" charset="0"/>
      <p:regular r:id="rId27"/>
    </p:embeddedFont>
    <p:embeddedFont>
      <p:font typeface="Calibri" panose="020F0502020204030204" pitchFamily="34" charset="0"/>
      <p:regular r:id="rId28"/>
      <p:bold r:id="rId29"/>
      <p:italic r:id="rId30"/>
      <p:boldItalic r:id="rId31"/>
    </p:embeddedFont>
    <p:embeddedFont>
      <p:font typeface="Twinkl SemiBold" charset="0"/>
      <p:bold r:id="rId32"/>
    </p:embeddedFont>
    <p:embeddedFont>
      <p:font typeface="Twinkl" panose="020B0604020202020204" charset="0"/>
      <p:regular r:id="rId33"/>
      <p:bold r:id="rId34"/>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915">
          <p15:clr>
            <a:srgbClr val="A4A3A4"/>
          </p15:clr>
        </p15:guide>
        <p15:guide id="3" pos="317">
          <p15:clr>
            <a:srgbClr val="A4A3A4"/>
          </p15:clr>
        </p15:guide>
        <p15:guide id="4" orient="horz" pos="3997">
          <p15:clr>
            <a:srgbClr val="A4A3A4"/>
          </p15:clr>
        </p15:guide>
        <p15:guide id="5" pos="5443">
          <p15:clr>
            <a:srgbClr val="A4A3A4"/>
          </p15:clr>
        </p15:guide>
        <p15:guide id="6" orient="horz" pos="362">
          <p15:clr>
            <a:srgbClr val="A4A3A4"/>
          </p15:clr>
        </p15:guide>
        <p15:guide id="7" pos="517">
          <p15:clr>
            <a:srgbClr val="A4A3A4"/>
          </p15:clr>
        </p15:guide>
        <p15:guide id="8" orient="horz" pos="477">
          <p15:clr>
            <a:srgbClr val="A4A3A4"/>
          </p15:clr>
        </p15:guide>
        <p15:guide id="9" orient="horz" pos="3838">
          <p15:clr>
            <a:srgbClr val="A4A3A4"/>
          </p15:clr>
        </p15:guide>
        <p15:guide id="10" pos="528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A9F9"/>
    <a:srgbClr val="6D84F7"/>
    <a:srgbClr val="FEE57C"/>
    <a:srgbClr val="5260F2"/>
    <a:srgbClr val="79A75A"/>
    <a:srgbClr val="6FF5E0"/>
    <a:srgbClr val="B2144E"/>
    <a:srgbClr val="FDAB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DCE78E-CB82-3BA2-FD87-6A85FEDC92D9}" v="25" dt="2021-01-20T09:16:34.213"/>
    <p1510:client id="{2A4841D2-6A79-4728-A36A-9C797177D899}" v="611" dt="2021-01-19T10:21:58.412"/>
    <p1510:client id="{75C29B3F-5731-1AA6-ECEC-7CE5964498BF}" v="305" dt="2021-01-19T10:09:29.8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651" autoAdjust="0"/>
    <p:restoredTop sz="95226" autoAdjust="0"/>
  </p:normalViewPr>
  <p:slideViewPr>
    <p:cSldViewPr snapToGrid="0">
      <p:cViewPr varScale="1">
        <p:scale>
          <a:sx n="115" d="100"/>
          <a:sy n="115" d="100"/>
        </p:scale>
        <p:origin x="1722" y="114"/>
      </p:cViewPr>
      <p:guideLst>
        <p:guide orient="horz" pos="2160"/>
        <p:guide pos="2915"/>
        <p:guide pos="317"/>
        <p:guide orient="horz" pos="3997"/>
        <p:guide pos="5443"/>
        <p:guide orient="horz" pos="362"/>
        <p:guide pos="517"/>
        <p:guide orient="horz" pos="477"/>
        <p:guide orient="horz" pos="3838"/>
        <p:guide pos="528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Lawson" userId="S::julie.lawson@bramhopeprimaryschool.co.uk::f4fdd5c5-2a5c-4cbb-b41e-960cdf5dabd8" providerId="AD" clId="Web-{75C29B3F-5731-1AA6-ECEC-7CE5964498BF}"/>
    <pc:docChg chg="delSld modSld sldOrd">
      <pc:chgData name="Julie Lawson" userId="S::julie.lawson@bramhopeprimaryschool.co.uk::f4fdd5c5-2a5c-4cbb-b41e-960cdf5dabd8" providerId="AD" clId="Web-{75C29B3F-5731-1AA6-ECEC-7CE5964498BF}" dt="2021-01-19T10:09:29.820" v="180"/>
      <pc:docMkLst>
        <pc:docMk/>
      </pc:docMkLst>
      <pc:sldChg chg="del">
        <pc:chgData name="Julie Lawson" userId="S::julie.lawson@bramhopeprimaryschool.co.uk::f4fdd5c5-2a5c-4cbb-b41e-960cdf5dabd8" providerId="AD" clId="Web-{75C29B3F-5731-1AA6-ECEC-7CE5964498BF}" dt="2021-01-19T10:05:36.409" v="173"/>
        <pc:sldMkLst>
          <pc:docMk/>
          <pc:sldMk cId="0" sldId="268"/>
        </pc:sldMkLst>
      </pc:sldChg>
      <pc:sldChg chg="del">
        <pc:chgData name="Julie Lawson" userId="S::julie.lawson@bramhopeprimaryschool.co.uk::f4fdd5c5-2a5c-4cbb-b41e-960cdf5dabd8" providerId="AD" clId="Web-{75C29B3F-5731-1AA6-ECEC-7CE5964498BF}" dt="2021-01-19T10:02:52.609" v="171"/>
        <pc:sldMkLst>
          <pc:docMk/>
          <pc:sldMk cId="3092338805" sldId="278"/>
        </pc:sldMkLst>
      </pc:sldChg>
      <pc:sldChg chg="ord">
        <pc:chgData name="Julie Lawson" userId="S::julie.lawson@bramhopeprimaryschool.co.uk::f4fdd5c5-2a5c-4cbb-b41e-960cdf5dabd8" providerId="AD" clId="Web-{75C29B3F-5731-1AA6-ECEC-7CE5964498BF}" dt="2021-01-19T10:02:20.108" v="164"/>
        <pc:sldMkLst>
          <pc:docMk/>
          <pc:sldMk cId="0" sldId="282"/>
        </pc:sldMkLst>
      </pc:sldChg>
      <pc:sldChg chg="del">
        <pc:chgData name="Julie Lawson" userId="S::julie.lawson@bramhopeprimaryschool.co.uk::f4fdd5c5-2a5c-4cbb-b41e-960cdf5dabd8" providerId="AD" clId="Web-{75C29B3F-5731-1AA6-ECEC-7CE5964498BF}" dt="2021-01-19T10:05:38.706" v="175"/>
        <pc:sldMkLst>
          <pc:docMk/>
          <pc:sldMk cId="398670383" sldId="284"/>
        </pc:sldMkLst>
      </pc:sldChg>
      <pc:sldChg chg="ord">
        <pc:chgData name="Julie Lawson" userId="S::julie.lawson@bramhopeprimaryschool.co.uk::f4fdd5c5-2a5c-4cbb-b41e-960cdf5dabd8" providerId="AD" clId="Web-{75C29B3F-5731-1AA6-ECEC-7CE5964498BF}" dt="2021-01-19T10:02:39.343" v="168"/>
        <pc:sldMkLst>
          <pc:docMk/>
          <pc:sldMk cId="0" sldId="285"/>
        </pc:sldMkLst>
      </pc:sldChg>
      <pc:sldChg chg="ord">
        <pc:chgData name="Julie Lawson" userId="S::julie.lawson@bramhopeprimaryschool.co.uk::f4fdd5c5-2a5c-4cbb-b41e-960cdf5dabd8" providerId="AD" clId="Web-{75C29B3F-5731-1AA6-ECEC-7CE5964498BF}" dt="2021-01-19T10:02:43.827" v="169"/>
        <pc:sldMkLst>
          <pc:docMk/>
          <pc:sldMk cId="0" sldId="286"/>
        </pc:sldMkLst>
      </pc:sldChg>
      <pc:sldChg chg="ord">
        <pc:chgData name="Julie Lawson" userId="S::julie.lawson@bramhopeprimaryschool.co.uk::f4fdd5c5-2a5c-4cbb-b41e-960cdf5dabd8" providerId="AD" clId="Web-{75C29B3F-5731-1AA6-ECEC-7CE5964498BF}" dt="2021-01-19T10:02:32.218" v="167"/>
        <pc:sldMkLst>
          <pc:docMk/>
          <pc:sldMk cId="0" sldId="287"/>
        </pc:sldMkLst>
      </pc:sldChg>
      <pc:sldChg chg="del">
        <pc:chgData name="Julie Lawson" userId="S::julie.lawson@bramhopeprimaryschool.co.uk::f4fdd5c5-2a5c-4cbb-b41e-960cdf5dabd8" providerId="AD" clId="Web-{75C29B3F-5731-1AA6-ECEC-7CE5964498BF}" dt="2021-01-19T10:02:50.359" v="170"/>
        <pc:sldMkLst>
          <pc:docMk/>
          <pc:sldMk cId="0" sldId="291"/>
        </pc:sldMkLst>
      </pc:sldChg>
      <pc:sldChg chg="del">
        <pc:chgData name="Julie Lawson" userId="S::julie.lawson@bramhopeprimaryschool.co.uk::f4fdd5c5-2a5c-4cbb-b41e-960cdf5dabd8" providerId="AD" clId="Web-{75C29B3F-5731-1AA6-ECEC-7CE5964498BF}" dt="2021-01-19T10:02:53.046" v="172"/>
        <pc:sldMkLst>
          <pc:docMk/>
          <pc:sldMk cId="0" sldId="292"/>
        </pc:sldMkLst>
      </pc:sldChg>
      <pc:sldChg chg="del">
        <pc:chgData name="Julie Lawson" userId="S::julie.lawson@bramhopeprimaryschool.co.uk::f4fdd5c5-2a5c-4cbb-b41e-960cdf5dabd8" providerId="AD" clId="Web-{75C29B3F-5731-1AA6-ECEC-7CE5964498BF}" dt="2021-01-19T10:05:37.878" v="174"/>
        <pc:sldMkLst>
          <pc:docMk/>
          <pc:sldMk cId="0" sldId="293"/>
        </pc:sldMkLst>
      </pc:sldChg>
      <pc:sldChg chg="del">
        <pc:chgData name="Julie Lawson" userId="S::julie.lawson@bramhopeprimaryschool.co.uk::f4fdd5c5-2a5c-4cbb-b41e-960cdf5dabd8" providerId="AD" clId="Web-{75C29B3F-5731-1AA6-ECEC-7CE5964498BF}" dt="2021-01-19T09:45:54.884" v="51"/>
        <pc:sldMkLst>
          <pc:docMk/>
          <pc:sldMk cId="0" sldId="295"/>
        </pc:sldMkLst>
      </pc:sldChg>
      <pc:sldChg chg="addSp delSp modSp mod setBg">
        <pc:chgData name="Julie Lawson" userId="S::julie.lawson@bramhopeprimaryschool.co.uk::f4fdd5c5-2a5c-4cbb-b41e-960cdf5dabd8" providerId="AD" clId="Web-{75C29B3F-5731-1AA6-ECEC-7CE5964498BF}" dt="2021-01-19T09:45:53.712" v="50" actId="20577"/>
        <pc:sldMkLst>
          <pc:docMk/>
          <pc:sldMk cId="457141521" sldId="296"/>
        </pc:sldMkLst>
        <pc:spChg chg="mod ord">
          <ac:chgData name="Julie Lawson" userId="S::julie.lawson@bramhopeprimaryschool.co.uk::f4fdd5c5-2a5c-4cbb-b41e-960cdf5dabd8" providerId="AD" clId="Web-{75C29B3F-5731-1AA6-ECEC-7CE5964498BF}" dt="2021-01-19T09:45:53.712" v="50" actId="20577"/>
          <ac:spMkLst>
            <pc:docMk/>
            <pc:sldMk cId="457141521" sldId="296"/>
            <ac:spMk id="4" creationId="{7045FE0E-436B-4AD2-A768-33CD637A060D}"/>
          </ac:spMkLst>
        </pc:spChg>
        <pc:spChg chg="add del">
          <ac:chgData name="Julie Lawson" userId="S::julie.lawson@bramhopeprimaryschool.co.uk::f4fdd5c5-2a5c-4cbb-b41e-960cdf5dabd8" providerId="AD" clId="Web-{75C29B3F-5731-1AA6-ECEC-7CE5964498BF}" dt="2021-01-19T09:45:38.071" v="43"/>
          <ac:spMkLst>
            <pc:docMk/>
            <pc:sldMk cId="457141521" sldId="296"/>
            <ac:spMk id="11" creationId="{71FC7D98-7B8B-402A-90FC-F027482F2142}"/>
          </ac:spMkLst>
        </pc:spChg>
        <pc:spChg chg="add del">
          <ac:chgData name="Julie Lawson" userId="S::julie.lawson@bramhopeprimaryschool.co.uk::f4fdd5c5-2a5c-4cbb-b41e-960cdf5dabd8" providerId="AD" clId="Web-{75C29B3F-5731-1AA6-ECEC-7CE5964498BF}" dt="2021-01-19T09:45:38.071" v="43"/>
          <ac:spMkLst>
            <pc:docMk/>
            <pc:sldMk cId="457141521" sldId="296"/>
            <ac:spMk id="13" creationId="{AD7356EA-285B-4E5D-8FEC-104659A4FD2C}"/>
          </ac:spMkLst>
        </pc:spChg>
        <pc:spChg chg="add">
          <ac:chgData name="Julie Lawson" userId="S::julie.lawson@bramhopeprimaryschool.co.uk::f4fdd5c5-2a5c-4cbb-b41e-960cdf5dabd8" providerId="AD" clId="Web-{75C29B3F-5731-1AA6-ECEC-7CE5964498BF}" dt="2021-01-19T09:45:38.071" v="43"/>
          <ac:spMkLst>
            <pc:docMk/>
            <pc:sldMk cId="457141521" sldId="296"/>
            <ac:spMk id="15" creationId="{16C5FA50-8D52-4617-AF91-5C7B1C8352F1}"/>
          </ac:spMkLst>
        </pc:spChg>
        <pc:spChg chg="add">
          <ac:chgData name="Julie Lawson" userId="S::julie.lawson@bramhopeprimaryschool.co.uk::f4fdd5c5-2a5c-4cbb-b41e-960cdf5dabd8" providerId="AD" clId="Web-{75C29B3F-5731-1AA6-ECEC-7CE5964498BF}" dt="2021-01-19T09:45:38.071" v="43"/>
          <ac:spMkLst>
            <pc:docMk/>
            <pc:sldMk cId="457141521" sldId="296"/>
            <ac:spMk id="16" creationId="{E223798C-12AD-4B0C-A50C-D676347D67CF}"/>
          </ac:spMkLst>
        </pc:spChg>
        <pc:spChg chg="add del">
          <ac:chgData name="Julie Lawson" userId="S::julie.lawson@bramhopeprimaryschool.co.uk::f4fdd5c5-2a5c-4cbb-b41e-960cdf5dabd8" providerId="AD" clId="Web-{75C29B3F-5731-1AA6-ECEC-7CE5964498BF}" dt="2021-01-19T09:45:38.009" v="42"/>
          <ac:spMkLst>
            <pc:docMk/>
            <pc:sldMk cId="457141521" sldId="296"/>
            <ac:spMk id="18" creationId="{37C89E4B-3C9F-44B9-8B86-D9E3D112D8EC}"/>
          </ac:spMkLst>
        </pc:spChg>
        <pc:picChg chg="add del mod">
          <ac:chgData name="Julie Lawson" userId="S::julie.lawson@bramhopeprimaryschool.co.uk::f4fdd5c5-2a5c-4cbb-b41e-960cdf5dabd8" providerId="AD" clId="Web-{75C29B3F-5731-1AA6-ECEC-7CE5964498BF}" dt="2021-01-19T09:42:10.489" v="7"/>
          <ac:picMkLst>
            <pc:docMk/>
            <pc:sldMk cId="457141521" sldId="296"/>
            <ac:picMk id="2" creationId="{A3357AAE-6EB9-4E71-944E-24E4D4B9239E}"/>
          </ac:picMkLst>
        </pc:picChg>
        <pc:picChg chg="del">
          <ac:chgData name="Julie Lawson" userId="S::julie.lawson@bramhopeprimaryschool.co.uk::f4fdd5c5-2a5c-4cbb-b41e-960cdf5dabd8" providerId="AD" clId="Web-{75C29B3F-5731-1AA6-ECEC-7CE5964498BF}" dt="2021-01-19T09:42:06.895" v="5"/>
          <ac:picMkLst>
            <pc:docMk/>
            <pc:sldMk cId="457141521" sldId="296"/>
            <ac:picMk id="3" creationId="{D2E1B2C1-E43A-4EE2-AB19-006707ECFBE1}"/>
          </ac:picMkLst>
        </pc:picChg>
        <pc:picChg chg="add del mod">
          <ac:chgData name="Julie Lawson" userId="S::julie.lawson@bramhopeprimaryschool.co.uk::f4fdd5c5-2a5c-4cbb-b41e-960cdf5dabd8" providerId="AD" clId="Web-{75C29B3F-5731-1AA6-ECEC-7CE5964498BF}" dt="2021-01-19T09:42:23.426" v="9"/>
          <ac:picMkLst>
            <pc:docMk/>
            <pc:sldMk cId="457141521" sldId="296"/>
            <ac:picMk id="5" creationId="{864D8200-0F1C-4251-9EE4-BDF38285C92C}"/>
          </ac:picMkLst>
        </pc:picChg>
        <pc:picChg chg="add del mod">
          <ac:chgData name="Julie Lawson" userId="S::julie.lawson@bramhopeprimaryschool.co.uk::f4fdd5c5-2a5c-4cbb-b41e-960cdf5dabd8" providerId="AD" clId="Web-{75C29B3F-5731-1AA6-ECEC-7CE5964498BF}" dt="2021-01-19T09:44:05.757" v="37"/>
          <ac:picMkLst>
            <pc:docMk/>
            <pc:sldMk cId="457141521" sldId="296"/>
            <ac:picMk id="6" creationId="{6CF8777E-2544-4839-9291-A09005593407}"/>
          </ac:picMkLst>
        </pc:picChg>
        <pc:picChg chg="add mod">
          <ac:chgData name="Julie Lawson" userId="S::julie.lawson@bramhopeprimaryschool.co.uk::f4fdd5c5-2a5c-4cbb-b41e-960cdf5dabd8" providerId="AD" clId="Web-{75C29B3F-5731-1AA6-ECEC-7CE5964498BF}" dt="2021-01-19T09:45:38.071" v="43"/>
          <ac:picMkLst>
            <pc:docMk/>
            <pc:sldMk cId="457141521" sldId="296"/>
            <ac:picMk id="7" creationId="{B2BF51B1-7BD6-4143-928E-0D498F91AD91}"/>
          </ac:picMkLst>
        </pc:picChg>
        <pc:cxnChg chg="add del">
          <ac:chgData name="Julie Lawson" userId="S::julie.lawson@bramhopeprimaryschool.co.uk::f4fdd5c5-2a5c-4cbb-b41e-960cdf5dabd8" providerId="AD" clId="Web-{75C29B3F-5731-1AA6-ECEC-7CE5964498BF}" dt="2021-01-19T09:45:38.009" v="42"/>
          <ac:cxnSpMkLst>
            <pc:docMk/>
            <pc:sldMk cId="457141521" sldId="296"/>
            <ac:cxnSpMk id="20" creationId="{AA2EAA10-076F-46BD-8F0F-B9A2FB77A85C}"/>
          </ac:cxnSpMkLst>
        </pc:cxnChg>
        <pc:cxnChg chg="add del">
          <ac:chgData name="Julie Lawson" userId="S::julie.lawson@bramhopeprimaryschool.co.uk::f4fdd5c5-2a5c-4cbb-b41e-960cdf5dabd8" providerId="AD" clId="Web-{75C29B3F-5731-1AA6-ECEC-7CE5964498BF}" dt="2021-01-19T09:45:38.009" v="42"/>
          <ac:cxnSpMkLst>
            <pc:docMk/>
            <pc:sldMk cId="457141521" sldId="296"/>
            <ac:cxnSpMk id="22" creationId="{D891E407-403B-4764-86C9-33A56D3BCAA3}"/>
          </ac:cxnSpMkLst>
        </pc:cxnChg>
      </pc:sldChg>
      <pc:sldChg chg="addSp delSp modSp">
        <pc:chgData name="Julie Lawson" userId="S::julie.lawson@bramhopeprimaryschool.co.uk::f4fdd5c5-2a5c-4cbb-b41e-960cdf5dabd8" providerId="AD" clId="Web-{75C29B3F-5731-1AA6-ECEC-7CE5964498BF}" dt="2021-01-19T10:09:29.820" v="180"/>
        <pc:sldMkLst>
          <pc:docMk/>
          <pc:sldMk cId="406156494" sldId="297"/>
        </pc:sldMkLst>
        <pc:spChg chg="mod">
          <ac:chgData name="Julie Lawson" userId="S::julie.lawson@bramhopeprimaryschool.co.uk::f4fdd5c5-2a5c-4cbb-b41e-960cdf5dabd8" providerId="AD" clId="Web-{75C29B3F-5731-1AA6-ECEC-7CE5964498BF}" dt="2021-01-19T10:01:50.842" v="161" actId="20577"/>
          <ac:spMkLst>
            <pc:docMk/>
            <pc:sldMk cId="406156494" sldId="297"/>
            <ac:spMk id="4" creationId="{7045FE0E-436B-4AD2-A768-33CD637A060D}"/>
          </ac:spMkLst>
        </pc:spChg>
        <pc:picChg chg="add mod">
          <ac:chgData name="Julie Lawson" userId="S::julie.lawson@bramhopeprimaryschool.co.uk::f4fdd5c5-2a5c-4cbb-b41e-960cdf5dabd8" providerId="AD" clId="Web-{75C29B3F-5731-1AA6-ECEC-7CE5964498BF}" dt="2021-01-19T10:01:52.685" v="162" actId="1076"/>
          <ac:picMkLst>
            <pc:docMk/>
            <pc:sldMk cId="406156494" sldId="297"/>
            <ac:picMk id="2" creationId="{3347136D-C31B-443E-9E76-DA39D181A084}"/>
          </ac:picMkLst>
        </pc:picChg>
        <pc:picChg chg="add del mod">
          <ac:chgData name="Julie Lawson" userId="S::julie.lawson@bramhopeprimaryschool.co.uk::f4fdd5c5-2a5c-4cbb-b41e-960cdf5dabd8" providerId="AD" clId="Web-{75C29B3F-5731-1AA6-ECEC-7CE5964498BF}" dt="2021-01-19T10:08:51.991" v="178"/>
          <ac:picMkLst>
            <pc:docMk/>
            <pc:sldMk cId="406156494" sldId="297"/>
            <ac:picMk id="3" creationId="{E6D1BF72-E33D-4F8F-B6ED-18F43ABD1889}"/>
          </ac:picMkLst>
        </pc:picChg>
        <pc:picChg chg="del">
          <ac:chgData name="Julie Lawson" userId="S::julie.lawson@bramhopeprimaryschool.co.uk::f4fdd5c5-2a5c-4cbb-b41e-960cdf5dabd8" providerId="AD" clId="Web-{75C29B3F-5731-1AA6-ECEC-7CE5964498BF}" dt="2021-01-19T10:01:23.872" v="157"/>
          <ac:picMkLst>
            <pc:docMk/>
            <pc:sldMk cId="406156494" sldId="297"/>
            <ac:picMk id="5" creationId="{E9B503BA-6364-4B8F-B271-6A1D6C31D4FC}"/>
          </ac:picMkLst>
        </pc:picChg>
        <pc:picChg chg="del">
          <ac:chgData name="Julie Lawson" userId="S::julie.lawson@bramhopeprimaryschool.co.uk::f4fdd5c5-2a5c-4cbb-b41e-960cdf5dabd8" providerId="AD" clId="Web-{75C29B3F-5731-1AA6-ECEC-7CE5964498BF}" dt="2021-01-19T10:01:22.700" v="156"/>
          <ac:picMkLst>
            <pc:docMk/>
            <pc:sldMk cId="406156494" sldId="297"/>
            <ac:picMk id="6" creationId="{163E83D5-49DA-40FB-9999-BFDBB0F5B316}"/>
          </ac:picMkLst>
        </pc:picChg>
        <pc:picChg chg="add del mod">
          <ac:chgData name="Julie Lawson" userId="S::julie.lawson@bramhopeprimaryschool.co.uk::f4fdd5c5-2a5c-4cbb-b41e-960cdf5dabd8" providerId="AD" clId="Web-{75C29B3F-5731-1AA6-ECEC-7CE5964498BF}" dt="2021-01-19T10:09:29.820" v="180"/>
          <ac:picMkLst>
            <pc:docMk/>
            <pc:sldMk cId="406156494" sldId="297"/>
            <ac:picMk id="7" creationId="{16640C36-35AC-444A-A1E0-3BB25B350CBB}"/>
          </ac:picMkLst>
        </pc:picChg>
      </pc:sldChg>
      <pc:sldChg chg="del">
        <pc:chgData name="Julie Lawson" userId="S::julie.lawson@bramhopeprimaryschool.co.uk::f4fdd5c5-2a5c-4cbb-b41e-960cdf5dabd8" providerId="AD" clId="Web-{75C29B3F-5731-1AA6-ECEC-7CE5964498BF}" dt="2021-01-19T10:02:09.280" v="163"/>
        <pc:sldMkLst>
          <pc:docMk/>
          <pc:sldMk cId="2931342012" sldId="298"/>
        </pc:sldMkLst>
      </pc:sldChg>
      <pc:sldChg chg="del">
        <pc:chgData name="Julie Lawson" userId="S::julie.lawson@bramhopeprimaryschool.co.uk::f4fdd5c5-2a5c-4cbb-b41e-960cdf5dabd8" providerId="AD" clId="Web-{75C29B3F-5731-1AA6-ECEC-7CE5964498BF}" dt="2021-01-19T10:05:40.706" v="176"/>
        <pc:sldMkLst>
          <pc:docMk/>
          <pc:sldMk cId="1278217024" sldId="299"/>
        </pc:sldMkLst>
      </pc:sldChg>
    </pc:docChg>
  </pc:docChgLst>
  <pc:docChgLst>
    <pc:chgData name="Julie Lawson" userId="f4fdd5c5-2a5c-4cbb-b41e-960cdf5dabd8" providerId="ADAL" clId="{2A4841D2-6A79-4728-A36A-9C797177D899}"/>
    <pc:docChg chg="custSel addSld modSld sldOrd">
      <pc:chgData name="Julie Lawson" userId="f4fdd5c5-2a5c-4cbb-b41e-960cdf5dabd8" providerId="ADAL" clId="{2A4841D2-6A79-4728-A36A-9C797177D899}" dt="2021-01-19T10:22:25.914" v="657"/>
      <pc:docMkLst>
        <pc:docMk/>
      </pc:docMkLst>
      <pc:sldChg chg="ord">
        <pc:chgData name="Julie Lawson" userId="f4fdd5c5-2a5c-4cbb-b41e-960cdf5dabd8" providerId="ADAL" clId="{2A4841D2-6A79-4728-A36A-9C797177D899}" dt="2021-01-19T10:19:47.532" v="611"/>
        <pc:sldMkLst>
          <pc:docMk/>
          <pc:sldMk cId="0" sldId="286"/>
        </pc:sldMkLst>
      </pc:sldChg>
      <pc:sldChg chg="addSp modSp add mod ord">
        <pc:chgData name="Julie Lawson" userId="f4fdd5c5-2a5c-4cbb-b41e-960cdf5dabd8" providerId="ADAL" clId="{2A4841D2-6A79-4728-A36A-9C797177D899}" dt="2021-01-19T10:16:25.873" v="500" actId="20577"/>
        <pc:sldMkLst>
          <pc:docMk/>
          <pc:sldMk cId="110483386" sldId="299"/>
        </pc:sldMkLst>
        <pc:spChg chg="add mod">
          <ac:chgData name="Julie Lawson" userId="f4fdd5c5-2a5c-4cbb-b41e-960cdf5dabd8" providerId="ADAL" clId="{2A4841D2-6A79-4728-A36A-9C797177D899}" dt="2021-01-19T10:16:25.873" v="500" actId="20577"/>
          <ac:spMkLst>
            <pc:docMk/>
            <pc:sldMk cId="110483386" sldId="299"/>
            <ac:spMk id="3" creationId="{44079692-5430-4629-8610-A53541496408}"/>
          </ac:spMkLst>
        </pc:spChg>
        <pc:spChg chg="mod">
          <ac:chgData name="Julie Lawson" userId="f4fdd5c5-2a5c-4cbb-b41e-960cdf5dabd8" providerId="ADAL" clId="{2A4841D2-6A79-4728-A36A-9C797177D899}" dt="2021-01-19T10:12:44.132" v="8" actId="120"/>
          <ac:spMkLst>
            <pc:docMk/>
            <pc:sldMk cId="110483386" sldId="299"/>
            <ac:spMk id="4" creationId="{7045FE0E-436B-4AD2-A768-33CD637A060D}"/>
          </ac:spMkLst>
        </pc:spChg>
        <pc:picChg chg="mod">
          <ac:chgData name="Julie Lawson" userId="f4fdd5c5-2a5c-4cbb-b41e-960cdf5dabd8" providerId="ADAL" clId="{2A4841D2-6A79-4728-A36A-9C797177D899}" dt="2021-01-19T10:12:53.232" v="11" actId="1076"/>
          <ac:picMkLst>
            <pc:docMk/>
            <pc:sldMk cId="110483386" sldId="299"/>
            <ac:picMk id="2" creationId="{3347136D-C31B-443E-9E76-DA39D181A084}"/>
          </ac:picMkLst>
        </pc:picChg>
      </pc:sldChg>
      <pc:sldChg chg="delSp modSp add mod">
        <pc:chgData name="Julie Lawson" userId="f4fdd5c5-2a5c-4cbb-b41e-960cdf5dabd8" providerId="ADAL" clId="{2A4841D2-6A79-4728-A36A-9C797177D899}" dt="2021-01-19T10:22:25.914" v="657"/>
        <pc:sldMkLst>
          <pc:docMk/>
          <pc:sldMk cId="213803237" sldId="300"/>
        </pc:sldMkLst>
        <pc:spChg chg="mod">
          <ac:chgData name="Julie Lawson" userId="f4fdd5c5-2a5c-4cbb-b41e-960cdf5dabd8" providerId="ADAL" clId="{2A4841D2-6A79-4728-A36A-9C797177D899}" dt="2021-01-19T10:22:25.914" v="657"/>
          <ac:spMkLst>
            <pc:docMk/>
            <pc:sldMk cId="213803237" sldId="300"/>
            <ac:spMk id="4" creationId="{7045FE0E-436B-4AD2-A768-33CD637A060D}"/>
          </ac:spMkLst>
        </pc:spChg>
        <pc:picChg chg="del">
          <ac:chgData name="Julie Lawson" userId="f4fdd5c5-2a5c-4cbb-b41e-960cdf5dabd8" providerId="ADAL" clId="{2A4841D2-6A79-4728-A36A-9C797177D899}" dt="2021-01-19T10:17:18.670" v="555" actId="478"/>
          <ac:picMkLst>
            <pc:docMk/>
            <pc:sldMk cId="213803237" sldId="300"/>
            <ac:picMk id="2" creationId="{3347136D-C31B-443E-9E76-DA39D181A084}"/>
          </ac:picMkLst>
        </pc:picChg>
      </pc:sldChg>
      <pc:sldChg chg="modSp new mod ord">
        <pc:chgData name="Julie Lawson" userId="f4fdd5c5-2a5c-4cbb-b41e-960cdf5dabd8" providerId="ADAL" clId="{2A4841D2-6A79-4728-A36A-9C797177D899}" dt="2021-01-19T10:20:01.937" v="644" actId="1076"/>
        <pc:sldMkLst>
          <pc:docMk/>
          <pc:sldMk cId="950981516" sldId="301"/>
        </pc:sldMkLst>
        <pc:spChg chg="mod">
          <ac:chgData name="Julie Lawson" userId="f4fdd5c5-2a5c-4cbb-b41e-960cdf5dabd8" providerId="ADAL" clId="{2A4841D2-6A79-4728-A36A-9C797177D899}" dt="2021-01-19T10:20:01.937" v="644" actId="1076"/>
          <ac:spMkLst>
            <pc:docMk/>
            <pc:sldMk cId="950981516" sldId="301"/>
            <ac:spMk id="2" creationId="{9D8B9A8E-7541-4FF0-BD7D-5A905914F677}"/>
          </ac:spMkLst>
        </pc:spChg>
      </pc:sldChg>
      <pc:sldChg chg="addSp delSp modSp add mod">
        <pc:chgData name="Julie Lawson" userId="f4fdd5c5-2a5c-4cbb-b41e-960cdf5dabd8" providerId="ADAL" clId="{2A4841D2-6A79-4728-A36A-9C797177D899}" dt="2021-01-19T10:21:58.403" v="655" actId="20577"/>
        <pc:sldMkLst>
          <pc:docMk/>
          <pc:sldMk cId="97745479" sldId="302"/>
        </pc:sldMkLst>
        <pc:spChg chg="del mod">
          <ac:chgData name="Julie Lawson" userId="f4fdd5c5-2a5c-4cbb-b41e-960cdf5dabd8" providerId="ADAL" clId="{2A4841D2-6A79-4728-A36A-9C797177D899}" dt="2021-01-19T10:21:47.076" v="650" actId="478"/>
          <ac:spMkLst>
            <pc:docMk/>
            <pc:sldMk cId="97745479" sldId="302"/>
            <ac:spMk id="3" creationId="{44079692-5430-4629-8610-A53541496408}"/>
          </ac:spMkLst>
        </pc:spChg>
        <pc:spChg chg="mod">
          <ac:chgData name="Julie Lawson" userId="f4fdd5c5-2a5c-4cbb-b41e-960cdf5dabd8" providerId="ADAL" clId="{2A4841D2-6A79-4728-A36A-9C797177D899}" dt="2021-01-19T10:21:38.994" v="646" actId="6549"/>
          <ac:spMkLst>
            <pc:docMk/>
            <pc:sldMk cId="97745479" sldId="302"/>
            <ac:spMk id="4" creationId="{7045FE0E-436B-4AD2-A768-33CD637A060D}"/>
          </ac:spMkLst>
        </pc:spChg>
        <pc:spChg chg="add mod">
          <ac:chgData name="Julie Lawson" userId="f4fdd5c5-2a5c-4cbb-b41e-960cdf5dabd8" providerId="ADAL" clId="{2A4841D2-6A79-4728-A36A-9C797177D899}" dt="2021-01-19T10:21:58.403" v="655" actId="20577"/>
          <ac:spMkLst>
            <pc:docMk/>
            <pc:sldMk cId="97745479" sldId="302"/>
            <ac:spMk id="5" creationId="{FE7C4563-1073-470E-A7E4-5AA7748E493C}"/>
          </ac:spMkLst>
        </pc:spChg>
        <pc:picChg chg="del">
          <ac:chgData name="Julie Lawson" userId="f4fdd5c5-2a5c-4cbb-b41e-960cdf5dabd8" providerId="ADAL" clId="{2A4841D2-6A79-4728-A36A-9C797177D899}" dt="2021-01-19T10:21:39.778" v="647" actId="478"/>
          <ac:picMkLst>
            <pc:docMk/>
            <pc:sldMk cId="97745479" sldId="302"/>
            <ac:picMk id="2" creationId="{3347136D-C31B-443E-9E76-DA39D181A084}"/>
          </ac:picMkLst>
        </pc:picChg>
      </pc:sldChg>
    </pc:docChg>
  </pc:docChgLst>
  <pc:docChgLst>
    <pc:chgData name="Julie Lawson" userId="S::julie.lawson@bramhopeprimaryschool.co.uk::f4fdd5c5-2a5c-4cbb-b41e-960cdf5dabd8" providerId="AD" clId="Web-{10DCE78E-CB82-3BA2-FD87-6A85FEDC92D9}"/>
    <pc:docChg chg="modSld">
      <pc:chgData name="Julie Lawson" userId="S::julie.lawson@bramhopeprimaryschool.co.uk::f4fdd5c5-2a5c-4cbb-b41e-960cdf5dabd8" providerId="AD" clId="Web-{10DCE78E-CB82-3BA2-FD87-6A85FEDC92D9}" dt="2021-01-20T09:16:33.416" v="12" actId="20577"/>
      <pc:docMkLst>
        <pc:docMk/>
      </pc:docMkLst>
      <pc:sldChg chg="modSp">
        <pc:chgData name="Julie Lawson" userId="S::julie.lawson@bramhopeprimaryschool.co.uk::f4fdd5c5-2a5c-4cbb-b41e-960cdf5dabd8" providerId="AD" clId="Web-{10DCE78E-CB82-3BA2-FD87-6A85FEDC92D9}" dt="2021-01-20T09:16:33.416" v="12" actId="20577"/>
        <pc:sldMkLst>
          <pc:docMk/>
          <pc:sldMk cId="110483386" sldId="299"/>
        </pc:sldMkLst>
        <pc:spChg chg="mod">
          <ac:chgData name="Julie Lawson" userId="S::julie.lawson@bramhopeprimaryschool.co.uk::f4fdd5c5-2a5c-4cbb-b41e-960cdf5dabd8" providerId="AD" clId="Web-{10DCE78E-CB82-3BA2-FD87-6A85FEDC92D9}" dt="2021-01-20T09:16:33.416" v="12" actId="20577"/>
          <ac:spMkLst>
            <pc:docMk/>
            <pc:sldMk cId="110483386" sldId="299"/>
            <ac:spMk id="3" creationId="{44079692-5430-4629-8610-A53541496408}"/>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3E58A5E-833C-4EF7-A222-8B4EA16443C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eaLnBrk="1" hangingPunct="1">
              <a:buFont typeface="Arial" panose="020B0604020202020204" pitchFamily="34" charset="0"/>
              <a:buNone/>
              <a:defRPr sz="1200" noProof="1">
                <a:latin typeface="Calibri" panose="020F0502020204030204" pitchFamily="34" charset="0"/>
              </a:defRPr>
            </a:lvl1pPr>
          </a:lstStyle>
          <a:p>
            <a:pPr>
              <a:defRPr/>
            </a:pPr>
            <a:endParaRPr lang="en-GB" altLang="x-none"/>
          </a:p>
        </p:txBody>
      </p:sp>
      <p:sp>
        <p:nvSpPr>
          <p:cNvPr id="3" name="Date Placeholder 2">
            <a:extLst>
              <a:ext uri="{FF2B5EF4-FFF2-40B4-BE49-F238E27FC236}">
                <a16:creationId xmlns:a16="http://schemas.microsoft.com/office/drawing/2014/main" id="{417A24E1-4AB9-449C-B8DE-42F4B5560A9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latin typeface="Calibri" panose="020F0502020204030204" pitchFamily="34" charset="0"/>
              </a:defRPr>
            </a:lvl1pPr>
          </a:lstStyle>
          <a:p>
            <a:pPr>
              <a:defRPr/>
            </a:pPr>
            <a:endParaRPr lang="en-GB" altLang="x-none"/>
          </a:p>
        </p:txBody>
      </p:sp>
      <p:sp>
        <p:nvSpPr>
          <p:cNvPr id="4" name="Footer Placeholder 3">
            <a:extLst>
              <a:ext uri="{FF2B5EF4-FFF2-40B4-BE49-F238E27FC236}">
                <a16:creationId xmlns:a16="http://schemas.microsoft.com/office/drawing/2014/main" id="{7FAE731A-8B10-4316-A27D-395B58CFA7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eaLnBrk="1" hangingPunct="1">
              <a:buFont typeface="Arial" panose="020B0604020202020204" pitchFamily="34" charset="0"/>
              <a:buNone/>
              <a:defRPr sz="1200" noProof="1">
                <a:latin typeface="Calibri" panose="020F0502020204030204" pitchFamily="34" charset="0"/>
              </a:defRPr>
            </a:lvl1pPr>
          </a:lstStyle>
          <a:p>
            <a:pPr>
              <a:defRPr/>
            </a:pPr>
            <a:endParaRPr lang="en-GB" altLang="x-none"/>
          </a:p>
        </p:txBody>
      </p:sp>
      <p:sp>
        <p:nvSpPr>
          <p:cNvPr id="5" name="Slide Number Placeholder 4">
            <a:extLst>
              <a:ext uri="{FF2B5EF4-FFF2-40B4-BE49-F238E27FC236}">
                <a16:creationId xmlns:a16="http://schemas.microsoft.com/office/drawing/2014/main" id="{D178BE5A-A65B-4695-94FF-F8B0DCE109AE}"/>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200" noProof="1">
                <a:latin typeface="Calibri" panose="020F0502020204030204" pitchFamily="34" charset="0"/>
                <a:cs typeface="Arial" panose="020B0604020202020204" pitchFamily="34" charset="0"/>
              </a:defRPr>
            </a:lvl1pPr>
          </a:lstStyle>
          <a:p>
            <a:fld id="{64C31FAB-61AA-4E6D-8C02-7E91D7901402}" type="slidenum">
              <a:rPr altLang="en-US"/>
              <a:pPr/>
              <a:t>‹#›</a:t>
            </a:fld>
            <a:endParaRPr lang="en-GB" altLang="en-US">
              <a:cs typeface="+mn-cs"/>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77C717F-BE21-4584-AEE7-562B8AA4E63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atin typeface="Twinkl" pitchFamily="2" charset="0"/>
              </a:defRPr>
            </a:lvl1pPr>
          </a:lstStyle>
          <a:p>
            <a:pPr>
              <a:defRPr/>
            </a:pPr>
            <a:endParaRPr lang="en-US"/>
          </a:p>
        </p:txBody>
      </p:sp>
      <p:sp>
        <p:nvSpPr>
          <p:cNvPr id="3" name="Date Placeholder 2">
            <a:extLst>
              <a:ext uri="{FF2B5EF4-FFF2-40B4-BE49-F238E27FC236}">
                <a16:creationId xmlns:a16="http://schemas.microsoft.com/office/drawing/2014/main" id="{6733F924-67E8-4934-8610-0F234EBEE95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latin typeface="Twinkl" pitchFamily="2" charset="0"/>
                <a:ea typeface="Arial" panose="020B0604020202020204" pitchFamily="34" charset="0"/>
                <a:cs typeface="+mn-ea"/>
              </a:defRPr>
            </a:lvl1pPr>
          </a:lstStyle>
          <a:p>
            <a:pPr>
              <a:defRPr/>
            </a:pPr>
            <a:fld id="{6C0E455E-65DD-4340-B105-D8C3DD1AA33F}" type="datetimeFigureOut">
              <a:rPr lang="en-US"/>
              <a:pPr>
                <a:defRPr/>
              </a:pPr>
              <a:t>1/20/2021</a:t>
            </a:fld>
            <a:endParaRPr lang="en-US">
              <a:ea typeface="+mn-ea"/>
              <a:cs typeface="+mn-cs"/>
            </a:endParaRPr>
          </a:p>
        </p:txBody>
      </p:sp>
      <p:sp>
        <p:nvSpPr>
          <p:cNvPr id="6148" name="Slide Image Placeholder 3">
            <a:extLst>
              <a:ext uri="{FF2B5EF4-FFF2-40B4-BE49-F238E27FC236}">
                <a16:creationId xmlns:a16="http://schemas.microsoft.com/office/drawing/2014/main" id="{F6144125-A8A4-401F-A649-AAA0317D91DD}"/>
              </a:ext>
            </a:extLst>
          </p:cNvPr>
          <p:cNvSpPr>
            <a:spLocks noGrp="1" noRot="1" noChangeAspect="1" noChangeArrowheads="1"/>
          </p:cNvSpPr>
          <p:nvPr>
            <p:ph type="sldImg" idx="4294967295"/>
          </p:nvPr>
        </p:nvSpPr>
        <p:spPr bwMode="auto">
          <a:xfrm>
            <a:off x="1371600" y="1143000"/>
            <a:ext cx="41148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7173" name="Notes Placeholder 4">
            <a:extLst>
              <a:ext uri="{FF2B5EF4-FFF2-40B4-BE49-F238E27FC236}">
                <a16:creationId xmlns:a16="http://schemas.microsoft.com/office/drawing/2014/main" id="{5E1DE3D7-A42F-45B0-B4E1-62334CCD7605}"/>
              </a:ext>
            </a:extLst>
          </p:cNvPr>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6" name="Footer Placeholder 5">
            <a:extLst>
              <a:ext uri="{FF2B5EF4-FFF2-40B4-BE49-F238E27FC236}">
                <a16:creationId xmlns:a16="http://schemas.microsoft.com/office/drawing/2014/main" id="{779663CE-0B77-499B-AE54-056741653E6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atin typeface="Twinkl" pitchFamily="2" charset="0"/>
              </a:defRPr>
            </a:lvl1pPr>
          </a:lstStyle>
          <a:p>
            <a:pPr>
              <a:defRPr/>
            </a:pPr>
            <a:endParaRPr lang="en-US"/>
          </a:p>
        </p:txBody>
      </p:sp>
      <p:sp>
        <p:nvSpPr>
          <p:cNvPr id="7" name="Slide Number Placeholder 6">
            <a:extLst>
              <a:ext uri="{FF2B5EF4-FFF2-40B4-BE49-F238E27FC236}">
                <a16:creationId xmlns:a16="http://schemas.microsoft.com/office/drawing/2014/main" id="{FFBA0D11-DC36-4B63-96B3-825B52ADED9A}"/>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200" noProof="1">
                <a:latin typeface="Twinkl" pitchFamily="2" charset="0"/>
                <a:cs typeface="Arial" panose="020B0604020202020204" pitchFamily="34" charset="0"/>
              </a:defRPr>
            </a:lvl1pPr>
          </a:lstStyle>
          <a:p>
            <a:fld id="{6DA9A4C6-9416-45CF-A963-B377F99A843F}" type="slidenum">
              <a:rPr altLang="en-US"/>
              <a:pPr/>
              <a:t>‹#›</a:t>
            </a:fld>
            <a:endParaRPr lang="en-GB" altLang="en-US">
              <a:cs typeface="+mn-cs"/>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C1731DCF-C389-4BBB-9811-08F48B289E9B}"/>
              </a:ext>
            </a:extLst>
          </p:cNvPr>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5FB6C847-DF53-4F15-990B-92592EB9528C}"/>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Twinkl SemiBold" pitchFamily="2" charset="0"/>
              </a:defRPr>
            </a:lvl1pPr>
          </a:lstStyle>
          <a:p>
            <a:r>
              <a:rPr lang="en-US" noProof="1"/>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Twinkl" pitchFamily="2" charset="0"/>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1"/>
              <a:t>Click to edit Master subtitle style</a:t>
            </a:r>
          </a:p>
        </p:txBody>
      </p:sp>
    </p:spTree>
    <p:extLst>
      <p:ext uri="{BB962C8B-B14F-4D97-AF65-F5344CB8AC3E}">
        <p14:creationId xmlns:p14="http://schemas.microsoft.com/office/powerpoint/2010/main" val="895179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14685410-4246-4668-A484-94E131D51EC8}"/>
              </a:ext>
            </a:extLst>
          </p:cNvPr>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48F513EB-7216-4B63-B35A-DB97CCDF5D1F}"/>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Twinkl SemiBold" pitchFamily="2" charset="0"/>
              </a:defRPr>
            </a:lvl1pPr>
          </a:lstStyle>
          <a:p>
            <a:r>
              <a:rPr lang="en-US" noProof="1"/>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Tree>
    <p:extLst>
      <p:ext uri="{BB962C8B-B14F-4D97-AF65-F5344CB8AC3E}">
        <p14:creationId xmlns:p14="http://schemas.microsoft.com/office/powerpoint/2010/main" val="2216680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96592A8A-F4A1-47DD-A8A0-4F2262F923A5}"/>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SemiBold" pitchFamily="2" charset="0"/>
              </a:defRPr>
            </a:lvl1pPr>
          </a:lstStyle>
          <a:p>
            <a:r>
              <a:rPr lang="en-US" noProof="1"/>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Tree>
    <p:extLst>
      <p:ext uri="{BB962C8B-B14F-4D97-AF65-F5344CB8AC3E}">
        <p14:creationId xmlns:p14="http://schemas.microsoft.com/office/powerpoint/2010/main" val="1520073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Arial" panose="020B0604020202020204" pitchFamily="34" charset="0"/>
              </a:defRPr>
            </a:lvl1pPr>
          </a:lstStyle>
          <a:p>
            <a:r>
              <a:rPr lang="en-US" noProof="1"/>
              <a:t>Click to edit Master title style</a:t>
            </a:r>
            <a:endParaRPr lang="en-GB" noProof="1"/>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Arial" panose="020B0604020202020204" pitchFamily="34" charset="0"/>
              </a:defRPr>
            </a:lvl1pPr>
          </a:lstStyle>
          <a:p>
            <a:pPr lvl="0"/>
            <a:r>
              <a:rPr lang="en-US" noProof="1"/>
              <a:t>Click to edit Master text styles</a:t>
            </a:r>
          </a:p>
        </p:txBody>
      </p:sp>
    </p:spTree>
    <p:extLst>
      <p:ext uri="{BB962C8B-B14F-4D97-AF65-F5344CB8AC3E}">
        <p14:creationId xmlns:p14="http://schemas.microsoft.com/office/powerpoint/2010/main" val="3989457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0460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E2364A34-C261-4C93-9E5B-358B70154CBF}"/>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1009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69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88291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0"/>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973EEBE-6236-4823-BC4B-D69FA5CD4368}"/>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GB" altLang="en-US" noProof="1"/>
              <a:t>Click to edit Master title style</a:t>
            </a:r>
          </a:p>
        </p:txBody>
      </p:sp>
      <p:sp>
        <p:nvSpPr>
          <p:cNvPr id="1027" name="Text Placeholder 2">
            <a:extLst>
              <a:ext uri="{FF2B5EF4-FFF2-40B4-BE49-F238E27FC236}">
                <a16:creationId xmlns:a16="http://schemas.microsoft.com/office/drawing/2014/main" id="{63EF695B-72CC-4338-A084-6B2410A3498A}"/>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697" r:id="rId4"/>
    <p:sldLayoutId id="2147483698" r:id="rId5"/>
    <p:sldLayoutId id="2147483702" r:id="rId6"/>
    <p:sldLayoutId id="2147483703" r:id="rId7"/>
    <p:sldLayoutId id="2147483704" r:id="rId8"/>
  </p:sldLayoutIdLst>
  <p:txStyles>
    <p:titleStyle>
      <a:lvl1pPr algn="l" rtl="0" eaLnBrk="0" fontAlgn="base" hangingPunct="0">
        <a:lnSpc>
          <a:spcPct val="90000"/>
        </a:lnSpc>
        <a:spcBef>
          <a:spcPct val="0"/>
        </a:spcBef>
        <a:spcAft>
          <a:spcPct val="0"/>
        </a:spcAft>
        <a:defRPr sz="4000" kern="1200">
          <a:solidFill>
            <a:srgbClr val="1C1C1C"/>
          </a:solidFill>
          <a:latin typeface="Twinkl SemiBold" pitchFamily="2" charset="0"/>
          <a:ea typeface="+mj-ea"/>
          <a:cs typeface="+mj-cs"/>
        </a:defRPr>
      </a:lvl1pPr>
      <a:lvl2pPr algn="l" rtl="0" eaLnBrk="0" fontAlgn="base" hangingPunct="0">
        <a:lnSpc>
          <a:spcPct val="90000"/>
        </a:lnSpc>
        <a:spcBef>
          <a:spcPct val="0"/>
        </a:spcBef>
        <a:spcAft>
          <a:spcPct val="0"/>
        </a:spcAft>
        <a:defRPr sz="4000">
          <a:solidFill>
            <a:srgbClr val="1C1C1C"/>
          </a:solidFill>
          <a:latin typeface="Twinkl SemiBold" pitchFamily="2" charset="0"/>
        </a:defRPr>
      </a:lvl2pPr>
      <a:lvl3pPr algn="l" rtl="0" eaLnBrk="0" fontAlgn="base" hangingPunct="0">
        <a:lnSpc>
          <a:spcPct val="90000"/>
        </a:lnSpc>
        <a:spcBef>
          <a:spcPct val="0"/>
        </a:spcBef>
        <a:spcAft>
          <a:spcPct val="0"/>
        </a:spcAft>
        <a:defRPr sz="4000">
          <a:solidFill>
            <a:srgbClr val="1C1C1C"/>
          </a:solidFill>
          <a:latin typeface="Twinkl SemiBold" pitchFamily="2" charset="0"/>
        </a:defRPr>
      </a:lvl3pPr>
      <a:lvl4pPr algn="l" rtl="0" eaLnBrk="0" fontAlgn="base" hangingPunct="0">
        <a:lnSpc>
          <a:spcPct val="90000"/>
        </a:lnSpc>
        <a:spcBef>
          <a:spcPct val="0"/>
        </a:spcBef>
        <a:spcAft>
          <a:spcPct val="0"/>
        </a:spcAft>
        <a:defRPr sz="4000">
          <a:solidFill>
            <a:srgbClr val="1C1C1C"/>
          </a:solidFill>
          <a:latin typeface="Twinkl SemiBold" pitchFamily="2" charset="0"/>
        </a:defRPr>
      </a:lvl4pPr>
      <a:lvl5pPr algn="l" rtl="0" eaLnBrk="0" fontAlgn="base" hangingPunct="0">
        <a:lnSpc>
          <a:spcPct val="90000"/>
        </a:lnSpc>
        <a:spcBef>
          <a:spcPct val="0"/>
        </a:spcBef>
        <a:spcAft>
          <a:spcPct val="0"/>
        </a:spcAft>
        <a:defRPr sz="4000">
          <a:solidFill>
            <a:srgbClr val="1C1C1C"/>
          </a:solidFill>
          <a:latin typeface="Twinkl SemiBold" pitchFamily="2"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3200" kern="1200">
          <a:solidFill>
            <a:srgbClr val="1C1C1C"/>
          </a:solidFill>
          <a:latin typeface="Twinkl" pitchFamily="2"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hyperlink" Target="https://www.bbc.co.uk/bitesize/topics/zjrrd2p/articles/z96ckqt" TargetMode="External"/><Relationship Id="rId2" Type="http://schemas.openxmlformats.org/officeDocument/2006/relationships/hyperlink" Target="https://www.bbc.co.uk/bitesize/clips/z8x2tfr" TargetMode="Externa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hyperlink" Target="https://www.twinkl.co.uk/resources/ks2-pshe/health-and-wellbeing-pshce-subjects-key-stage-2/ks2-health-and-safety"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hyperlink" Target="https://www.twinkl.co.uk/resources/ks2-pshe/health-and-wellbeing-pshce-subjects-key-stage-2/ks2-health-and-safety" TargetMode="Externa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hyperlink" Target="https://www.twinkl.co.uk/resources/ks2-pshe/health-and-wellbeing-pshce-subjects-key-stage-2/ks2-health-and-safety" TargetMode="Externa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hyperlink" Target="https://www.twinkl.co.uk/resources/ks2-pshe/health-and-wellbeing-pshce-subjects-key-stage-2/ks2-health-and-safety" TargetMode="Externa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hyperlink" Target="https://www.twinkl.co.uk/resources/ks2-pshe/health-and-wellbeing-pshce-subjects-key-stage-2/ks2-health-and-safety" TargetMode="External"/><Relationship Id="rId1" Type="http://schemas.openxmlformats.org/officeDocument/2006/relationships/slideLayout" Target="../slideLayouts/slideLayout8.xml"/><Relationship Id="rId4" Type="http://schemas.openxmlformats.org/officeDocument/2006/relationships/image" Target="../media/image16.tiff"/></Relationships>
</file>

<file path=ppt/slides/_rels/slide14.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hyperlink" Target="https://www.twinkl.co.uk/resources/ks2-pshe/health-and-wellbeing-pshce-subjects-key-stage-2/ks2-health-and-safety" TargetMode="External"/><Relationship Id="rId1" Type="http://schemas.openxmlformats.org/officeDocument/2006/relationships/slideLayout" Target="../slideLayouts/slideLayout8.xml"/><Relationship Id="rId5" Type="http://schemas.openxmlformats.org/officeDocument/2006/relationships/image" Target="../media/image19.tiff"/><Relationship Id="rId4" Type="http://schemas.openxmlformats.org/officeDocument/2006/relationships/image" Target="../media/image18.tiff"/></Relationships>
</file>

<file path=ppt/slides/_rels/slide15.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hyperlink" Target="https://www.twinkl.co.uk/resources/ks2-pshe/health-and-wellbeing-pshce-subjects-key-stage-2/ks2-health-and-safety" TargetMode="External"/><Relationship Id="rId1" Type="http://schemas.openxmlformats.org/officeDocument/2006/relationships/slideLayout" Target="../slideLayouts/slideLayout8.xml"/><Relationship Id="rId4" Type="http://schemas.openxmlformats.org/officeDocument/2006/relationships/image" Target="../media/image21.tiff"/></Relationships>
</file>

<file path=ppt/slides/_rels/slide16.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hyperlink" Target="https://www.twinkl.co.uk/resources/ks2-pshe/health-and-wellbeing-pshce-subjects-key-stage-2/ks2-health-and-safety" TargetMode="Externa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hyperlink" Target="https://www.twinkl.co.uk/resources/ks2-pshe/health-and-wellbeing-pshce-subjects-key-stage-2/ks2-health-and-safety" TargetMode="Externa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s://www.twinkl.co.uk/resources/ks2-pshe/health-and-wellbeing-pshce-subjects-key-stage-2/ks2-health-and-safety" TargetMode="Externa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hyperlink" Target="https://www.twinkl.co.uk/resources/ks2-pshe/health-and-wellbeing-pshce-subjects-key-stage-2/ks2-health-and-safety" TargetMode="Externa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hyperlink" Target="mailto:34hl@bramhopeprimaryschool.co.uk" TargetMode="External"/><Relationship Id="rId2" Type="http://schemas.openxmlformats.org/officeDocument/2006/relationships/image" Target="../media/image11.png"/><Relationship Id="rId1" Type="http://schemas.openxmlformats.org/officeDocument/2006/relationships/slideLayout" Target="../slideLayouts/slideLayout5.xml"/><Relationship Id="rId4" Type="http://schemas.openxmlformats.org/officeDocument/2006/relationships/hyperlink" Target="mailto:45s@bramhopeprimaryschool.co.uk" TargetMode="External"/></Relationships>
</file>

<file path=ppt/slides/_rels/slide21.xml.rels><?xml version="1.0" encoding="UTF-8" standalone="yes"?>
<Relationships xmlns="http://schemas.openxmlformats.org/package/2006/relationships"><Relationship Id="rId2" Type="http://schemas.openxmlformats.org/officeDocument/2006/relationships/hyperlink" Target="https://www.bbc.co.uk/bitesize/topics/zjrrd2p/articles/z96ckqt"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B9A8E-7541-4FF0-BD7D-5A905914F677}"/>
              </a:ext>
            </a:extLst>
          </p:cNvPr>
          <p:cNvSpPr>
            <a:spLocks noGrp="1"/>
          </p:cNvSpPr>
          <p:nvPr>
            <p:ph type="title"/>
          </p:nvPr>
        </p:nvSpPr>
        <p:spPr>
          <a:xfrm>
            <a:off x="386177" y="2849233"/>
            <a:ext cx="8220075" cy="994306"/>
          </a:xfrm>
        </p:spPr>
        <p:txBody>
          <a:bodyPr/>
          <a:lstStyle/>
          <a:p>
            <a:r>
              <a:rPr lang="en-US" dirty="0"/>
              <a:t>Warm up questions coming up!</a:t>
            </a:r>
            <a:endParaRPr lang="en-GB" dirty="0"/>
          </a:p>
        </p:txBody>
      </p:sp>
    </p:spTree>
    <p:extLst>
      <p:ext uri="{BB962C8B-B14F-4D97-AF65-F5344CB8AC3E}">
        <p14:creationId xmlns:p14="http://schemas.microsoft.com/office/powerpoint/2010/main" val="9509815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240D30D6-5318-4EEF-9EB6-77938A9F3356}"/>
              </a:ext>
            </a:extLst>
          </p:cNvPr>
          <p:cNvSpPr/>
          <p:nvPr/>
        </p:nvSpPr>
        <p:spPr>
          <a:xfrm>
            <a:off x="755650" y="1539875"/>
            <a:ext cx="7632700" cy="4552950"/>
          </a:xfrm>
          <a:prstGeom prst="rect">
            <a:avLst/>
          </a:prstGeom>
          <a:solidFill>
            <a:srgbClr val="99A9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en-GB" altLang="x-none" noProof="1">
              <a:solidFill>
                <a:srgbClr val="FFFFFF"/>
              </a:solidFill>
              <a:latin typeface="Twinkl" pitchFamily="2" charset="0"/>
            </a:endParaRPr>
          </a:p>
        </p:txBody>
      </p:sp>
      <p:sp>
        <p:nvSpPr>
          <p:cNvPr id="16387" name="Title 5">
            <a:extLst>
              <a:ext uri="{FF2B5EF4-FFF2-40B4-BE49-F238E27FC236}">
                <a16:creationId xmlns:a16="http://schemas.microsoft.com/office/drawing/2014/main" id="{3DE94789-68D6-4B0B-B1C8-A633522E2E00}"/>
              </a:ext>
            </a:extLst>
          </p:cNvPr>
          <p:cNvSpPr>
            <a:spLocks noGrp="1"/>
          </p:cNvSpPr>
          <p:nvPr>
            <p:ph type="title"/>
          </p:nvPr>
        </p:nvSpPr>
        <p:spPr>
          <a:xfrm>
            <a:off x="503238" y="674688"/>
            <a:ext cx="8137525" cy="684212"/>
          </a:xfrm>
        </p:spPr>
        <p:txBody>
          <a:bodyPr>
            <a:normAutofit fontScale="90000"/>
          </a:bodyPr>
          <a:lstStyle/>
          <a:p>
            <a:pPr eaLnBrk="1" hangingPunct="1">
              <a:defRPr/>
            </a:pPr>
            <a:r>
              <a:rPr lang="en-GB" altLang="en-US" sz="3600"/>
              <a:t>Complete or Incomplete?</a:t>
            </a:r>
          </a:p>
        </p:txBody>
      </p:sp>
      <p:pic>
        <p:nvPicPr>
          <p:cNvPr id="23556" name="Whole Class">
            <a:extLst>
              <a:ext uri="{FF2B5EF4-FFF2-40B4-BE49-F238E27FC236}">
                <a16:creationId xmlns:a16="http://schemas.microsoft.com/office/drawing/2014/main" id="{59F4EF99-748E-49ED-BE6D-0B919C07CFD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2">
            <a:extLst>
              <a:ext uri="{FF2B5EF4-FFF2-40B4-BE49-F238E27FC236}">
                <a16:creationId xmlns:a16="http://schemas.microsoft.com/office/drawing/2014/main" id="{356F3F7A-026A-40E6-855E-C57F16D61A8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79500" y="1730375"/>
            <a:ext cx="6985000"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29648793-FD9C-46DC-8EE1-854EFA2D5E6D}"/>
              </a:ext>
            </a:extLst>
          </p:cNvPr>
          <p:cNvSpPr/>
          <p:nvPr/>
        </p:nvSpPr>
        <p:spPr>
          <a:xfrm>
            <a:off x="755650" y="1539875"/>
            <a:ext cx="7632700" cy="4552950"/>
          </a:xfrm>
          <a:prstGeom prst="rect">
            <a:avLst/>
          </a:prstGeom>
          <a:solidFill>
            <a:srgbClr val="99A9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en-GB" altLang="x-none" noProof="1">
              <a:solidFill>
                <a:srgbClr val="FFFFFF"/>
              </a:solidFill>
              <a:latin typeface="Twinkl" pitchFamily="2" charset="0"/>
            </a:endParaRPr>
          </a:p>
        </p:txBody>
      </p:sp>
      <p:sp>
        <p:nvSpPr>
          <p:cNvPr id="15363" name="Title 5">
            <a:extLst>
              <a:ext uri="{FF2B5EF4-FFF2-40B4-BE49-F238E27FC236}">
                <a16:creationId xmlns:a16="http://schemas.microsoft.com/office/drawing/2014/main" id="{69B19B35-2499-4BBF-B7B3-67B405C67F5A}"/>
              </a:ext>
            </a:extLst>
          </p:cNvPr>
          <p:cNvSpPr>
            <a:spLocks noGrp="1"/>
          </p:cNvSpPr>
          <p:nvPr>
            <p:ph type="title"/>
          </p:nvPr>
        </p:nvSpPr>
        <p:spPr>
          <a:xfrm>
            <a:off x="503238" y="674688"/>
            <a:ext cx="8137525" cy="684212"/>
          </a:xfrm>
        </p:spPr>
        <p:txBody>
          <a:bodyPr>
            <a:normAutofit fontScale="90000"/>
          </a:bodyPr>
          <a:lstStyle/>
          <a:p>
            <a:pPr eaLnBrk="1" hangingPunct="1">
              <a:defRPr/>
            </a:pPr>
            <a:r>
              <a:rPr lang="en-GB" altLang="en-US" sz="3600"/>
              <a:t>Complete or Incomplete?</a:t>
            </a:r>
          </a:p>
        </p:txBody>
      </p:sp>
      <p:pic>
        <p:nvPicPr>
          <p:cNvPr id="22532" name="Whole Class">
            <a:extLst>
              <a:ext uri="{FF2B5EF4-FFF2-40B4-BE49-F238E27FC236}">
                <a16:creationId xmlns:a16="http://schemas.microsoft.com/office/drawing/2014/main" id="{6E475C9A-6AEF-41E0-A53A-4B738F721B7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2">
            <a:extLst>
              <a:ext uri="{FF2B5EF4-FFF2-40B4-BE49-F238E27FC236}">
                <a16:creationId xmlns:a16="http://schemas.microsoft.com/office/drawing/2014/main" id="{E879977C-AA66-4AA7-8E92-2E3B61723A8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43000" y="1222375"/>
            <a:ext cx="7245350" cy="512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99F67AD7-E179-4063-8490-E10CCD3EEBC3}"/>
              </a:ext>
            </a:extLst>
          </p:cNvPr>
          <p:cNvSpPr/>
          <p:nvPr/>
        </p:nvSpPr>
        <p:spPr>
          <a:xfrm>
            <a:off x="755650" y="1539875"/>
            <a:ext cx="7632700" cy="4552950"/>
          </a:xfrm>
          <a:prstGeom prst="rect">
            <a:avLst/>
          </a:prstGeom>
          <a:solidFill>
            <a:srgbClr val="99A9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en-GB" altLang="x-none" noProof="1">
              <a:solidFill>
                <a:srgbClr val="FFFFFF"/>
              </a:solidFill>
              <a:latin typeface="Twinkl" pitchFamily="2" charset="0"/>
            </a:endParaRPr>
          </a:p>
        </p:txBody>
      </p:sp>
      <p:sp>
        <p:nvSpPr>
          <p:cNvPr id="14339" name="Title 5">
            <a:extLst>
              <a:ext uri="{FF2B5EF4-FFF2-40B4-BE49-F238E27FC236}">
                <a16:creationId xmlns:a16="http://schemas.microsoft.com/office/drawing/2014/main" id="{A1094AB6-B52D-4832-A24D-9572DFD45E7D}"/>
              </a:ext>
            </a:extLst>
          </p:cNvPr>
          <p:cNvSpPr>
            <a:spLocks noGrp="1"/>
          </p:cNvSpPr>
          <p:nvPr>
            <p:ph type="title"/>
          </p:nvPr>
        </p:nvSpPr>
        <p:spPr>
          <a:xfrm>
            <a:off x="503238" y="674688"/>
            <a:ext cx="8137525" cy="684212"/>
          </a:xfrm>
        </p:spPr>
        <p:txBody>
          <a:bodyPr>
            <a:normAutofit fontScale="90000"/>
          </a:bodyPr>
          <a:lstStyle/>
          <a:p>
            <a:pPr eaLnBrk="1" hangingPunct="1">
              <a:defRPr/>
            </a:pPr>
            <a:r>
              <a:rPr lang="en-GB" altLang="en-US" sz="3600"/>
              <a:t>Complete or Incomplete?</a:t>
            </a:r>
          </a:p>
        </p:txBody>
      </p:sp>
      <p:pic>
        <p:nvPicPr>
          <p:cNvPr id="21508" name="Whole Class">
            <a:extLst>
              <a:ext uri="{FF2B5EF4-FFF2-40B4-BE49-F238E27FC236}">
                <a16:creationId xmlns:a16="http://schemas.microsoft.com/office/drawing/2014/main" id="{1953CC36-DD09-46FE-8B99-6D9F1C8C1DE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3">
            <a:extLst>
              <a:ext uri="{FF2B5EF4-FFF2-40B4-BE49-F238E27FC236}">
                <a16:creationId xmlns:a16="http://schemas.microsoft.com/office/drawing/2014/main" id="{4039805C-30B8-4DB2-AC27-A7B56C0EA15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49350" y="1803400"/>
            <a:ext cx="6845300" cy="612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6F0DAD08-4B10-4223-87A5-240A76E53C9C}"/>
              </a:ext>
            </a:extLst>
          </p:cNvPr>
          <p:cNvSpPr/>
          <p:nvPr/>
        </p:nvSpPr>
        <p:spPr>
          <a:xfrm>
            <a:off x="755650" y="1539875"/>
            <a:ext cx="7632700" cy="4552950"/>
          </a:xfrm>
          <a:prstGeom prst="rect">
            <a:avLst/>
          </a:prstGeom>
          <a:solidFill>
            <a:srgbClr val="99A9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en-GB" altLang="x-none" noProof="1">
              <a:solidFill>
                <a:srgbClr val="FFFFFF"/>
              </a:solidFill>
              <a:latin typeface="Twinkl" pitchFamily="2" charset="0"/>
            </a:endParaRPr>
          </a:p>
        </p:txBody>
      </p:sp>
      <p:sp>
        <p:nvSpPr>
          <p:cNvPr id="17411" name="Title 5">
            <a:extLst>
              <a:ext uri="{FF2B5EF4-FFF2-40B4-BE49-F238E27FC236}">
                <a16:creationId xmlns:a16="http://schemas.microsoft.com/office/drawing/2014/main" id="{313E49AA-EAA7-4822-9082-4BB63584C7CD}"/>
              </a:ext>
            </a:extLst>
          </p:cNvPr>
          <p:cNvSpPr>
            <a:spLocks noGrp="1"/>
          </p:cNvSpPr>
          <p:nvPr>
            <p:ph type="title"/>
          </p:nvPr>
        </p:nvSpPr>
        <p:spPr>
          <a:xfrm>
            <a:off x="503238" y="674688"/>
            <a:ext cx="8137525" cy="684212"/>
          </a:xfrm>
        </p:spPr>
        <p:txBody>
          <a:bodyPr>
            <a:normAutofit fontScale="90000"/>
          </a:bodyPr>
          <a:lstStyle/>
          <a:p>
            <a:pPr eaLnBrk="1" hangingPunct="1">
              <a:defRPr/>
            </a:pPr>
            <a:r>
              <a:rPr lang="en-GB" altLang="en-US" sz="3600"/>
              <a:t>Complete or Incomplete?</a:t>
            </a:r>
          </a:p>
        </p:txBody>
      </p:sp>
      <p:pic>
        <p:nvPicPr>
          <p:cNvPr id="24580" name="Whole Class">
            <a:extLst>
              <a:ext uri="{FF2B5EF4-FFF2-40B4-BE49-F238E27FC236}">
                <a16:creationId xmlns:a16="http://schemas.microsoft.com/office/drawing/2014/main" id="{EDAC5A00-F7C3-44C8-81BF-8A0461E9C3D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1">
            <a:extLst>
              <a:ext uri="{FF2B5EF4-FFF2-40B4-BE49-F238E27FC236}">
                <a16:creationId xmlns:a16="http://schemas.microsoft.com/office/drawing/2014/main" id="{96A7E814-4BFC-4237-8B3A-A8A9D6ABB32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304925" y="1619250"/>
            <a:ext cx="6534150"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5" name="Rectangle 17">
            <a:extLst>
              <a:ext uri="{FF2B5EF4-FFF2-40B4-BE49-F238E27FC236}">
                <a16:creationId xmlns:a16="http://schemas.microsoft.com/office/drawing/2014/main" id="{16C5FA50-8D52-4617-AF91-5C7B1C8352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3944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045FE0E-436B-4AD2-A768-33CD637A060D}"/>
              </a:ext>
            </a:extLst>
          </p:cNvPr>
          <p:cNvSpPr txBox="1"/>
          <p:nvPr/>
        </p:nvSpPr>
        <p:spPr>
          <a:xfrm>
            <a:off x="6820122" y="618681"/>
            <a:ext cx="2145042" cy="4794567"/>
          </a:xfrm>
          <a:prstGeom prst="rect">
            <a:avLst/>
          </a:prstGeom>
        </p:spPr>
        <p:txBody>
          <a:bodyPr vert="horz" lIns="91440" tIns="45720" rIns="91440" bIns="45720" rtlCol="0" anchor="ctr">
            <a:normAutofit/>
          </a:bodyPr>
          <a:lstStyle/>
          <a:p>
            <a:pPr eaLnBrk="1" hangingPunct="1">
              <a:lnSpc>
                <a:spcPct val="90000"/>
              </a:lnSpc>
              <a:spcAft>
                <a:spcPts val="600"/>
              </a:spcAft>
            </a:pPr>
            <a:r>
              <a:rPr lang="en-US" sz="3100" b="1" dirty="0">
                <a:solidFill>
                  <a:srgbClr val="FFFFFF"/>
                </a:solidFill>
                <a:latin typeface="+mj-lt"/>
                <a:ea typeface="+mj-ea"/>
                <a:cs typeface="+mj-cs"/>
              </a:rPr>
              <a:t>Warm Up</a:t>
            </a:r>
            <a:endParaRPr lang="en-US" sz="3100" dirty="0">
              <a:solidFill>
                <a:srgbClr val="FFFFFF"/>
              </a:solidFill>
              <a:latin typeface="+mj-lt"/>
              <a:ea typeface="+mj-ea"/>
              <a:cs typeface="+mj-cs"/>
            </a:endParaRPr>
          </a:p>
          <a:p>
            <a:pPr>
              <a:lnSpc>
                <a:spcPct val="90000"/>
              </a:lnSpc>
              <a:spcAft>
                <a:spcPts val="600"/>
              </a:spcAft>
            </a:pPr>
            <a:endParaRPr lang="en-US" sz="3100">
              <a:solidFill>
                <a:srgbClr val="FFFFFF"/>
              </a:solidFill>
              <a:latin typeface="+mj-lt"/>
              <a:ea typeface="+mj-ea"/>
              <a:cs typeface="+mj-cs"/>
            </a:endParaRPr>
          </a:p>
          <a:p>
            <a:pPr>
              <a:lnSpc>
                <a:spcPct val="90000"/>
              </a:lnSpc>
              <a:spcAft>
                <a:spcPts val="600"/>
              </a:spcAft>
            </a:pPr>
            <a:r>
              <a:rPr lang="en-US" sz="3100" b="1" dirty="0">
                <a:solidFill>
                  <a:srgbClr val="FFFFFF"/>
                </a:solidFill>
                <a:latin typeface="+mj-lt"/>
                <a:ea typeface="+mj-ea"/>
                <a:cs typeface="+mj-cs"/>
              </a:rPr>
              <a:t>Can you spot the electrical hazards?</a:t>
            </a:r>
            <a:endParaRPr lang="en-US" sz="3100" dirty="0">
              <a:solidFill>
                <a:srgbClr val="FFFFFF"/>
              </a:solidFill>
              <a:latin typeface="+mj-lt"/>
              <a:ea typeface="+mj-ea"/>
              <a:cs typeface="+mj-cs"/>
            </a:endParaRPr>
          </a:p>
        </p:txBody>
      </p:sp>
      <p:sp>
        <p:nvSpPr>
          <p:cNvPr id="16"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0015" y="484632"/>
            <a:ext cx="6096762"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7" descr="Diagram&#10;&#10;Description automatically generated">
            <a:extLst>
              <a:ext uri="{FF2B5EF4-FFF2-40B4-BE49-F238E27FC236}">
                <a16:creationId xmlns:a16="http://schemas.microsoft.com/office/drawing/2014/main" id="{B2BF51B1-7BD6-4143-928E-0D498F91AD9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32188" y="942538"/>
            <a:ext cx="5372416" cy="4808332"/>
          </a:xfrm>
          <a:prstGeom prst="rect">
            <a:avLst/>
          </a:prstGeom>
          <a:effectLst/>
        </p:spPr>
      </p:pic>
    </p:spTree>
    <p:extLst>
      <p:ext uri="{BB962C8B-B14F-4D97-AF65-F5344CB8AC3E}">
        <p14:creationId xmlns:p14="http://schemas.microsoft.com/office/powerpoint/2010/main" val="457141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45FE0E-436B-4AD2-A768-33CD637A060D}"/>
              </a:ext>
            </a:extLst>
          </p:cNvPr>
          <p:cNvSpPr txBox="1"/>
          <p:nvPr/>
        </p:nvSpPr>
        <p:spPr>
          <a:xfrm>
            <a:off x="626165" y="566530"/>
            <a:ext cx="7573618" cy="3785652"/>
          </a:xfrm>
          <a:prstGeom prst="rect">
            <a:avLst/>
          </a:prstGeom>
          <a:noFill/>
        </p:spPr>
        <p:txBody>
          <a:bodyPr wrap="square" lIns="91440" tIns="45720" rIns="91440" bIns="45720" rtlCol="0" anchor="t">
            <a:spAutoFit/>
          </a:bodyPr>
          <a:lstStyle/>
          <a:p>
            <a:pPr algn="ctr"/>
            <a:r>
              <a:rPr lang="en-GB" sz="3600" b="1" u="sng" dirty="0">
                <a:latin typeface="Sassoon Infant Rg"/>
              </a:rPr>
              <a:t>LC: Can I explain the dangers of electricity and how to stay safe?</a:t>
            </a:r>
            <a:endParaRPr lang="en-GB" sz="3600" b="1" u="sng" dirty="0"/>
          </a:p>
          <a:p>
            <a:pPr algn="ctr"/>
            <a:endParaRPr lang="en-GB" sz="3600" b="1" u="sng" dirty="0"/>
          </a:p>
          <a:p>
            <a:r>
              <a:rPr lang="en-GB" sz="2800" b="1" dirty="0">
                <a:solidFill>
                  <a:srgbClr val="0070C0"/>
                </a:solidFill>
                <a:latin typeface="Sassoon Infant Rg"/>
              </a:rPr>
              <a:t>By the end of the lesson you should:</a:t>
            </a:r>
          </a:p>
          <a:p>
            <a:pPr marL="571500" indent="-571500">
              <a:buFont typeface="Arial" panose="020B0604020202020204" pitchFamily="34" charset="0"/>
              <a:buChar char="•"/>
            </a:pPr>
            <a:r>
              <a:rPr lang="en-GB" sz="2800" b="1" dirty="0">
                <a:solidFill>
                  <a:srgbClr val="0070C0"/>
                </a:solidFill>
                <a:latin typeface="Sassoon Infant Rg"/>
              </a:rPr>
              <a:t>Be able to identify electrical dangers at home, at school and out and about.</a:t>
            </a:r>
            <a:endParaRPr lang="en-GB" sz="2800" b="1" dirty="0">
              <a:solidFill>
                <a:srgbClr val="0070C0"/>
              </a:solidFill>
            </a:endParaRPr>
          </a:p>
          <a:p>
            <a:pPr marL="571500" indent="-571500">
              <a:buFont typeface="Arial" panose="020B0604020202020204" pitchFamily="34" charset="0"/>
              <a:buChar char="•"/>
            </a:pPr>
            <a:r>
              <a:rPr lang="en-GB" sz="2800" b="1" dirty="0">
                <a:solidFill>
                  <a:srgbClr val="0070C0"/>
                </a:solidFill>
                <a:latin typeface="Sassoon Infant Rg"/>
              </a:rPr>
              <a:t>Be able to explain how to stay safe.</a:t>
            </a:r>
            <a:endParaRPr lang="en-GB" sz="2800" b="1" dirty="0">
              <a:solidFill>
                <a:srgbClr val="0070C0"/>
              </a:solidFill>
            </a:endParaRPr>
          </a:p>
          <a:p>
            <a:pPr marL="571500" indent="-571500">
              <a:buFont typeface="Arial" panose="020B0604020202020204" pitchFamily="34" charset="0"/>
              <a:buChar char="•"/>
            </a:pPr>
            <a:endParaRPr lang="en-GB" sz="2000" b="1" dirty="0"/>
          </a:p>
        </p:txBody>
      </p:sp>
      <p:pic>
        <p:nvPicPr>
          <p:cNvPr id="2" name="Picture 2" descr="A picture containing graphical user interface&#10;&#10;Description automatically generated">
            <a:extLst>
              <a:ext uri="{FF2B5EF4-FFF2-40B4-BE49-F238E27FC236}">
                <a16:creationId xmlns:a16="http://schemas.microsoft.com/office/drawing/2014/main" id="{3347136D-C31B-443E-9E76-DA39D181A084}"/>
              </a:ext>
            </a:extLst>
          </p:cNvPr>
          <p:cNvPicPr>
            <a:picLocks noChangeAspect="1"/>
          </p:cNvPicPr>
          <p:nvPr/>
        </p:nvPicPr>
        <p:blipFill>
          <a:blip r:embed="rId2"/>
          <a:stretch>
            <a:fillRect/>
          </a:stretch>
        </p:blipFill>
        <p:spPr>
          <a:xfrm>
            <a:off x="3025695" y="4589241"/>
            <a:ext cx="2571750" cy="1962150"/>
          </a:xfrm>
          <a:prstGeom prst="rect">
            <a:avLst/>
          </a:prstGeom>
        </p:spPr>
      </p:pic>
    </p:spTree>
    <p:extLst>
      <p:ext uri="{BB962C8B-B14F-4D97-AF65-F5344CB8AC3E}">
        <p14:creationId xmlns:p14="http://schemas.microsoft.com/office/powerpoint/2010/main" val="406156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45FE0E-436B-4AD2-A768-33CD637A060D}"/>
              </a:ext>
            </a:extLst>
          </p:cNvPr>
          <p:cNvSpPr txBox="1"/>
          <p:nvPr/>
        </p:nvSpPr>
        <p:spPr>
          <a:xfrm>
            <a:off x="626165" y="566530"/>
            <a:ext cx="7573618" cy="4216539"/>
          </a:xfrm>
          <a:prstGeom prst="rect">
            <a:avLst/>
          </a:prstGeom>
          <a:noFill/>
        </p:spPr>
        <p:txBody>
          <a:bodyPr wrap="square" lIns="91440" tIns="45720" rIns="91440" bIns="45720" rtlCol="0" anchor="t">
            <a:spAutoFit/>
          </a:bodyPr>
          <a:lstStyle/>
          <a:p>
            <a:pPr algn="ctr"/>
            <a:r>
              <a:rPr lang="en-GB" sz="3600" b="1" u="sng" dirty="0">
                <a:latin typeface="Sassoon Infant Rg"/>
              </a:rPr>
              <a:t>LC: Can I explain the dangers of electricity and how to stay safe?</a:t>
            </a:r>
            <a:endParaRPr lang="en-GB" sz="3600" b="1" u="sng" dirty="0"/>
          </a:p>
          <a:p>
            <a:pPr algn="ctr"/>
            <a:endParaRPr lang="en-GB" sz="3600" b="1" u="sng" dirty="0"/>
          </a:p>
          <a:p>
            <a:r>
              <a:rPr lang="en-GB" sz="2000" b="1" dirty="0"/>
              <a:t>This video clip shows the power of electricity.</a:t>
            </a:r>
          </a:p>
          <a:p>
            <a:r>
              <a:rPr lang="en-GB" sz="2000" b="1" dirty="0">
                <a:hlinkClick r:id="rId2"/>
              </a:rPr>
              <a:t>https://www.bbc.co.uk/bitesize/clips/z8x2tfr</a:t>
            </a:r>
            <a:endParaRPr lang="en-GB" sz="2000" b="1" dirty="0"/>
          </a:p>
          <a:p>
            <a:endParaRPr lang="en-GB" sz="2000" b="1" dirty="0"/>
          </a:p>
          <a:p>
            <a:endParaRPr lang="en-GB" sz="2000" b="1" dirty="0"/>
          </a:p>
          <a:p>
            <a:endParaRPr lang="en-GB" sz="2000" b="1" dirty="0"/>
          </a:p>
          <a:p>
            <a:r>
              <a:rPr lang="en-GB" sz="2000" b="1" dirty="0"/>
              <a:t>This video clip is about how to stay safe.</a:t>
            </a:r>
          </a:p>
          <a:p>
            <a:r>
              <a:rPr lang="en-GB" sz="2000" b="1" dirty="0">
                <a:hlinkClick r:id="rId3"/>
              </a:rPr>
              <a:t>https://www.bbc.co.uk/bitesize/topics/zjrrd2p/articles/z96ckqt</a:t>
            </a:r>
            <a:endParaRPr lang="en-GB" sz="2000" b="1" dirty="0"/>
          </a:p>
          <a:p>
            <a:endParaRPr lang="en-GB" sz="2000" b="1" dirty="0"/>
          </a:p>
        </p:txBody>
      </p:sp>
    </p:spTree>
    <p:extLst>
      <p:ext uri="{BB962C8B-B14F-4D97-AF65-F5344CB8AC3E}">
        <p14:creationId xmlns:p14="http://schemas.microsoft.com/office/powerpoint/2010/main" val="2138032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367C1965-2D4E-43B2-B0FC-69CCC9F84366}"/>
              </a:ext>
            </a:extLst>
          </p:cNvPr>
          <p:cNvSpPr/>
          <p:nvPr/>
        </p:nvSpPr>
        <p:spPr>
          <a:xfrm>
            <a:off x="3993160" y="5461233"/>
            <a:ext cx="1107346" cy="8221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extLst>
              <a:ext uri="{FF2B5EF4-FFF2-40B4-BE49-F238E27FC236}">
                <a16:creationId xmlns:a16="http://schemas.microsoft.com/office/drawing/2014/main" id="{EDBB2B3F-98A5-4A3A-8C6E-37FACCA6ABB4}"/>
              </a:ext>
            </a:extLst>
          </p:cNvPr>
          <p:cNvSpPr/>
          <p:nvPr/>
        </p:nvSpPr>
        <p:spPr>
          <a:xfrm>
            <a:off x="8464492" y="6107185"/>
            <a:ext cx="597016" cy="7396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peech Bubble: Rectangle 9">
            <a:extLst>
              <a:ext uri="{FF2B5EF4-FFF2-40B4-BE49-F238E27FC236}">
                <a16:creationId xmlns:a16="http://schemas.microsoft.com/office/drawing/2014/main" id="{4C10771D-B58F-4F95-A1FE-0DB5425DF15B}"/>
              </a:ext>
            </a:extLst>
          </p:cNvPr>
          <p:cNvSpPr/>
          <p:nvPr/>
        </p:nvSpPr>
        <p:spPr>
          <a:xfrm>
            <a:off x="4629571" y="2994555"/>
            <a:ext cx="3675529" cy="1183342"/>
          </a:xfrm>
          <a:prstGeom prst="wedgeRectCallout">
            <a:avLst>
              <a:gd name="adj1" fmla="val -71622"/>
              <a:gd name="adj2" fmla="val -744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938359AD-C719-46A0-ADD1-0F6FCAC14C83}"/>
              </a:ext>
            </a:extLst>
          </p:cNvPr>
          <p:cNvSpPr/>
          <p:nvPr/>
        </p:nvSpPr>
        <p:spPr>
          <a:xfrm>
            <a:off x="2038523" y="1714312"/>
            <a:ext cx="6266577" cy="994306"/>
          </a:xfrm>
          <a:prstGeom prst="rect">
            <a:avLst/>
          </a:prstGeom>
          <a:solidFill>
            <a:schemeClr val="bg1"/>
          </a:solidFill>
          <a:ln w="38100">
            <a:solidFill>
              <a:srgbClr val="FFE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GB" altLang="en-US" dirty="0">
                <a:solidFill>
                  <a:schemeClr val="tx1"/>
                </a:solidFill>
              </a:rPr>
              <a:t>Electricity is a vital part of everyday life. Look around the room and see how many things you can find that need electricity?</a:t>
            </a:r>
            <a:endParaRPr lang="en-GB" dirty="0"/>
          </a:p>
        </p:txBody>
      </p:sp>
      <p:sp>
        <p:nvSpPr>
          <p:cNvPr id="2" name="Title 1">
            <a:extLst>
              <a:ext uri="{FF2B5EF4-FFF2-40B4-BE49-F238E27FC236}">
                <a16:creationId xmlns:a16="http://schemas.microsoft.com/office/drawing/2014/main" id="{BF524C28-6339-4435-910A-597855926F9C}"/>
              </a:ext>
            </a:extLst>
          </p:cNvPr>
          <p:cNvSpPr>
            <a:spLocks noGrp="1"/>
          </p:cNvSpPr>
          <p:nvPr>
            <p:ph type="title"/>
          </p:nvPr>
        </p:nvSpPr>
        <p:spPr/>
        <p:txBody>
          <a:bodyPr/>
          <a:lstStyle/>
          <a:p>
            <a:r>
              <a:rPr lang="en-GB" dirty="0"/>
              <a:t>Electricity</a:t>
            </a:r>
          </a:p>
        </p:txBody>
      </p:sp>
      <p:sp>
        <p:nvSpPr>
          <p:cNvPr id="3" name="Rectangle 2">
            <a:hlinkClick r:id="rId2"/>
            <a:extLst>
              <a:ext uri="{FF2B5EF4-FFF2-40B4-BE49-F238E27FC236}">
                <a16:creationId xmlns:a16="http://schemas.microsoft.com/office/drawing/2014/main" id="{CED0FF9F-2D12-4F38-A6A7-D63F37697CB1}"/>
              </a:ext>
            </a:extLst>
          </p:cNvPr>
          <p:cNvSpPr/>
          <p:nvPr/>
        </p:nvSpPr>
        <p:spPr>
          <a:xfrm>
            <a:off x="8548382" y="6627303"/>
            <a:ext cx="595618" cy="230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E8BE72C6-4864-44B9-A32A-687A32C33BCA}"/>
              </a:ext>
            </a:extLst>
          </p:cNvPr>
          <p:cNvSpPr/>
          <p:nvPr/>
        </p:nvSpPr>
        <p:spPr>
          <a:xfrm>
            <a:off x="864065" y="1428376"/>
            <a:ext cx="1606337" cy="1566179"/>
          </a:xfrm>
          <a:prstGeom prst="ellipse">
            <a:avLst/>
          </a:prstGeom>
          <a:solidFill>
            <a:srgbClr val="FFE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Talk About It</a:t>
            </a:r>
          </a:p>
        </p:txBody>
      </p:sp>
      <p:sp>
        <p:nvSpPr>
          <p:cNvPr id="7" name="TextBox 6">
            <a:extLst>
              <a:ext uri="{FF2B5EF4-FFF2-40B4-BE49-F238E27FC236}">
                <a16:creationId xmlns:a16="http://schemas.microsoft.com/office/drawing/2014/main" id="{0295CE3E-9F42-4ED1-8DD0-E655A296FA29}"/>
              </a:ext>
            </a:extLst>
          </p:cNvPr>
          <p:cNvSpPr txBox="1"/>
          <p:nvPr/>
        </p:nvSpPr>
        <p:spPr>
          <a:xfrm>
            <a:off x="4678876" y="3124561"/>
            <a:ext cx="3626224" cy="923330"/>
          </a:xfrm>
          <a:prstGeom prst="rect">
            <a:avLst/>
          </a:prstGeom>
          <a:noFill/>
        </p:spPr>
        <p:txBody>
          <a:bodyPr wrap="square" rtlCol="0">
            <a:spAutoFit/>
          </a:bodyPr>
          <a:lstStyle/>
          <a:p>
            <a:r>
              <a:rPr lang="en-GB" altLang="en-US" dirty="0"/>
              <a:t>Although we use electricity every day, it can be dangerous and safety rules must be followed.</a:t>
            </a:r>
            <a:endParaRPr lang="en-GB" dirty="0"/>
          </a:p>
        </p:txBody>
      </p:sp>
      <p:pic>
        <p:nvPicPr>
          <p:cNvPr id="9" name="Picture 8" descr="A person sitting on a chair&#10;&#10;Description automatically generated">
            <a:extLst>
              <a:ext uri="{FF2B5EF4-FFF2-40B4-BE49-F238E27FC236}">
                <a16:creationId xmlns:a16="http://schemas.microsoft.com/office/drawing/2014/main" id="{48818139-838F-4130-8F12-19870660217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70402" y="3126579"/>
            <a:ext cx="2378491" cy="3177361"/>
          </a:xfrm>
          <a:prstGeom prst="rect">
            <a:avLst/>
          </a:prstGeom>
        </p:spPr>
      </p:pic>
    </p:spTree>
    <p:extLst>
      <p:ext uri="{BB962C8B-B14F-4D97-AF65-F5344CB8AC3E}">
        <p14:creationId xmlns:p14="http://schemas.microsoft.com/office/powerpoint/2010/main" val="3942415607"/>
      </p:ext>
    </p:extLst>
  </p:cSld>
  <p:clrMapOvr>
    <a:masterClrMapping/>
  </p:clrMapOvr>
  <mc:AlternateContent xmlns:mc="http://schemas.openxmlformats.org/markup-compatibility/2006" xmlns:p14="http://schemas.microsoft.com/office/powerpoint/2010/main">
    <mc:Choice Requires="p14">
      <p:transition p14:dur="1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childTnLst>
              </p:cTn>
              <p:nextCondLst>
                <p:cond evt="onClick" delay="0">
                  <p:tgtEl>
                    <p:spTgt spid="5"/>
                  </p:tgtEl>
                </p:cond>
              </p:nextCondLst>
            </p:seq>
          </p:childTnLst>
        </p:cTn>
      </p:par>
    </p:tnLst>
    <p:bldLst>
      <p:bldP spid="6"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6160C-D33C-4FAA-BBE2-4F48AD653EB5}"/>
              </a:ext>
            </a:extLst>
          </p:cNvPr>
          <p:cNvSpPr/>
          <p:nvPr/>
        </p:nvSpPr>
        <p:spPr>
          <a:xfrm>
            <a:off x="878788" y="1690163"/>
            <a:ext cx="7436758" cy="1900324"/>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A1C9553-2AFD-4092-89A8-DE22AC2920BE}"/>
              </a:ext>
            </a:extLst>
          </p:cNvPr>
          <p:cNvSpPr>
            <a:spLocks noGrp="1"/>
          </p:cNvSpPr>
          <p:nvPr>
            <p:ph type="title"/>
          </p:nvPr>
        </p:nvSpPr>
        <p:spPr>
          <a:xfrm>
            <a:off x="439271" y="460966"/>
            <a:ext cx="8265458" cy="994306"/>
          </a:xfrm>
        </p:spPr>
        <p:txBody>
          <a:bodyPr/>
          <a:lstStyle/>
          <a:p>
            <a:pPr algn="ctr"/>
            <a:r>
              <a:rPr lang="en-GB" sz="3600" dirty="0"/>
              <a:t>Why Can Electricity Be Dangerous?</a:t>
            </a:r>
          </a:p>
        </p:txBody>
      </p:sp>
      <p:sp>
        <p:nvSpPr>
          <p:cNvPr id="3" name="Rectangle 2">
            <a:hlinkClick r:id="rId2"/>
            <a:extLst>
              <a:ext uri="{FF2B5EF4-FFF2-40B4-BE49-F238E27FC236}">
                <a16:creationId xmlns:a16="http://schemas.microsoft.com/office/drawing/2014/main" id="{0EB8ABF4-6FDF-473C-AF82-89DE9D28C5D0}"/>
              </a:ext>
            </a:extLst>
          </p:cNvPr>
          <p:cNvSpPr/>
          <p:nvPr/>
        </p:nvSpPr>
        <p:spPr>
          <a:xfrm>
            <a:off x="8548382" y="6627303"/>
            <a:ext cx="595618" cy="230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2CCBC492-0497-4A97-B111-88A179B45E18}"/>
              </a:ext>
            </a:extLst>
          </p:cNvPr>
          <p:cNvSpPr txBox="1"/>
          <p:nvPr/>
        </p:nvSpPr>
        <p:spPr>
          <a:xfrm>
            <a:off x="1052613" y="1798917"/>
            <a:ext cx="7031825" cy="1631216"/>
          </a:xfrm>
          <a:prstGeom prst="rect">
            <a:avLst/>
          </a:prstGeom>
          <a:noFill/>
        </p:spPr>
        <p:txBody>
          <a:bodyPr wrap="square" rtlCol="0">
            <a:spAutoFit/>
          </a:bodyPr>
          <a:lstStyle/>
          <a:p>
            <a:pPr>
              <a:spcBef>
                <a:spcPct val="0"/>
              </a:spcBef>
            </a:pPr>
            <a:r>
              <a:rPr lang="en-GB" altLang="en-US" dirty="0"/>
              <a:t>Electricity is energy that can flow from place to place; this is called a current. This flow of energy powers all kinds of things, such as computers, lights and televisions.</a:t>
            </a:r>
          </a:p>
          <a:p>
            <a:pPr>
              <a:spcBef>
                <a:spcPts val="1200"/>
              </a:spcBef>
            </a:pPr>
            <a:r>
              <a:rPr lang="en-GB" altLang="en-US" dirty="0"/>
              <a:t>Fires can be caused if electrical equipment is                     damaged or incorrectly used.</a:t>
            </a:r>
          </a:p>
        </p:txBody>
      </p:sp>
      <p:sp>
        <p:nvSpPr>
          <p:cNvPr id="8" name="Oval 7">
            <a:extLst>
              <a:ext uri="{FF2B5EF4-FFF2-40B4-BE49-F238E27FC236}">
                <a16:creationId xmlns:a16="http://schemas.microsoft.com/office/drawing/2014/main" id="{01E3AC3A-6489-4368-AE5E-63EADB6BBC8E}"/>
              </a:ext>
            </a:extLst>
          </p:cNvPr>
          <p:cNvSpPr/>
          <p:nvPr/>
        </p:nvSpPr>
        <p:spPr>
          <a:xfrm>
            <a:off x="5795477" y="2622914"/>
            <a:ext cx="2635623" cy="2635623"/>
          </a:xfrm>
          <a:prstGeom prst="ellipse">
            <a:avLst/>
          </a:prstGeom>
          <a:blipFill>
            <a:blip r:embed="rId3" cstate="screen">
              <a:extLst>
                <a:ext uri="{28A0092B-C50C-407E-A947-70E740481C1C}">
                  <a14:useLocalDpi xmlns:a14="http://schemas.microsoft.com/office/drawing/2010/main"/>
                </a:ext>
              </a:extLst>
            </a:blip>
            <a:stretch>
              <a:fillRect/>
            </a:stretch>
          </a:blip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304269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FF937ED-83FC-4641-9D75-AE75C504C603}"/>
              </a:ext>
            </a:extLst>
          </p:cNvPr>
          <p:cNvSpPr>
            <a:spLocks noGrp="1"/>
          </p:cNvSpPr>
          <p:nvPr>
            <p:ph type="title"/>
          </p:nvPr>
        </p:nvSpPr>
        <p:spPr>
          <a:xfrm>
            <a:off x="439271" y="460966"/>
            <a:ext cx="8265458" cy="994306"/>
          </a:xfrm>
        </p:spPr>
        <p:txBody>
          <a:bodyPr/>
          <a:lstStyle/>
          <a:p>
            <a:pPr algn="ctr"/>
            <a:r>
              <a:rPr lang="en-GB" sz="3600" dirty="0"/>
              <a:t>Why Can Electricity Be Dangerous?</a:t>
            </a:r>
          </a:p>
        </p:txBody>
      </p:sp>
      <p:sp>
        <p:nvSpPr>
          <p:cNvPr id="4" name="Rectangle 3">
            <a:hlinkClick r:id="rId2"/>
            <a:extLst>
              <a:ext uri="{FF2B5EF4-FFF2-40B4-BE49-F238E27FC236}">
                <a16:creationId xmlns:a16="http://schemas.microsoft.com/office/drawing/2014/main" id="{ED56B982-8D90-4BCA-9F19-8DD2B2242BDB}"/>
              </a:ext>
            </a:extLst>
          </p:cNvPr>
          <p:cNvSpPr/>
          <p:nvPr/>
        </p:nvSpPr>
        <p:spPr>
          <a:xfrm>
            <a:off x="8548382" y="6627303"/>
            <a:ext cx="595618" cy="230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0A961055-570A-4E5F-B915-C4B2D9F25A7C}"/>
              </a:ext>
            </a:extLst>
          </p:cNvPr>
          <p:cNvSpPr/>
          <p:nvPr/>
        </p:nvSpPr>
        <p:spPr>
          <a:xfrm>
            <a:off x="2529046" y="5031014"/>
            <a:ext cx="4925262" cy="743038"/>
          </a:xfrm>
          <a:prstGeom prst="rect">
            <a:avLst/>
          </a:prstGeom>
          <a:solidFill>
            <a:schemeClr val="bg1"/>
          </a:solidFill>
          <a:ln w="38100">
            <a:solidFill>
              <a:srgbClr val="FFE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spcBef>
                <a:spcPct val="0"/>
              </a:spcBef>
            </a:pPr>
            <a:r>
              <a:rPr lang="en-GB" altLang="en-US" dirty="0">
                <a:solidFill>
                  <a:schemeClr val="tx1"/>
                </a:solidFill>
              </a:rPr>
              <a:t>How can we be safe around electricity?</a:t>
            </a:r>
            <a:endParaRPr lang="en-GB" altLang="en-US" dirty="0">
              <a:solidFill>
                <a:srgbClr val="FF0000"/>
              </a:solidFill>
            </a:endParaRPr>
          </a:p>
        </p:txBody>
      </p:sp>
      <p:sp>
        <p:nvSpPr>
          <p:cNvPr id="6" name="Oval 5">
            <a:extLst>
              <a:ext uri="{FF2B5EF4-FFF2-40B4-BE49-F238E27FC236}">
                <a16:creationId xmlns:a16="http://schemas.microsoft.com/office/drawing/2014/main" id="{942C9239-565D-49BD-A3CB-1E09BFB2A231}"/>
              </a:ext>
            </a:extLst>
          </p:cNvPr>
          <p:cNvSpPr/>
          <p:nvPr/>
        </p:nvSpPr>
        <p:spPr>
          <a:xfrm>
            <a:off x="1369309" y="4640259"/>
            <a:ext cx="1493242" cy="1524548"/>
          </a:xfrm>
          <a:prstGeom prst="ellipse">
            <a:avLst/>
          </a:prstGeom>
          <a:solidFill>
            <a:srgbClr val="FFE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Talk About It</a:t>
            </a:r>
          </a:p>
        </p:txBody>
      </p:sp>
      <p:sp>
        <p:nvSpPr>
          <p:cNvPr id="7" name="Rectangle 6">
            <a:extLst>
              <a:ext uri="{FF2B5EF4-FFF2-40B4-BE49-F238E27FC236}">
                <a16:creationId xmlns:a16="http://schemas.microsoft.com/office/drawing/2014/main" id="{D1DA2AA6-D3AE-43BB-8133-D213E577B65A}"/>
              </a:ext>
            </a:extLst>
          </p:cNvPr>
          <p:cNvSpPr/>
          <p:nvPr/>
        </p:nvSpPr>
        <p:spPr>
          <a:xfrm>
            <a:off x="1016971" y="1573259"/>
            <a:ext cx="5174104" cy="2067563"/>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CA0CFBA-DED1-4A98-9B7D-8151CB2B0C08}"/>
              </a:ext>
            </a:extLst>
          </p:cNvPr>
          <p:cNvSpPr txBox="1"/>
          <p:nvPr/>
        </p:nvSpPr>
        <p:spPr>
          <a:xfrm>
            <a:off x="1135341" y="1667521"/>
            <a:ext cx="4878425" cy="1754326"/>
          </a:xfrm>
          <a:prstGeom prst="rect">
            <a:avLst/>
          </a:prstGeom>
          <a:noFill/>
        </p:spPr>
        <p:txBody>
          <a:bodyPr wrap="square" rtlCol="0">
            <a:spAutoFit/>
          </a:bodyPr>
          <a:lstStyle/>
          <a:p>
            <a:pPr>
              <a:buFont typeface="Arial" panose="020B0604020202020204" pitchFamily="34" charset="0"/>
              <a:buNone/>
            </a:pPr>
            <a:r>
              <a:rPr lang="en-GB" altLang="en-US" dirty="0"/>
              <a:t>Being careless with electricity could cause an electric shock. If an electrical current enters your body, your heartbeat is interrupted. Your lungs contract so it is difficult to breathe and skin can be burnt. In the worst cases, a person can die from an electric shock.</a:t>
            </a:r>
          </a:p>
        </p:txBody>
      </p:sp>
      <p:pic>
        <p:nvPicPr>
          <p:cNvPr id="10" name="Picture 9" descr="A sign on a pole&#10;&#10;Description automatically generated">
            <a:extLst>
              <a:ext uri="{FF2B5EF4-FFF2-40B4-BE49-F238E27FC236}">
                <a16:creationId xmlns:a16="http://schemas.microsoft.com/office/drawing/2014/main" id="{F0BE483C-4F21-4981-9B26-BC8052E7B36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13767" y="1633337"/>
            <a:ext cx="2370140" cy="3137102"/>
          </a:xfrm>
          <a:prstGeom prst="rect">
            <a:avLst/>
          </a:prstGeom>
        </p:spPr>
      </p:pic>
    </p:spTree>
    <p:extLst>
      <p:ext uri="{BB962C8B-B14F-4D97-AF65-F5344CB8AC3E}">
        <p14:creationId xmlns:p14="http://schemas.microsoft.com/office/powerpoint/2010/main" val="2650140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nextCondLst>
                <p:cond evt="onClick" delay="0">
                  <p:tgtEl>
                    <p:spTgt spid="6"/>
                  </p:tgtEl>
                </p:cond>
              </p:nextCondLst>
            </p:seq>
          </p:childTnLst>
        </p:cTn>
      </p:par>
    </p:tnLst>
    <p:bldLst>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D5673C-47DE-4096-A0A7-D7C51160DF05}"/>
              </a:ext>
            </a:extLst>
          </p:cNvPr>
          <p:cNvSpPr/>
          <p:nvPr/>
        </p:nvSpPr>
        <p:spPr>
          <a:xfrm>
            <a:off x="1828799" y="5134807"/>
            <a:ext cx="6660858" cy="713223"/>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2E76B3D8-47B5-47D6-9B22-742A85CE58FB}"/>
              </a:ext>
            </a:extLst>
          </p:cNvPr>
          <p:cNvSpPr/>
          <p:nvPr/>
        </p:nvSpPr>
        <p:spPr>
          <a:xfrm>
            <a:off x="1358781" y="3039647"/>
            <a:ext cx="7130877" cy="977015"/>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CF636E57-7577-4310-B74B-5CBD30FB9FF6}"/>
              </a:ext>
            </a:extLst>
          </p:cNvPr>
          <p:cNvSpPr/>
          <p:nvPr/>
        </p:nvSpPr>
        <p:spPr>
          <a:xfrm>
            <a:off x="1828798" y="4114050"/>
            <a:ext cx="6660859" cy="944168"/>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79984E20-7A63-42FB-8059-6F740EDF7E68}"/>
              </a:ext>
            </a:extLst>
          </p:cNvPr>
          <p:cNvSpPr>
            <a:spLocks noGrp="1"/>
          </p:cNvSpPr>
          <p:nvPr>
            <p:ph type="title"/>
          </p:nvPr>
        </p:nvSpPr>
        <p:spPr>
          <a:xfrm>
            <a:off x="439271" y="460966"/>
            <a:ext cx="8265458" cy="994306"/>
          </a:xfrm>
        </p:spPr>
        <p:txBody>
          <a:bodyPr/>
          <a:lstStyle/>
          <a:p>
            <a:pPr algn="ctr"/>
            <a:r>
              <a:rPr lang="en-GB" sz="3600" dirty="0"/>
              <a:t>Electricity Safety at Home</a:t>
            </a:r>
          </a:p>
        </p:txBody>
      </p:sp>
      <p:sp>
        <p:nvSpPr>
          <p:cNvPr id="4" name="Rectangle 3">
            <a:hlinkClick r:id="rId2"/>
            <a:extLst>
              <a:ext uri="{FF2B5EF4-FFF2-40B4-BE49-F238E27FC236}">
                <a16:creationId xmlns:a16="http://schemas.microsoft.com/office/drawing/2014/main" id="{C3B886E4-9835-462B-A016-B55A9E69D37E}"/>
              </a:ext>
            </a:extLst>
          </p:cNvPr>
          <p:cNvSpPr/>
          <p:nvPr/>
        </p:nvSpPr>
        <p:spPr>
          <a:xfrm>
            <a:off x="8548382" y="6627303"/>
            <a:ext cx="595618" cy="230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8C2A2159-D63E-4650-BACC-546673ADAA4E}"/>
              </a:ext>
            </a:extLst>
          </p:cNvPr>
          <p:cNvSpPr txBox="1"/>
          <p:nvPr/>
        </p:nvSpPr>
        <p:spPr>
          <a:xfrm>
            <a:off x="581115" y="1389377"/>
            <a:ext cx="8265458" cy="369332"/>
          </a:xfrm>
          <a:prstGeom prst="rect">
            <a:avLst/>
          </a:prstGeom>
          <a:noFill/>
        </p:spPr>
        <p:txBody>
          <a:bodyPr wrap="square" rtlCol="0">
            <a:spAutoFit/>
          </a:bodyPr>
          <a:lstStyle/>
          <a:p>
            <a:pPr>
              <a:spcBef>
                <a:spcPct val="0"/>
              </a:spcBef>
            </a:pPr>
            <a:r>
              <a:rPr lang="en-GB" altLang="en-US" dirty="0"/>
              <a:t>There are lots of ways to stay safe around electricity when you are at home.</a:t>
            </a:r>
          </a:p>
        </p:txBody>
      </p:sp>
      <p:sp>
        <p:nvSpPr>
          <p:cNvPr id="6" name="Rectangle 5">
            <a:extLst>
              <a:ext uri="{FF2B5EF4-FFF2-40B4-BE49-F238E27FC236}">
                <a16:creationId xmlns:a16="http://schemas.microsoft.com/office/drawing/2014/main" id="{64A8F44F-325D-4D72-9A02-3B5B3D8F8D5D}"/>
              </a:ext>
            </a:extLst>
          </p:cNvPr>
          <p:cNvSpPr/>
          <p:nvPr/>
        </p:nvSpPr>
        <p:spPr>
          <a:xfrm>
            <a:off x="1828800" y="1996773"/>
            <a:ext cx="6660858" cy="944168"/>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D172701F-4F13-4863-B210-43FEE77A9C74}"/>
              </a:ext>
            </a:extLst>
          </p:cNvPr>
          <p:cNvSpPr txBox="1"/>
          <p:nvPr/>
        </p:nvSpPr>
        <p:spPr>
          <a:xfrm>
            <a:off x="2638337" y="2008034"/>
            <a:ext cx="5851320" cy="3862596"/>
          </a:xfrm>
          <a:prstGeom prst="rect">
            <a:avLst/>
          </a:prstGeom>
          <a:noFill/>
        </p:spPr>
        <p:txBody>
          <a:bodyPr wrap="square" rtlCol="0">
            <a:spAutoFit/>
          </a:bodyPr>
          <a:lstStyle/>
          <a:p>
            <a:pPr marL="285750" indent="-285750">
              <a:buFont typeface="Arial" panose="020B0604020202020204" pitchFamily="34" charset="0"/>
              <a:buChar char="•"/>
              <a:defRPr/>
            </a:pPr>
            <a:r>
              <a:rPr lang="en-GB" dirty="0">
                <a:latin typeface="Twinkl" pitchFamily="50" charset="0"/>
              </a:rPr>
              <a:t>Never put your fingers in a plug socket. Even if the switch is in the off position, there will still be an electrical current in the socket.</a:t>
            </a:r>
          </a:p>
          <a:p>
            <a:pPr marL="285750" indent="-285750">
              <a:spcBef>
                <a:spcPts val="1800"/>
              </a:spcBef>
              <a:buFont typeface="Arial" panose="020B0604020202020204" pitchFamily="34" charset="0"/>
              <a:buChar char="•"/>
              <a:defRPr/>
            </a:pPr>
            <a:r>
              <a:rPr lang="en-GB" dirty="0">
                <a:latin typeface="Twinkl" pitchFamily="50" charset="0"/>
              </a:rPr>
              <a:t>If you need to unplug equipment, turn off the switch on the socket and then carefully take the plug out. Don’t try to yank it out!</a:t>
            </a:r>
          </a:p>
          <a:p>
            <a:pPr marL="285750" indent="-285750">
              <a:spcBef>
                <a:spcPts val="3000"/>
              </a:spcBef>
              <a:buFont typeface="Arial" panose="020B0604020202020204" pitchFamily="34" charset="0"/>
              <a:buChar char="•"/>
              <a:defRPr/>
            </a:pPr>
            <a:r>
              <a:rPr lang="en-GB" dirty="0">
                <a:latin typeface="Twinkl" pitchFamily="50" charset="0"/>
              </a:rPr>
              <a:t>Don’t overload sockets. Using lots of extension cords could damage the electrical system and cause a fire.</a:t>
            </a:r>
          </a:p>
          <a:p>
            <a:pPr marL="285750" indent="-285750">
              <a:spcBef>
                <a:spcPts val="3000"/>
              </a:spcBef>
              <a:buFont typeface="Arial" panose="020B0604020202020204" pitchFamily="34" charset="0"/>
              <a:buChar char="•"/>
              <a:defRPr/>
            </a:pPr>
            <a:r>
              <a:rPr lang="en-GB" dirty="0">
                <a:latin typeface="Twinkl" pitchFamily="50" charset="0"/>
              </a:rPr>
              <a:t>If you notice an electrical wire is damaged, you must tell a grown-up straight away.</a:t>
            </a:r>
          </a:p>
        </p:txBody>
      </p:sp>
      <p:grpSp>
        <p:nvGrpSpPr>
          <p:cNvPr id="10" name="Group 9">
            <a:extLst>
              <a:ext uri="{FF2B5EF4-FFF2-40B4-BE49-F238E27FC236}">
                <a16:creationId xmlns:a16="http://schemas.microsoft.com/office/drawing/2014/main" id="{40F7CD3A-C760-431C-ADFF-E480C588C6BC}"/>
              </a:ext>
            </a:extLst>
          </p:cNvPr>
          <p:cNvGrpSpPr/>
          <p:nvPr/>
        </p:nvGrpSpPr>
        <p:grpSpPr>
          <a:xfrm>
            <a:off x="581115" y="1934828"/>
            <a:ext cx="2057223" cy="2062414"/>
            <a:chOff x="945653" y="2931005"/>
            <a:chExt cx="1902000" cy="1910165"/>
          </a:xfrm>
        </p:grpSpPr>
        <p:sp>
          <p:nvSpPr>
            <p:cNvPr id="9" name="Oval 8">
              <a:extLst>
                <a:ext uri="{FF2B5EF4-FFF2-40B4-BE49-F238E27FC236}">
                  <a16:creationId xmlns:a16="http://schemas.microsoft.com/office/drawing/2014/main" id="{D3821000-E63B-487C-A0A7-99D048231D13}"/>
                </a:ext>
              </a:extLst>
            </p:cNvPr>
            <p:cNvSpPr/>
            <p:nvPr/>
          </p:nvSpPr>
          <p:spPr>
            <a:xfrm>
              <a:off x="945654" y="2931005"/>
              <a:ext cx="1901999" cy="1901999"/>
            </a:xfrm>
            <a:prstGeom prst="ellipse">
              <a:avLst/>
            </a:prstGeom>
            <a:solidFill>
              <a:schemeClr val="bg1"/>
            </a:solid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9FC5F93B-FD81-4102-A99E-45E7CE7B38C4}"/>
                </a:ext>
              </a:extLst>
            </p:cNvPr>
            <p:cNvSpPr/>
            <p:nvPr/>
          </p:nvSpPr>
          <p:spPr>
            <a:xfrm>
              <a:off x="945653" y="2939171"/>
              <a:ext cx="1901999" cy="1901999"/>
            </a:xfrm>
            <a:prstGeom prst="ellipse">
              <a:avLst/>
            </a:prstGeom>
            <a:blipFill>
              <a:blip r:embed="rId3" cstate="screen">
                <a:extLst>
                  <a:ext uri="{28A0092B-C50C-407E-A947-70E740481C1C}">
                    <a14:useLocalDpi xmlns:a14="http://schemas.microsoft.com/office/drawing/2010/main"/>
                  </a:ext>
                </a:extLst>
              </a:blip>
              <a:stretch>
                <a:fillRect l="6287" t="16236" r="6287" b="22834"/>
              </a:stretch>
            </a:blip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11" name="Group 10">
            <a:extLst>
              <a:ext uri="{FF2B5EF4-FFF2-40B4-BE49-F238E27FC236}">
                <a16:creationId xmlns:a16="http://schemas.microsoft.com/office/drawing/2014/main" id="{2A4A188E-D889-4F19-B1F1-9536ECD4241F}"/>
              </a:ext>
            </a:extLst>
          </p:cNvPr>
          <p:cNvGrpSpPr/>
          <p:nvPr/>
        </p:nvGrpSpPr>
        <p:grpSpPr>
          <a:xfrm>
            <a:off x="581115" y="4107467"/>
            <a:ext cx="2057222" cy="2062413"/>
            <a:chOff x="945653" y="2931005"/>
            <a:chExt cx="1902000" cy="1910165"/>
          </a:xfrm>
        </p:grpSpPr>
        <p:sp>
          <p:nvSpPr>
            <p:cNvPr id="12" name="Oval 11">
              <a:extLst>
                <a:ext uri="{FF2B5EF4-FFF2-40B4-BE49-F238E27FC236}">
                  <a16:creationId xmlns:a16="http://schemas.microsoft.com/office/drawing/2014/main" id="{B953F0D2-D10C-4CCC-8EB2-E8072C5B2800}"/>
                </a:ext>
              </a:extLst>
            </p:cNvPr>
            <p:cNvSpPr/>
            <p:nvPr/>
          </p:nvSpPr>
          <p:spPr>
            <a:xfrm>
              <a:off x="945654" y="2931005"/>
              <a:ext cx="1901999" cy="1901999"/>
            </a:xfrm>
            <a:prstGeom prst="ellipse">
              <a:avLst/>
            </a:prstGeom>
            <a:solidFill>
              <a:schemeClr val="bg1"/>
            </a:solid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AC74684A-875E-45C3-85F8-D2A532DEFC7B}"/>
                </a:ext>
              </a:extLst>
            </p:cNvPr>
            <p:cNvSpPr/>
            <p:nvPr/>
          </p:nvSpPr>
          <p:spPr>
            <a:xfrm>
              <a:off x="945653" y="2939171"/>
              <a:ext cx="1901999" cy="1901999"/>
            </a:xfrm>
            <a:prstGeom prst="ellipse">
              <a:avLst/>
            </a:prstGeom>
            <a:blipFill>
              <a:blip r:embed="rId4" cstate="screen">
                <a:extLst>
                  <a:ext uri="{28A0092B-C50C-407E-A947-70E740481C1C}">
                    <a14:useLocalDpi xmlns:a14="http://schemas.microsoft.com/office/drawing/2010/main"/>
                  </a:ext>
                </a:extLst>
              </a:blip>
              <a:stretch>
                <a:fillRect l="6287" t="9587" r="6287" b="16185"/>
              </a:stretch>
            </a:blip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30923388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07838A11-5E41-4DB7-83A2-3346F36416DA}"/>
              </a:ext>
            </a:extLst>
          </p:cNvPr>
          <p:cNvSpPr/>
          <p:nvPr/>
        </p:nvSpPr>
        <p:spPr>
          <a:xfrm>
            <a:off x="1692064" y="4790010"/>
            <a:ext cx="6640083" cy="1339110"/>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E4C5539B-0F54-4EAF-BC20-37AEDDEFE266}"/>
              </a:ext>
            </a:extLst>
          </p:cNvPr>
          <p:cNvSpPr/>
          <p:nvPr/>
        </p:nvSpPr>
        <p:spPr>
          <a:xfrm>
            <a:off x="1692065" y="3476825"/>
            <a:ext cx="6640083" cy="1120584"/>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EBAA6892-6B09-4590-875C-F68C39F517BF}"/>
              </a:ext>
            </a:extLst>
          </p:cNvPr>
          <p:cNvSpPr/>
          <p:nvPr/>
        </p:nvSpPr>
        <p:spPr>
          <a:xfrm>
            <a:off x="1692066" y="1498001"/>
            <a:ext cx="6640083" cy="1797715"/>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4B2F63EB-E85C-4E32-922C-4318B1133E47}"/>
              </a:ext>
            </a:extLst>
          </p:cNvPr>
          <p:cNvSpPr>
            <a:spLocks noGrp="1"/>
          </p:cNvSpPr>
          <p:nvPr>
            <p:ph type="title"/>
          </p:nvPr>
        </p:nvSpPr>
        <p:spPr>
          <a:xfrm>
            <a:off x="439271" y="392598"/>
            <a:ext cx="8265458" cy="994306"/>
          </a:xfrm>
        </p:spPr>
        <p:txBody>
          <a:bodyPr/>
          <a:lstStyle/>
          <a:p>
            <a:pPr algn="ctr"/>
            <a:r>
              <a:rPr lang="en-GB" sz="3600" dirty="0"/>
              <a:t>Electricity Safety at Home</a:t>
            </a:r>
          </a:p>
        </p:txBody>
      </p:sp>
      <p:sp>
        <p:nvSpPr>
          <p:cNvPr id="4" name="Rectangle 3">
            <a:hlinkClick r:id="rId2"/>
            <a:extLst>
              <a:ext uri="{FF2B5EF4-FFF2-40B4-BE49-F238E27FC236}">
                <a16:creationId xmlns:a16="http://schemas.microsoft.com/office/drawing/2014/main" id="{0F3B9CDC-EB1C-4BDA-B0F2-298B6E61D836}"/>
              </a:ext>
            </a:extLst>
          </p:cNvPr>
          <p:cNvSpPr/>
          <p:nvPr/>
        </p:nvSpPr>
        <p:spPr>
          <a:xfrm>
            <a:off x="8548382" y="6627303"/>
            <a:ext cx="595618" cy="230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9F4F2C02-61E7-43E3-A89F-6E9BDD52CC5C}"/>
              </a:ext>
            </a:extLst>
          </p:cNvPr>
          <p:cNvSpPr txBox="1"/>
          <p:nvPr/>
        </p:nvSpPr>
        <p:spPr>
          <a:xfrm>
            <a:off x="2633103" y="1505599"/>
            <a:ext cx="5699044" cy="4708981"/>
          </a:xfrm>
          <a:prstGeom prst="rect">
            <a:avLst/>
          </a:prstGeom>
          <a:noFill/>
        </p:spPr>
        <p:txBody>
          <a:bodyPr wrap="square" rtlCol="0">
            <a:spAutoFit/>
          </a:bodyPr>
          <a:lstStyle/>
          <a:p>
            <a:pPr marL="285750" indent="-285750">
              <a:lnSpc>
                <a:spcPct val="100000"/>
              </a:lnSpc>
              <a:spcBef>
                <a:spcPct val="0"/>
              </a:spcBef>
              <a:buFont typeface="Arial" panose="020B0604020202020204" pitchFamily="34" charset="0"/>
              <a:buChar char="•"/>
            </a:pPr>
            <a:r>
              <a:rPr lang="en-GB" altLang="en-US" dirty="0"/>
              <a:t>Make sure electrical wires are tucked out of the way because they can be a trip hazard. If a pet chewed on wires, it could get an electric shock. If wires dangle from kitchen surfaces, young children could pull them causing appliances to fall and cause an injury.</a:t>
            </a:r>
          </a:p>
          <a:p>
            <a:pPr marL="285750" indent="-285750">
              <a:lnSpc>
                <a:spcPct val="100000"/>
              </a:lnSpc>
              <a:spcBef>
                <a:spcPct val="0"/>
              </a:spcBef>
              <a:buFont typeface="Arial" panose="020B0604020202020204" pitchFamily="34" charset="0"/>
              <a:buChar char="•"/>
            </a:pPr>
            <a:endParaRPr lang="en-GB" altLang="en-US" dirty="0"/>
          </a:p>
          <a:p>
            <a:pPr marL="285750" indent="-285750">
              <a:lnSpc>
                <a:spcPct val="100000"/>
              </a:lnSpc>
              <a:spcBef>
                <a:spcPts val="1200"/>
              </a:spcBef>
              <a:buFont typeface="Arial" panose="020B0604020202020204" pitchFamily="34" charset="0"/>
              <a:buChar char="•"/>
            </a:pPr>
            <a:r>
              <a:rPr lang="en-GB" altLang="en-US" dirty="0"/>
              <a:t>If a piece of bread gets stuck in the toaster, do not use a knife to try and get the bread out - a knife is metal so it will conduct electricity.</a:t>
            </a:r>
          </a:p>
          <a:p>
            <a:pPr>
              <a:lnSpc>
                <a:spcPct val="100000"/>
              </a:lnSpc>
              <a:spcBef>
                <a:spcPct val="0"/>
              </a:spcBef>
            </a:pPr>
            <a:endParaRPr lang="en-GB" altLang="en-US" dirty="0"/>
          </a:p>
          <a:p>
            <a:pPr marL="285750" indent="-285750">
              <a:lnSpc>
                <a:spcPct val="100000"/>
              </a:lnSpc>
              <a:spcBef>
                <a:spcPts val="1200"/>
              </a:spcBef>
              <a:buFont typeface="Arial" panose="020B0604020202020204" pitchFamily="34" charset="0"/>
              <a:buChar char="•"/>
            </a:pPr>
            <a:r>
              <a:rPr lang="en-GB" altLang="en-US" dirty="0"/>
              <a:t>Don’t touch a light switch or plug socket with wet hands. Water conducts electricity so could cause an electric shock. This is why most bathroom lights have pull cords instead of switches.</a:t>
            </a:r>
          </a:p>
        </p:txBody>
      </p:sp>
      <p:grpSp>
        <p:nvGrpSpPr>
          <p:cNvPr id="6" name="Group 5">
            <a:extLst>
              <a:ext uri="{FF2B5EF4-FFF2-40B4-BE49-F238E27FC236}">
                <a16:creationId xmlns:a16="http://schemas.microsoft.com/office/drawing/2014/main" id="{186F16DE-EAAF-4C86-9FB2-D550CF5CCD8F}"/>
              </a:ext>
            </a:extLst>
          </p:cNvPr>
          <p:cNvGrpSpPr/>
          <p:nvPr/>
        </p:nvGrpSpPr>
        <p:grpSpPr>
          <a:xfrm>
            <a:off x="978686" y="1187865"/>
            <a:ext cx="1677868" cy="1676292"/>
            <a:chOff x="945653" y="2931005"/>
            <a:chExt cx="1902000" cy="1903568"/>
          </a:xfrm>
        </p:grpSpPr>
        <p:sp>
          <p:nvSpPr>
            <p:cNvPr id="7" name="Oval 6">
              <a:extLst>
                <a:ext uri="{FF2B5EF4-FFF2-40B4-BE49-F238E27FC236}">
                  <a16:creationId xmlns:a16="http://schemas.microsoft.com/office/drawing/2014/main" id="{1FED0AB0-BC90-4869-BC6C-990D8D2E474E}"/>
                </a:ext>
              </a:extLst>
            </p:cNvPr>
            <p:cNvSpPr/>
            <p:nvPr/>
          </p:nvSpPr>
          <p:spPr>
            <a:xfrm>
              <a:off x="945654" y="2931005"/>
              <a:ext cx="1901999" cy="1901999"/>
            </a:xfrm>
            <a:prstGeom prst="ellipse">
              <a:avLst/>
            </a:prstGeom>
            <a:solidFill>
              <a:schemeClr val="bg1"/>
            </a:solid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AE2F8194-3EED-4411-A403-8329ED7678F2}"/>
                </a:ext>
              </a:extLst>
            </p:cNvPr>
            <p:cNvSpPr/>
            <p:nvPr/>
          </p:nvSpPr>
          <p:spPr>
            <a:xfrm>
              <a:off x="945653" y="2932573"/>
              <a:ext cx="1901999" cy="1902000"/>
            </a:xfrm>
            <a:prstGeom prst="ellipse">
              <a:avLst/>
            </a:prstGeom>
            <a:blipFill>
              <a:blip r:embed="rId3" cstate="screen">
                <a:extLst>
                  <a:ext uri="{28A0092B-C50C-407E-A947-70E740481C1C}">
                    <a14:useLocalDpi xmlns:a14="http://schemas.microsoft.com/office/drawing/2010/main"/>
                  </a:ext>
                </a:extLst>
              </a:blip>
              <a:stretch>
                <a:fillRect l="4939" t="20954" r="9131"/>
              </a:stretch>
            </a:blip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9" name="Group 8">
            <a:extLst>
              <a:ext uri="{FF2B5EF4-FFF2-40B4-BE49-F238E27FC236}">
                <a16:creationId xmlns:a16="http://schemas.microsoft.com/office/drawing/2014/main" id="{3E5F6DBF-584B-43F1-A0BE-E469E4C3F037}"/>
              </a:ext>
            </a:extLst>
          </p:cNvPr>
          <p:cNvGrpSpPr/>
          <p:nvPr/>
        </p:nvGrpSpPr>
        <p:grpSpPr>
          <a:xfrm>
            <a:off x="955236" y="2901906"/>
            <a:ext cx="1677867" cy="1682100"/>
            <a:chOff x="945653" y="2931005"/>
            <a:chExt cx="1902000" cy="1910165"/>
          </a:xfrm>
        </p:grpSpPr>
        <p:sp>
          <p:nvSpPr>
            <p:cNvPr id="10" name="Oval 9">
              <a:extLst>
                <a:ext uri="{FF2B5EF4-FFF2-40B4-BE49-F238E27FC236}">
                  <a16:creationId xmlns:a16="http://schemas.microsoft.com/office/drawing/2014/main" id="{D671A816-2E9C-44B8-B4CE-1AB97E96FD1A}"/>
                </a:ext>
              </a:extLst>
            </p:cNvPr>
            <p:cNvSpPr/>
            <p:nvPr/>
          </p:nvSpPr>
          <p:spPr>
            <a:xfrm>
              <a:off x="945654" y="2931005"/>
              <a:ext cx="1901999" cy="1901999"/>
            </a:xfrm>
            <a:prstGeom prst="ellipse">
              <a:avLst/>
            </a:prstGeom>
            <a:solidFill>
              <a:schemeClr val="bg1"/>
            </a:solid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5956E6B3-9193-491A-A56C-52CBEADDDC5F}"/>
                </a:ext>
              </a:extLst>
            </p:cNvPr>
            <p:cNvSpPr/>
            <p:nvPr/>
          </p:nvSpPr>
          <p:spPr>
            <a:xfrm>
              <a:off x="945653" y="2939171"/>
              <a:ext cx="1901999" cy="1901999"/>
            </a:xfrm>
            <a:prstGeom prst="ellipse">
              <a:avLst/>
            </a:prstGeom>
            <a:blipFill>
              <a:blip r:embed="rId4" cstate="screen">
                <a:extLst>
                  <a:ext uri="{28A0092B-C50C-407E-A947-70E740481C1C}">
                    <a14:useLocalDpi xmlns:a14="http://schemas.microsoft.com/office/drawing/2010/main"/>
                  </a:ext>
                </a:extLst>
              </a:blip>
              <a:stretch>
                <a:fillRect l="11227" t="14158" r="7035" b="20756"/>
              </a:stretch>
            </a:blip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12" name="Group 11">
            <a:extLst>
              <a:ext uri="{FF2B5EF4-FFF2-40B4-BE49-F238E27FC236}">
                <a16:creationId xmlns:a16="http://schemas.microsoft.com/office/drawing/2014/main" id="{A3EE696A-64F0-4F1C-A1DA-03F20A7F77F9}"/>
              </a:ext>
            </a:extLst>
          </p:cNvPr>
          <p:cNvGrpSpPr/>
          <p:nvPr/>
        </p:nvGrpSpPr>
        <p:grpSpPr>
          <a:xfrm>
            <a:off x="955235" y="4635482"/>
            <a:ext cx="1677867" cy="1682100"/>
            <a:chOff x="945653" y="2931005"/>
            <a:chExt cx="1902000" cy="1910165"/>
          </a:xfrm>
        </p:grpSpPr>
        <p:sp>
          <p:nvSpPr>
            <p:cNvPr id="13" name="Oval 12">
              <a:extLst>
                <a:ext uri="{FF2B5EF4-FFF2-40B4-BE49-F238E27FC236}">
                  <a16:creationId xmlns:a16="http://schemas.microsoft.com/office/drawing/2014/main" id="{CBEA4784-9C8E-435E-AE9C-86F7654015FE}"/>
                </a:ext>
              </a:extLst>
            </p:cNvPr>
            <p:cNvSpPr/>
            <p:nvPr/>
          </p:nvSpPr>
          <p:spPr>
            <a:xfrm>
              <a:off x="945654" y="2931005"/>
              <a:ext cx="1901999" cy="1901999"/>
            </a:xfrm>
            <a:prstGeom prst="ellipse">
              <a:avLst/>
            </a:prstGeom>
            <a:solidFill>
              <a:schemeClr val="bg1"/>
            </a:solid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8B12986-8909-4596-BA25-0F9FAF6671DD}"/>
                </a:ext>
              </a:extLst>
            </p:cNvPr>
            <p:cNvSpPr/>
            <p:nvPr/>
          </p:nvSpPr>
          <p:spPr>
            <a:xfrm>
              <a:off x="945653" y="2939171"/>
              <a:ext cx="1901999" cy="1901999"/>
            </a:xfrm>
            <a:prstGeom prst="ellipse">
              <a:avLst/>
            </a:prstGeom>
            <a:blipFill>
              <a:blip r:embed="rId5" cstate="screen">
                <a:extLst>
                  <a:ext uri="{28A0092B-C50C-407E-A947-70E740481C1C}">
                    <a14:useLocalDpi xmlns:a14="http://schemas.microsoft.com/office/drawing/2010/main"/>
                  </a:ext>
                </a:extLst>
              </a:blip>
              <a:stretch>
                <a:fillRect l="7036" t="661"/>
              </a:stretch>
            </a:blip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4142750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0080146-3A3F-420A-B145-733581351C89}"/>
              </a:ext>
            </a:extLst>
          </p:cNvPr>
          <p:cNvSpPr/>
          <p:nvPr/>
        </p:nvSpPr>
        <p:spPr>
          <a:xfrm>
            <a:off x="1760430" y="4473739"/>
            <a:ext cx="6787952" cy="845678"/>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433A42A5-2019-459F-B0C5-94BAFD3A2447}"/>
              </a:ext>
            </a:extLst>
          </p:cNvPr>
          <p:cNvSpPr/>
          <p:nvPr/>
        </p:nvSpPr>
        <p:spPr>
          <a:xfrm>
            <a:off x="1760430" y="3227778"/>
            <a:ext cx="6787952" cy="1070757"/>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29EF1169-F703-4AB3-A737-4B02C2D2FE63}"/>
              </a:ext>
            </a:extLst>
          </p:cNvPr>
          <p:cNvSpPr/>
          <p:nvPr/>
        </p:nvSpPr>
        <p:spPr>
          <a:xfrm>
            <a:off x="1760430" y="1682528"/>
            <a:ext cx="6787952" cy="1368321"/>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F690E7AA-35C5-4DE6-B30E-1BC22DC32E85}"/>
              </a:ext>
            </a:extLst>
          </p:cNvPr>
          <p:cNvSpPr txBox="1">
            <a:spLocks/>
          </p:cNvSpPr>
          <p:nvPr/>
        </p:nvSpPr>
        <p:spPr>
          <a:xfrm>
            <a:off x="439271" y="392598"/>
            <a:ext cx="826545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t>Electricity Safety at Home</a:t>
            </a:r>
          </a:p>
        </p:txBody>
      </p:sp>
      <p:sp>
        <p:nvSpPr>
          <p:cNvPr id="4" name="Rectangle 3">
            <a:hlinkClick r:id="rId2"/>
            <a:extLst>
              <a:ext uri="{FF2B5EF4-FFF2-40B4-BE49-F238E27FC236}">
                <a16:creationId xmlns:a16="http://schemas.microsoft.com/office/drawing/2014/main" id="{5D988455-97E3-422A-9775-FCC2152133A2}"/>
              </a:ext>
            </a:extLst>
          </p:cNvPr>
          <p:cNvSpPr/>
          <p:nvPr/>
        </p:nvSpPr>
        <p:spPr>
          <a:xfrm>
            <a:off x="8548382" y="6627303"/>
            <a:ext cx="595618" cy="230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1217FE7-317F-450F-8423-A4A7FFCD6403}"/>
              </a:ext>
            </a:extLst>
          </p:cNvPr>
          <p:cNvSpPr txBox="1"/>
          <p:nvPr/>
        </p:nvSpPr>
        <p:spPr>
          <a:xfrm>
            <a:off x="2559166" y="1777423"/>
            <a:ext cx="5915281" cy="3447098"/>
          </a:xfrm>
          <a:prstGeom prst="rect">
            <a:avLst/>
          </a:prstGeom>
          <a:noFill/>
        </p:spPr>
        <p:txBody>
          <a:bodyPr wrap="square" rtlCol="0">
            <a:spAutoFit/>
          </a:bodyPr>
          <a:lstStyle/>
          <a:p>
            <a:pPr marL="285750" indent="-285750">
              <a:lnSpc>
                <a:spcPct val="100000"/>
              </a:lnSpc>
              <a:spcBef>
                <a:spcPct val="0"/>
              </a:spcBef>
              <a:buFont typeface="Arial" panose="020B0604020202020204" pitchFamily="34" charset="0"/>
              <a:buChar char="•"/>
            </a:pPr>
            <a:r>
              <a:rPr lang="en-GB" altLang="en-US" dirty="0"/>
              <a:t>Hair straighteners, hairdryers and other electrical devices shouldn’t be used in the bathroom. Some bathrooms have special plugs so that electric shavers can be used but these are not for normal appliances.</a:t>
            </a:r>
          </a:p>
          <a:p>
            <a:pPr marL="285750" indent="-285750">
              <a:lnSpc>
                <a:spcPct val="100000"/>
              </a:lnSpc>
              <a:spcBef>
                <a:spcPct val="0"/>
              </a:spcBef>
              <a:buFont typeface="Arial" panose="020B0604020202020204" pitchFamily="34" charset="0"/>
              <a:buChar char="•"/>
            </a:pPr>
            <a:endParaRPr lang="en-GB" altLang="en-US" dirty="0"/>
          </a:p>
          <a:p>
            <a:pPr marL="285750" indent="-285750">
              <a:lnSpc>
                <a:spcPct val="100000"/>
              </a:lnSpc>
              <a:spcBef>
                <a:spcPts val="1200"/>
              </a:spcBef>
              <a:buFont typeface="Arial" panose="020B0604020202020204" pitchFamily="34" charset="0"/>
              <a:buChar char="•"/>
            </a:pPr>
            <a:r>
              <a:rPr lang="en-GB" altLang="en-US" dirty="0"/>
              <a:t>When you leave the house, electrical equipment, such as tumble dryers shouldn’t be left on. Sometimes these appliances can overheat and cause a fire.</a:t>
            </a:r>
          </a:p>
          <a:p>
            <a:pPr marL="285750" indent="-285750">
              <a:lnSpc>
                <a:spcPct val="100000"/>
              </a:lnSpc>
              <a:spcBef>
                <a:spcPct val="0"/>
              </a:spcBef>
              <a:buFont typeface="Arial" panose="020B0604020202020204" pitchFamily="34" charset="0"/>
              <a:buChar char="•"/>
            </a:pPr>
            <a:endParaRPr lang="en-GB" altLang="en-US" dirty="0"/>
          </a:p>
          <a:p>
            <a:pPr marL="285750" indent="-285750">
              <a:lnSpc>
                <a:spcPct val="100000"/>
              </a:lnSpc>
              <a:spcBef>
                <a:spcPts val="1200"/>
              </a:spcBef>
              <a:buFont typeface="Arial" panose="020B0604020202020204" pitchFamily="34" charset="0"/>
              <a:buChar char="•"/>
            </a:pPr>
            <a:r>
              <a:rPr lang="en-GB" altLang="en-US" dirty="0"/>
              <a:t>If you are not sure about anything, it is important to always ask an adult for help.</a:t>
            </a:r>
          </a:p>
        </p:txBody>
      </p:sp>
      <p:grpSp>
        <p:nvGrpSpPr>
          <p:cNvPr id="6" name="Group 5">
            <a:extLst>
              <a:ext uri="{FF2B5EF4-FFF2-40B4-BE49-F238E27FC236}">
                <a16:creationId xmlns:a16="http://schemas.microsoft.com/office/drawing/2014/main" id="{DD2D19C1-AFA1-4A45-82AC-7139E773AABC}"/>
              </a:ext>
            </a:extLst>
          </p:cNvPr>
          <p:cNvGrpSpPr/>
          <p:nvPr/>
        </p:nvGrpSpPr>
        <p:grpSpPr>
          <a:xfrm>
            <a:off x="575880" y="1539783"/>
            <a:ext cx="2057223" cy="2062414"/>
            <a:chOff x="945653" y="2931005"/>
            <a:chExt cx="1902000" cy="1910165"/>
          </a:xfrm>
        </p:grpSpPr>
        <p:sp>
          <p:nvSpPr>
            <p:cNvPr id="7" name="Oval 6">
              <a:extLst>
                <a:ext uri="{FF2B5EF4-FFF2-40B4-BE49-F238E27FC236}">
                  <a16:creationId xmlns:a16="http://schemas.microsoft.com/office/drawing/2014/main" id="{909347FD-8490-4384-BD38-E669A04E2009}"/>
                </a:ext>
              </a:extLst>
            </p:cNvPr>
            <p:cNvSpPr/>
            <p:nvPr/>
          </p:nvSpPr>
          <p:spPr>
            <a:xfrm>
              <a:off x="945654" y="2931005"/>
              <a:ext cx="1901999" cy="1901999"/>
            </a:xfrm>
            <a:prstGeom prst="ellipse">
              <a:avLst/>
            </a:prstGeom>
            <a:solidFill>
              <a:schemeClr val="bg1"/>
            </a:solid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C008FAF5-8989-4DF8-BA49-2C11C13177C7}"/>
                </a:ext>
              </a:extLst>
            </p:cNvPr>
            <p:cNvSpPr/>
            <p:nvPr/>
          </p:nvSpPr>
          <p:spPr>
            <a:xfrm>
              <a:off x="945653" y="2939171"/>
              <a:ext cx="1901999" cy="1901999"/>
            </a:xfrm>
            <a:prstGeom prst="ellipse">
              <a:avLst/>
            </a:prstGeom>
            <a:blipFill>
              <a:blip r:embed="rId3" cstate="screen">
                <a:extLst>
                  <a:ext uri="{28A0092B-C50C-407E-A947-70E740481C1C}">
                    <a14:useLocalDpi xmlns:a14="http://schemas.microsoft.com/office/drawing/2010/main"/>
                  </a:ext>
                </a:extLst>
              </a:blip>
              <a:stretch>
                <a:fillRect l="12376" t="14940" r="12376" b="4421"/>
              </a:stretch>
            </a:blip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9" name="Group 8">
            <a:extLst>
              <a:ext uri="{FF2B5EF4-FFF2-40B4-BE49-F238E27FC236}">
                <a16:creationId xmlns:a16="http://schemas.microsoft.com/office/drawing/2014/main" id="{5F313A97-3795-45E2-B929-05BCFC779DC3}"/>
              </a:ext>
            </a:extLst>
          </p:cNvPr>
          <p:cNvGrpSpPr/>
          <p:nvPr/>
        </p:nvGrpSpPr>
        <p:grpSpPr>
          <a:xfrm>
            <a:off x="575880" y="3661146"/>
            <a:ext cx="2057222" cy="2062413"/>
            <a:chOff x="945653" y="2931005"/>
            <a:chExt cx="1902000" cy="1910165"/>
          </a:xfrm>
        </p:grpSpPr>
        <p:sp>
          <p:nvSpPr>
            <p:cNvPr id="10" name="Oval 9">
              <a:extLst>
                <a:ext uri="{FF2B5EF4-FFF2-40B4-BE49-F238E27FC236}">
                  <a16:creationId xmlns:a16="http://schemas.microsoft.com/office/drawing/2014/main" id="{F1184716-41A5-4543-A24A-09A837007F1B}"/>
                </a:ext>
              </a:extLst>
            </p:cNvPr>
            <p:cNvSpPr/>
            <p:nvPr/>
          </p:nvSpPr>
          <p:spPr>
            <a:xfrm>
              <a:off x="945654" y="2931005"/>
              <a:ext cx="1901999" cy="1901999"/>
            </a:xfrm>
            <a:prstGeom prst="ellipse">
              <a:avLst/>
            </a:prstGeom>
            <a:solidFill>
              <a:schemeClr val="bg1"/>
            </a:solid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22D3ADB0-3083-4562-B666-9238D5E14BA9}"/>
                </a:ext>
              </a:extLst>
            </p:cNvPr>
            <p:cNvSpPr/>
            <p:nvPr/>
          </p:nvSpPr>
          <p:spPr>
            <a:xfrm>
              <a:off x="945653" y="2939171"/>
              <a:ext cx="1901999" cy="1901999"/>
            </a:xfrm>
            <a:prstGeom prst="ellipse">
              <a:avLst/>
            </a:prstGeom>
            <a:blipFill>
              <a:blip r:embed="rId4" cstate="screen">
                <a:extLst>
                  <a:ext uri="{28A0092B-C50C-407E-A947-70E740481C1C}">
                    <a14:useLocalDpi xmlns:a14="http://schemas.microsoft.com/office/drawing/2010/main"/>
                  </a:ext>
                </a:extLst>
              </a:blip>
              <a:stretch>
                <a:fillRect l="20251" t="11434" r="20251" b="11434"/>
              </a:stretch>
            </a:blip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9984929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8223A79-CECA-4FD9-A368-A69E480A95F8}"/>
              </a:ext>
            </a:extLst>
          </p:cNvPr>
          <p:cNvSpPr txBox="1">
            <a:spLocks/>
          </p:cNvSpPr>
          <p:nvPr/>
        </p:nvSpPr>
        <p:spPr>
          <a:xfrm>
            <a:off x="439271" y="392598"/>
            <a:ext cx="826545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t>Electricity Safety at Home</a:t>
            </a:r>
          </a:p>
        </p:txBody>
      </p:sp>
      <p:sp>
        <p:nvSpPr>
          <p:cNvPr id="4" name="Rectangle 3">
            <a:hlinkClick r:id="rId2"/>
            <a:extLst>
              <a:ext uri="{FF2B5EF4-FFF2-40B4-BE49-F238E27FC236}">
                <a16:creationId xmlns:a16="http://schemas.microsoft.com/office/drawing/2014/main" id="{A6E898A5-88D2-4A95-9041-B592576A177F}"/>
              </a:ext>
            </a:extLst>
          </p:cNvPr>
          <p:cNvSpPr/>
          <p:nvPr/>
        </p:nvSpPr>
        <p:spPr>
          <a:xfrm>
            <a:off x="8548382" y="6627303"/>
            <a:ext cx="595618" cy="230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3BE55B2-E7AF-4E03-A239-4C08460EBACD}"/>
              </a:ext>
            </a:extLst>
          </p:cNvPr>
          <p:cNvSpPr/>
          <p:nvPr/>
        </p:nvSpPr>
        <p:spPr>
          <a:xfrm>
            <a:off x="717847" y="1459425"/>
            <a:ext cx="7708306" cy="3112573"/>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B269A468-7ECC-4871-B2B9-4AFC803ACA4E}"/>
              </a:ext>
            </a:extLst>
          </p:cNvPr>
          <p:cNvSpPr txBox="1"/>
          <p:nvPr/>
        </p:nvSpPr>
        <p:spPr>
          <a:xfrm>
            <a:off x="803302" y="1542543"/>
            <a:ext cx="7459853" cy="2862322"/>
          </a:xfrm>
          <a:prstGeom prst="rect">
            <a:avLst/>
          </a:prstGeom>
          <a:noFill/>
        </p:spPr>
        <p:txBody>
          <a:bodyPr wrap="square" rtlCol="0">
            <a:spAutoFit/>
          </a:bodyPr>
          <a:lstStyle/>
          <a:p>
            <a:pPr algn="just">
              <a:defRPr/>
            </a:pPr>
            <a:r>
              <a:rPr lang="en-GB" dirty="0">
                <a:latin typeface="Twinkl" pitchFamily="50" charset="0"/>
              </a:rPr>
              <a:t>Chargers for phones and tablets are something that must be used with care. Here are some ways to keep safe when charging devices:</a:t>
            </a:r>
          </a:p>
          <a:p>
            <a:pPr algn="just">
              <a:defRPr/>
            </a:pPr>
            <a:endParaRPr lang="en-GB" dirty="0">
              <a:latin typeface="Twinkl" pitchFamily="50" charset="0"/>
            </a:endParaRPr>
          </a:p>
          <a:p>
            <a:pPr marL="285750" indent="-285750">
              <a:buFont typeface="Arial" panose="020B0604020202020204" pitchFamily="34" charset="0"/>
              <a:buChar char="•"/>
              <a:defRPr/>
            </a:pPr>
            <a:r>
              <a:rPr lang="en-GB" dirty="0">
                <a:latin typeface="Twinkl" pitchFamily="50" charset="0"/>
              </a:rPr>
              <a:t>Make sure you use a genuine brand of charger from a shop. Some cheap chargers may not have undergone the appropriate safety checks. There have been cases where fake chargers have overheated and caused house fires.</a:t>
            </a:r>
          </a:p>
          <a:p>
            <a:pPr marL="285750" indent="-285750" algn="just">
              <a:buFont typeface="Arial" panose="020B0604020202020204" pitchFamily="34" charset="0"/>
              <a:buChar char="•"/>
              <a:defRPr/>
            </a:pPr>
            <a:endParaRPr lang="en-GB" dirty="0">
              <a:latin typeface="Twinkl" pitchFamily="50" charset="0"/>
            </a:endParaRPr>
          </a:p>
          <a:p>
            <a:pPr marL="285750" indent="-285750">
              <a:buFont typeface="Arial" panose="020B0604020202020204" pitchFamily="34" charset="0"/>
              <a:buChar char="•"/>
              <a:defRPr/>
            </a:pPr>
            <a:r>
              <a:rPr lang="en-GB" dirty="0">
                <a:latin typeface="Twinkl" pitchFamily="50" charset="0"/>
              </a:rPr>
              <a:t>Never charge your device under your pillow while                            you sleep. If the charger overheats, it may catch fire. </a:t>
            </a:r>
          </a:p>
        </p:txBody>
      </p:sp>
      <p:pic>
        <p:nvPicPr>
          <p:cNvPr id="8" name="Picture 7" descr="A close up of a sign&#10;&#10;Description automatically generated">
            <a:extLst>
              <a:ext uri="{FF2B5EF4-FFF2-40B4-BE49-F238E27FC236}">
                <a16:creationId xmlns:a16="http://schemas.microsoft.com/office/drawing/2014/main" id="{41B10F85-5233-4C02-ACAA-E54C7BFC3B4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124591" flipH="1">
            <a:off x="6827433" y="3443133"/>
            <a:ext cx="1702298" cy="2656845"/>
          </a:xfrm>
          <a:prstGeom prst="rect">
            <a:avLst/>
          </a:prstGeom>
        </p:spPr>
      </p:pic>
    </p:spTree>
    <p:extLst>
      <p:ext uri="{BB962C8B-B14F-4D97-AF65-F5344CB8AC3E}">
        <p14:creationId xmlns:p14="http://schemas.microsoft.com/office/powerpoint/2010/main" val="596522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122AE39-322E-4E8A-A400-67DF336B8E96}"/>
              </a:ext>
            </a:extLst>
          </p:cNvPr>
          <p:cNvSpPr txBox="1">
            <a:spLocks/>
          </p:cNvSpPr>
          <p:nvPr/>
        </p:nvSpPr>
        <p:spPr>
          <a:xfrm>
            <a:off x="439271" y="444285"/>
            <a:ext cx="826545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t>Electricity Safety at School</a:t>
            </a:r>
          </a:p>
        </p:txBody>
      </p:sp>
      <p:sp>
        <p:nvSpPr>
          <p:cNvPr id="4" name="Rectangle 3">
            <a:hlinkClick r:id="rId2"/>
            <a:extLst>
              <a:ext uri="{FF2B5EF4-FFF2-40B4-BE49-F238E27FC236}">
                <a16:creationId xmlns:a16="http://schemas.microsoft.com/office/drawing/2014/main" id="{B6F98737-12C9-4C14-8D31-3C7ED9C46E02}"/>
              </a:ext>
            </a:extLst>
          </p:cNvPr>
          <p:cNvSpPr/>
          <p:nvPr/>
        </p:nvSpPr>
        <p:spPr>
          <a:xfrm>
            <a:off x="8548382" y="6678990"/>
            <a:ext cx="595618" cy="230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28AEA296-295F-4BB4-864A-69509B9B0CB7}"/>
              </a:ext>
            </a:extLst>
          </p:cNvPr>
          <p:cNvSpPr/>
          <p:nvPr/>
        </p:nvSpPr>
        <p:spPr>
          <a:xfrm>
            <a:off x="612710" y="1459425"/>
            <a:ext cx="7884395" cy="2907475"/>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A751FAF-E7D3-4683-9766-24785DEA6A56}"/>
              </a:ext>
            </a:extLst>
          </p:cNvPr>
          <p:cNvSpPr txBox="1"/>
          <p:nvPr/>
        </p:nvSpPr>
        <p:spPr>
          <a:xfrm>
            <a:off x="649479" y="1544890"/>
            <a:ext cx="7745079" cy="2739211"/>
          </a:xfrm>
          <a:prstGeom prst="rect">
            <a:avLst/>
          </a:prstGeom>
          <a:noFill/>
        </p:spPr>
        <p:txBody>
          <a:bodyPr wrap="square" rtlCol="0">
            <a:spAutoFit/>
          </a:bodyPr>
          <a:lstStyle/>
          <a:p>
            <a:pPr algn="just">
              <a:defRPr/>
            </a:pPr>
            <a:r>
              <a:rPr lang="en-GB" dirty="0">
                <a:latin typeface="Twinkl" pitchFamily="50" charset="0"/>
              </a:rPr>
              <a:t>The same safety rules for home can be applied at school. </a:t>
            </a:r>
          </a:p>
          <a:p>
            <a:pPr algn="just">
              <a:spcBef>
                <a:spcPts val="1200"/>
              </a:spcBef>
              <a:defRPr/>
            </a:pPr>
            <a:r>
              <a:rPr lang="en-GB" dirty="0">
                <a:latin typeface="Twinkl" pitchFamily="50" charset="0"/>
              </a:rPr>
              <a:t>Schools do lots of things to make sure children are safe around electricity:</a:t>
            </a:r>
          </a:p>
          <a:p>
            <a:pPr algn="just">
              <a:defRPr/>
            </a:pPr>
            <a:endParaRPr lang="en-GB" dirty="0">
              <a:latin typeface="Twinkl" pitchFamily="50" charset="0"/>
            </a:endParaRPr>
          </a:p>
          <a:p>
            <a:pPr marL="285750" indent="-285750" algn="just">
              <a:buFont typeface="Arial" panose="020B0604020202020204" pitchFamily="34" charset="0"/>
              <a:buChar char="•"/>
              <a:defRPr/>
            </a:pPr>
            <a:r>
              <a:rPr lang="en-GB" dirty="0">
                <a:latin typeface="Twinkl" pitchFamily="50" charset="0"/>
              </a:rPr>
              <a:t>All electrical equipment at school is safety tested by an electrician every year. This even includes chargers for laptops and tablets.</a:t>
            </a:r>
          </a:p>
          <a:p>
            <a:pPr marL="285750" indent="-285750" algn="just">
              <a:buFont typeface="Arial" panose="020B0604020202020204" pitchFamily="34" charset="0"/>
              <a:buChar char="•"/>
              <a:defRPr/>
            </a:pPr>
            <a:endParaRPr lang="en-GB" dirty="0">
              <a:latin typeface="Twinkl" pitchFamily="50" charset="0"/>
            </a:endParaRPr>
          </a:p>
          <a:p>
            <a:pPr marL="285750" indent="-285750">
              <a:buFont typeface="Arial" panose="020B0604020202020204" pitchFamily="34" charset="0"/>
              <a:buChar char="•"/>
              <a:defRPr/>
            </a:pPr>
            <a:r>
              <a:rPr lang="en-GB" dirty="0">
                <a:latin typeface="Twinkl" pitchFamily="50" charset="0"/>
              </a:rPr>
              <a:t>At schools, electrical equipment is installed by a                        qualified electrician. If items need to be repaired,                            this is also done by an electrician.</a:t>
            </a:r>
          </a:p>
        </p:txBody>
      </p:sp>
      <p:sp>
        <p:nvSpPr>
          <p:cNvPr id="7" name="Oval 6">
            <a:extLst>
              <a:ext uri="{FF2B5EF4-FFF2-40B4-BE49-F238E27FC236}">
                <a16:creationId xmlns:a16="http://schemas.microsoft.com/office/drawing/2014/main" id="{22F2208E-F41E-46F0-8921-DD0EF77E6FC1}"/>
              </a:ext>
            </a:extLst>
          </p:cNvPr>
          <p:cNvSpPr/>
          <p:nvPr/>
        </p:nvSpPr>
        <p:spPr>
          <a:xfrm>
            <a:off x="5868000" y="3280939"/>
            <a:ext cx="2664000" cy="2628000"/>
          </a:xfrm>
          <a:prstGeom prst="ellipse">
            <a:avLst/>
          </a:prstGeom>
          <a:blipFill>
            <a:blip r:embed="rId3" cstate="screen">
              <a:extLst>
                <a:ext uri="{28A0092B-C50C-407E-A947-70E740481C1C}">
                  <a14:useLocalDpi xmlns:a14="http://schemas.microsoft.com/office/drawing/2010/main"/>
                </a:ext>
              </a:extLst>
            </a:blip>
            <a:stretch>
              <a:fillRect t="686" b="686"/>
            </a:stretch>
          </a:blipFill>
          <a:ln w="38100">
            <a:solidFill>
              <a:srgbClr val="FFED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242509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7720AC-1552-44A6-8CD1-9163794F25B6}"/>
              </a:ext>
            </a:extLst>
          </p:cNvPr>
          <p:cNvSpPr/>
          <p:nvPr/>
        </p:nvSpPr>
        <p:spPr>
          <a:xfrm>
            <a:off x="3418318" y="1504059"/>
            <a:ext cx="5078787" cy="3324314"/>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9740D48A-25FB-4B2B-A22B-59E237715A99}"/>
              </a:ext>
            </a:extLst>
          </p:cNvPr>
          <p:cNvSpPr txBox="1">
            <a:spLocks/>
          </p:cNvSpPr>
          <p:nvPr/>
        </p:nvSpPr>
        <p:spPr>
          <a:xfrm>
            <a:off x="439271" y="444285"/>
            <a:ext cx="826545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t>Electricity Safety out and About</a:t>
            </a:r>
          </a:p>
        </p:txBody>
      </p:sp>
      <p:sp>
        <p:nvSpPr>
          <p:cNvPr id="4" name="Rectangle 3">
            <a:hlinkClick r:id="rId2"/>
            <a:extLst>
              <a:ext uri="{FF2B5EF4-FFF2-40B4-BE49-F238E27FC236}">
                <a16:creationId xmlns:a16="http://schemas.microsoft.com/office/drawing/2014/main" id="{AD29EA07-BCE1-45A8-B695-553B431DB8CF}"/>
              </a:ext>
            </a:extLst>
          </p:cNvPr>
          <p:cNvSpPr/>
          <p:nvPr/>
        </p:nvSpPr>
        <p:spPr>
          <a:xfrm>
            <a:off x="8548382" y="6678990"/>
            <a:ext cx="595618" cy="230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 picture containing grass, outdoor, field, plane&#10;&#10;Description automatically generated">
            <a:extLst>
              <a:ext uri="{FF2B5EF4-FFF2-40B4-BE49-F238E27FC236}">
                <a16:creationId xmlns:a16="http://schemas.microsoft.com/office/drawing/2014/main" id="{393BF7EE-D82E-45C9-90D2-2B5514E070F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01323" y="1589518"/>
            <a:ext cx="2837462" cy="4358354"/>
          </a:xfrm>
          <a:prstGeom prst="rect">
            <a:avLst/>
          </a:prstGeom>
        </p:spPr>
      </p:pic>
      <p:sp>
        <p:nvSpPr>
          <p:cNvPr id="7" name="TextBox 6">
            <a:extLst>
              <a:ext uri="{FF2B5EF4-FFF2-40B4-BE49-F238E27FC236}">
                <a16:creationId xmlns:a16="http://schemas.microsoft.com/office/drawing/2014/main" id="{6131B436-3C94-450A-83D7-A88167BF3B1B}"/>
              </a:ext>
            </a:extLst>
          </p:cNvPr>
          <p:cNvSpPr txBox="1"/>
          <p:nvPr/>
        </p:nvSpPr>
        <p:spPr>
          <a:xfrm>
            <a:off x="3780023" y="1580972"/>
            <a:ext cx="4717082" cy="3139321"/>
          </a:xfrm>
          <a:prstGeom prst="rect">
            <a:avLst/>
          </a:prstGeom>
          <a:noFill/>
        </p:spPr>
        <p:txBody>
          <a:bodyPr wrap="square" rtlCol="0">
            <a:spAutoFit/>
          </a:bodyPr>
          <a:lstStyle/>
          <a:p>
            <a:pPr>
              <a:lnSpc>
                <a:spcPct val="100000"/>
              </a:lnSpc>
              <a:spcBef>
                <a:spcPct val="0"/>
              </a:spcBef>
              <a:buFontTx/>
              <a:buNone/>
            </a:pPr>
            <a:r>
              <a:rPr lang="en-GB" altLang="en-US" dirty="0"/>
              <a:t>These pylons support thick cables which carry electrical current around an area. </a:t>
            </a:r>
          </a:p>
          <a:p>
            <a:pPr>
              <a:lnSpc>
                <a:spcPct val="100000"/>
              </a:lnSpc>
              <a:spcBef>
                <a:spcPct val="0"/>
              </a:spcBef>
              <a:buFontTx/>
              <a:buNone/>
            </a:pPr>
            <a:endParaRPr lang="en-GB" altLang="en-US" dirty="0">
              <a:solidFill>
                <a:srgbClr val="FF0000"/>
              </a:solidFill>
            </a:endParaRPr>
          </a:p>
          <a:p>
            <a:pPr>
              <a:lnSpc>
                <a:spcPct val="100000"/>
              </a:lnSpc>
              <a:spcBef>
                <a:spcPct val="0"/>
              </a:spcBef>
              <a:buFontTx/>
              <a:buNone/>
            </a:pPr>
            <a:r>
              <a:rPr lang="en-GB" altLang="en-US" dirty="0"/>
              <a:t>You should take great care when walking near pylons, making sure you don’t get too close. You should never climb a pylon.</a:t>
            </a:r>
          </a:p>
          <a:p>
            <a:pPr>
              <a:lnSpc>
                <a:spcPct val="100000"/>
              </a:lnSpc>
              <a:spcBef>
                <a:spcPct val="0"/>
              </a:spcBef>
              <a:buFontTx/>
              <a:buNone/>
            </a:pPr>
            <a:endParaRPr lang="en-GB" altLang="en-US" dirty="0"/>
          </a:p>
          <a:p>
            <a:pPr>
              <a:lnSpc>
                <a:spcPct val="100000"/>
              </a:lnSpc>
              <a:spcBef>
                <a:spcPct val="0"/>
              </a:spcBef>
              <a:buFontTx/>
              <a:buNone/>
            </a:pPr>
            <a:r>
              <a:rPr lang="en-GB" altLang="en-US" dirty="0"/>
              <a:t>Kites shouldn’t be flown near pylons or electricity cables. If a kite got caught in the wires, it could act as a conductor and you would get an electric shock.</a:t>
            </a:r>
          </a:p>
        </p:txBody>
      </p:sp>
    </p:spTree>
    <p:extLst>
      <p:ext uri="{BB962C8B-B14F-4D97-AF65-F5344CB8AC3E}">
        <p14:creationId xmlns:p14="http://schemas.microsoft.com/office/powerpoint/2010/main" val="36483806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1EF7508F-6B4C-4640-824F-1B464A2A2ABF}"/>
              </a:ext>
            </a:extLst>
          </p:cNvPr>
          <p:cNvSpPr txBox="1">
            <a:spLocks/>
          </p:cNvSpPr>
          <p:nvPr/>
        </p:nvSpPr>
        <p:spPr>
          <a:xfrm>
            <a:off x="439271" y="444285"/>
            <a:ext cx="826545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t>Electricity Safety out and About</a:t>
            </a:r>
          </a:p>
        </p:txBody>
      </p:sp>
      <p:sp>
        <p:nvSpPr>
          <p:cNvPr id="4" name="Rectangle 3">
            <a:hlinkClick r:id="rId2"/>
            <a:extLst>
              <a:ext uri="{FF2B5EF4-FFF2-40B4-BE49-F238E27FC236}">
                <a16:creationId xmlns:a16="http://schemas.microsoft.com/office/drawing/2014/main" id="{CC9D4B53-5728-4B30-95EC-F84CC5A9EEE4}"/>
              </a:ext>
            </a:extLst>
          </p:cNvPr>
          <p:cNvSpPr/>
          <p:nvPr/>
        </p:nvSpPr>
        <p:spPr>
          <a:xfrm>
            <a:off x="8548382" y="6678990"/>
            <a:ext cx="595618" cy="230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65A3A726-28A2-464A-9789-41FD7E46F430}"/>
              </a:ext>
            </a:extLst>
          </p:cNvPr>
          <p:cNvSpPr/>
          <p:nvPr/>
        </p:nvSpPr>
        <p:spPr>
          <a:xfrm>
            <a:off x="771904" y="1438591"/>
            <a:ext cx="7483333" cy="3210321"/>
          </a:xfrm>
          <a:prstGeom prst="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68A0FE76-D57A-4861-A4E6-29B728242C15}"/>
              </a:ext>
            </a:extLst>
          </p:cNvPr>
          <p:cNvSpPr txBox="1"/>
          <p:nvPr/>
        </p:nvSpPr>
        <p:spPr>
          <a:xfrm>
            <a:off x="888763" y="1571959"/>
            <a:ext cx="7195558" cy="923330"/>
          </a:xfrm>
          <a:prstGeom prst="rect">
            <a:avLst/>
          </a:prstGeom>
          <a:noFill/>
        </p:spPr>
        <p:txBody>
          <a:bodyPr wrap="square" rtlCol="0">
            <a:spAutoFit/>
          </a:bodyPr>
          <a:lstStyle/>
          <a:p>
            <a:pPr algn="just">
              <a:lnSpc>
                <a:spcPct val="100000"/>
              </a:lnSpc>
              <a:spcBef>
                <a:spcPct val="0"/>
              </a:spcBef>
              <a:buFontTx/>
              <a:buNone/>
            </a:pPr>
            <a:r>
              <a:rPr lang="en-GB" altLang="en-US" dirty="0"/>
              <a:t>Before you climb a tree, you should look above to check that there are not any electrical cables running through it. </a:t>
            </a:r>
          </a:p>
          <a:p>
            <a:pPr algn="just">
              <a:lnSpc>
                <a:spcPct val="100000"/>
              </a:lnSpc>
              <a:spcBef>
                <a:spcPct val="0"/>
              </a:spcBef>
              <a:buFontTx/>
              <a:buNone/>
            </a:pPr>
            <a:endParaRPr lang="en-GB" altLang="en-US" dirty="0"/>
          </a:p>
        </p:txBody>
      </p:sp>
      <p:pic>
        <p:nvPicPr>
          <p:cNvPr id="8" name="Picture 7" descr="A close up of a tree&#10;&#10;Description automatically generated">
            <a:extLst>
              <a:ext uri="{FF2B5EF4-FFF2-40B4-BE49-F238E27FC236}">
                <a16:creationId xmlns:a16="http://schemas.microsoft.com/office/drawing/2014/main" id="{BD9E4030-1028-475C-96FB-2446686902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76105" y="2432897"/>
            <a:ext cx="5249391" cy="3958868"/>
          </a:xfrm>
          <a:prstGeom prst="rect">
            <a:avLst/>
          </a:prstGeom>
        </p:spPr>
      </p:pic>
      <p:sp>
        <p:nvSpPr>
          <p:cNvPr id="9" name="TextBox 8">
            <a:extLst>
              <a:ext uri="{FF2B5EF4-FFF2-40B4-BE49-F238E27FC236}">
                <a16:creationId xmlns:a16="http://schemas.microsoft.com/office/drawing/2014/main" id="{8CBBE443-82CC-4B5E-8835-02A240E014FC}"/>
              </a:ext>
            </a:extLst>
          </p:cNvPr>
          <p:cNvSpPr txBox="1"/>
          <p:nvPr/>
        </p:nvSpPr>
        <p:spPr>
          <a:xfrm>
            <a:off x="888763" y="1990894"/>
            <a:ext cx="4153256" cy="923330"/>
          </a:xfrm>
          <a:prstGeom prst="rect">
            <a:avLst/>
          </a:prstGeom>
          <a:noFill/>
        </p:spPr>
        <p:txBody>
          <a:bodyPr wrap="square" rtlCol="0">
            <a:spAutoFit/>
          </a:bodyPr>
          <a:lstStyle/>
          <a:p>
            <a:pPr algn="just">
              <a:lnSpc>
                <a:spcPct val="100000"/>
              </a:lnSpc>
              <a:spcBef>
                <a:spcPct val="0"/>
              </a:spcBef>
              <a:buFontTx/>
              <a:buNone/>
            </a:pPr>
            <a:endParaRPr lang="en-GB" altLang="en-US" dirty="0"/>
          </a:p>
          <a:p>
            <a:pPr algn="just">
              <a:lnSpc>
                <a:spcPct val="100000"/>
              </a:lnSpc>
              <a:spcBef>
                <a:spcPct val="0"/>
              </a:spcBef>
              <a:buFontTx/>
              <a:buNone/>
            </a:pPr>
            <a:r>
              <a:rPr lang="en-GB" altLang="en-US" dirty="0"/>
              <a:t>If you are using electrical equipment outdoors, it is important that you use</a:t>
            </a:r>
          </a:p>
        </p:txBody>
      </p:sp>
      <p:sp>
        <p:nvSpPr>
          <p:cNvPr id="10" name="TextBox 9">
            <a:extLst>
              <a:ext uri="{FF2B5EF4-FFF2-40B4-BE49-F238E27FC236}">
                <a16:creationId xmlns:a16="http://schemas.microsoft.com/office/drawing/2014/main" id="{85244769-8752-43C9-AAFC-528802BA7B18}"/>
              </a:ext>
            </a:extLst>
          </p:cNvPr>
          <p:cNvSpPr txBox="1"/>
          <p:nvPr/>
        </p:nvSpPr>
        <p:spPr>
          <a:xfrm>
            <a:off x="888763" y="2820151"/>
            <a:ext cx="3255947" cy="1754326"/>
          </a:xfrm>
          <a:prstGeom prst="rect">
            <a:avLst/>
          </a:prstGeom>
          <a:noFill/>
        </p:spPr>
        <p:txBody>
          <a:bodyPr wrap="square" rtlCol="0">
            <a:spAutoFit/>
          </a:bodyPr>
          <a:lstStyle/>
          <a:p>
            <a:pPr>
              <a:lnSpc>
                <a:spcPct val="100000"/>
              </a:lnSpc>
              <a:spcBef>
                <a:spcPct val="0"/>
              </a:spcBef>
              <a:buFontTx/>
              <a:buNone/>
            </a:pPr>
            <a:r>
              <a:rPr lang="en-GB" altLang="en-US" dirty="0"/>
              <a:t>a suitable outdoor extension lead, not one for indoor use. Outdoor leads are waterproof, which is important as electricity and water       don’t mix!</a:t>
            </a:r>
          </a:p>
        </p:txBody>
      </p:sp>
    </p:spTree>
    <p:extLst>
      <p:ext uri="{BB962C8B-B14F-4D97-AF65-F5344CB8AC3E}">
        <p14:creationId xmlns:p14="http://schemas.microsoft.com/office/powerpoint/2010/main" val="3986703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45FE0E-436B-4AD2-A768-33CD637A060D}"/>
              </a:ext>
            </a:extLst>
          </p:cNvPr>
          <p:cNvSpPr txBox="1"/>
          <p:nvPr/>
        </p:nvSpPr>
        <p:spPr>
          <a:xfrm>
            <a:off x="626165" y="566530"/>
            <a:ext cx="6623047" cy="2308324"/>
          </a:xfrm>
          <a:prstGeom prst="rect">
            <a:avLst/>
          </a:prstGeom>
          <a:noFill/>
        </p:spPr>
        <p:txBody>
          <a:bodyPr wrap="square" lIns="91440" tIns="45720" rIns="91440" bIns="45720" rtlCol="0" anchor="t">
            <a:spAutoFit/>
          </a:bodyPr>
          <a:lstStyle/>
          <a:p>
            <a:r>
              <a:rPr lang="en-GB" sz="2000" b="1" u="sng" dirty="0">
                <a:latin typeface="Sassoon Infant Rg"/>
              </a:rPr>
              <a:t>LC: Can I explain the dangers of electricity and how to stay safe?</a:t>
            </a:r>
            <a:endParaRPr lang="en-GB" sz="2000" b="1" u="sng" dirty="0"/>
          </a:p>
          <a:p>
            <a:endParaRPr lang="en-GB" sz="2000" b="1" u="sng" dirty="0"/>
          </a:p>
          <a:p>
            <a:r>
              <a:rPr lang="en-GB" sz="1600" b="1" dirty="0">
                <a:solidFill>
                  <a:srgbClr val="0070C0"/>
                </a:solidFill>
                <a:latin typeface="Sassoon Infant Rg"/>
              </a:rPr>
              <a:t>By the end of the lesson you should:</a:t>
            </a:r>
          </a:p>
          <a:p>
            <a:pPr marL="571500" indent="-571500">
              <a:buFont typeface="Arial" panose="020B0604020202020204" pitchFamily="34" charset="0"/>
              <a:buChar char="•"/>
            </a:pPr>
            <a:r>
              <a:rPr lang="en-GB" sz="1600" b="1" dirty="0">
                <a:solidFill>
                  <a:srgbClr val="0070C0"/>
                </a:solidFill>
                <a:latin typeface="Sassoon Infant Rg"/>
              </a:rPr>
              <a:t>Be able to identify electrical dangers at home, at school and out and about.</a:t>
            </a:r>
            <a:endParaRPr lang="en-GB" sz="1600" b="1" dirty="0">
              <a:solidFill>
                <a:srgbClr val="0070C0"/>
              </a:solidFill>
            </a:endParaRPr>
          </a:p>
          <a:p>
            <a:pPr marL="571500" indent="-571500">
              <a:buFont typeface="Arial" panose="020B0604020202020204" pitchFamily="34" charset="0"/>
              <a:buChar char="•"/>
            </a:pPr>
            <a:r>
              <a:rPr lang="en-GB" sz="1600" b="1" dirty="0">
                <a:solidFill>
                  <a:srgbClr val="0070C0"/>
                </a:solidFill>
                <a:latin typeface="Sassoon Infant Rg"/>
              </a:rPr>
              <a:t>Be able to explain how to stay safe.</a:t>
            </a:r>
            <a:endParaRPr lang="en-GB" sz="1600" b="1" dirty="0">
              <a:solidFill>
                <a:srgbClr val="0070C0"/>
              </a:solidFill>
            </a:endParaRPr>
          </a:p>
          <a:p>
            <a:pPr marL="571500" indent="-571500">
              <a:buFont typeface="Arial" panose="020B0604020202020204" pitchFamily="34" charset="0"/>
              <a:buChar char="•"/>
            </a:pPr>
            <a:endParaRPr lang="en-GB" sz="2000" b="1" dirty="0"/>
          </a:p>
        </p:txBody>
      </p:sp>
      <p:pic>
        <p:nvPicPr>
          <p:cNvPr id="2" name="Picture 2" descr="A picture containing graphical user interface&#10;&#10;Description automatically generated">
            <a:extLst>
              <a:ext uri="{FF2B5EF4-FFF2-40B4-BE49-F238E27FC236}">
                <a16:creationId xmlns:a16="http://schemas.microsoft.com/office/drawing/2014/main" id="{3347136D-C31B-443E-9E76-DA39D181A08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33745" y="753136"/>
            <a:ext cx="1409851" cy="1075664"/>
          </a:xfrm>
          <a:prstGeom prst="rect">
            <a:avLst/>
          </a:prstGeom>
        </p:spPr>
      </p:pic>
      <p:sp>
        <p:nvSpPr>
          <p:cNvPr id="3" name="TextBox 2">
            <a:extLst>
              <a:ext uri="{FF2B5EF4-FFF2-40B4-BE49-F238E27FC236}">
                <a16:creationId xmlns:a16="http://schemas.microsoft.com/office/drawing/2014/main" id="{44079692-5430-4629-8610-A53541496408}"/>
              </a:ext>
            </a:extLst>
          </p:cNvPr>
          <p:cNvSpPr txBox="1"/>
          <p:nvPr/>
        </p:nvSpPr>
        <p:spPr>
          <a:xfrm>
            <a:off x="893898" y="2699726"/>
            <a:ext cx="6711885" cy="4247317"/>
          </a:xfrm>
          <a:prstGeom prst="rect">
            <a:avLst/>
          </a:prstGeom>
          <a:noFill/>
        </p:spPr>
        <p:txBody>
          <a:bodyPr wrap="square" lIns="91440" tIns="45720" rIns="91440" bIns="45720" rtlCol="0" anchor="t">
            <a:spAutoFit/>
          </a:bodyPr>
          <a:lstStyle/>
          <a:p>
            <a:r>
              <a:rPr lang="en-US" b="1" dirty="0"/>
              <a:t>Task</a:t>
            </a:r>
          </a:p>
          <a:p>
            <a:r>
              <a:rPr lang="en-US" dirty="0">
                <a:latin typeface="Sassoon Infant Rg"/>
              </a:rPr>
              <a:t>Create a poster or mind map to explain how we can stay safe using electricity.</a:t>
            </a:r>
          </a:p>
          <a:p>
            <a:endParaRPr lang="en-US" dirty="0"/>
          </a:p>
          <a:p>
            <a:r>
              <a:rPr lang="en-US" b="1" dirty="0"/>
              <a:t>Tips: </a:t>
            </a:r>
          </a:p>
          <a:p>
            <a:pPr marL="285750" indent="-285750">
              <a:buFont typeface="Arial" panose="020B0604020202020204" pitchFamily="34" charset="0"/>
              <a:buChar char="•"/>
            </a:pPr>
            <a:r>
              <a:rPr lang="en-US" dirty="0"/>
              <a:t>Use the PowerPoint to help you. </a:t>
            </a:r>
          </a:p>
          <a:p>
            <a:pPr marL="285750" indent="-285750">
              <a:buFont typeface="Arial" panose="020B0604020202020204" pitchFamily="34" charset="0"/>
              <a:buChar char="•"/>
            </a:pPr>
            <a:r>
              <a:rPr lang="en-US" dirty="0"/>
              <a:t>You can add anything else you have thought of as well.</a:t>
            </a:r>
          </a:p>
          <a:p>
            <a:pPr marL="285750" indent="-285750">
              <a:buFont typeface="Arial" panose="020B0604020202020204" pitchFamily="34" charset="0"/>
              <a:buChar char="•"/>
            </a:pPr>
            <a:r>
              <a:rPr lang="en-US" dirty="0"/>
              <a:t>Complete on plain paper or in your book.</a:t>
            </a:r>
          </a:p>
          <a:p>
            <a:pPr marL="285750" indent="-285750">
              <a:buFont typeface="Arial" panose="020B0604020202020204" pitchFamily="34" charset="0"/>
              <a:buChar char="•"/>
            </a:pPr>
            <a:r>
              <a:rPr lang="en-US" dirty="0"/>
              <a:t>Add pictures as well. Make it </a:t>
            </a:r>
            <a:r>
              <a:rPr lang="en-US" dirty="0" err="1"/>
              <a:t>colourful</a:t>
            </a:r>
            <a:r>
              <a:rPr lang="en-US" dirty="0"/>
              <a:t> and eye catching.</a:t>
            </a:r>
          </a:p>
          <a:p>
            <a:pPr marL="285750" indent="-285750">
              <a:buFont typeface="Arial" panose="020B0604020202020204" pitchFamily="34" charset="0"/>
              <a:buChar char="•"/>
            </a:pPr>
            <a:endParaRPr lang="en-US" dirty="0"/>
          </a:p>
          <a:p>
            <a:r>
              <a:rPr lang="en-US" dirty="0"/>
              <a:t>Send this to your class email address if you want to share it.</a:t>
            </a:r>
          </a:p>
          <a:p>
            <a:r>
              <a:rPr lang="en-US" dirty="0"/>
              <a:t>3/4 H and 3/4HL send to </a:t>
            </a:r>
            <a:r>
              <a:rPr lang="en-US" dirty="0">
                <a:hlinkClick r:id="rId3"/>
              </a:rPr>
              <a:t>34hl@bramhopeprimaryschool.co.uk</a:t>
            </a:r>
            <a:endParaRPr lang="en-US" dirty="0"/>
          </a:p>
          <a:p>
            <a:r>
              <a:rPr lang="en-US" dirty="0"/>
              <a:t>4/5 S send to </a:t>
            </a:r>
            <a:r>
              <a:rPr lang="en-US" dirty="0">
                <a:hlinkClick r:id="rId4"/>
              </a:rPr>
              <a:t>45s@bramhopeprimaryschool.co.uk</a:t>
            </a:r>
            <a:endParaRPr lang="en-US" dirty="0"/>
          </a:p>
          <a:p>
            <a:endParaRPr lang="en-US" dirty="0"/>
          </a:p>
          <a:p>
            <a:endParaRPr lang="en-GB" dirty="0"/>
          </a:p>
        </p:txBody>
      </p:sp>
    </p:spTree>
    <p:extLst>
      <p:ext uri="{BB962C8B-B14F-4D97-AF65-F5344CB8AC3E}">
        <p14:creationId xmlns:p14="http://schemas.microsoft.com/office/powerpoint/2010/main" val="1104833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45FE0E-436B-4AD2-A768-33CD637A060D}"/>
              </a:ext>
            </a:extLst>
          </p:cNvPr>
          <p:cNvSpPr txBox="1"/>
          <p:nvPr/>
        </p:nvSpPr>
        <p:spPr>
          <a:xfrm>
            <a:off x="626165" y="566530"/>
            <a:ext cx="6623047" cy="1323439"/>
          </a:xfrm>
          <a:prstGeom prst="rect">
            <a:avLst/>
          </a:prstGeom>
          <a:noFill/>
        </p:spPr>
        <p:txBody>
          <a:bodyPr wrap="square" lIns="91440" tIns="45720" rIns="91440" bIns="45720" rtlCol="0" anchor="t">
            <a:spAutoFit/>
          </a:bodyPr>
          <a:lstStyle/>
          <a:p>
            <a:r>
              <a:rPr lang="en-GB" sz="2000" b="1" u="sng" dirty="0">
                <a:latin typeface="Sassoon Infant Rg"/>
              </a:rPr>
              <a:t>LC: Can I explain the dangers of electricity and how to stay safe?</a:t>
            </a:r>
            <a:endParaRPr lang="en-GB" sz="2000" b="1" u="sng" dirty="0"/>
          </a:p>
          <a:p>
            <a:endParaRPr lang="en-GB" sz="2000" b="1" u="sng" dirty="0"/>
          </a:p>
          <a:p>
            <a:pPr marL="571500" indent="-571500">
              <a:buFont typeface="Arial" panose="020B0604020202020204" pitchFamily="34" charset="0"/>
              <a:buChar char="•"/>
            </a:pPr>
            <a:endParaRPr lang="en-GB" sz="2000" b="1" dirty="0"/>
          </a:p>
        </p:txBody>
      </p:sp>
      <p:sp>
        <p:nvSpPr>
          <p:cNvPr id="5" name="TextBox 4">
            <a:extLst>
              <a:ext uri="{FF2B5EF4-FFF2-40B4-BE49-F238E27FC236}">
                <a16:creationId xmlns:a16="http://schemas.microsoft.com/office/drawing/2014/main" id="{FE7C4563-1073-470E-A7E4-5AA7748E493C}"/>
              </a:ext>
            </a:extLst>
          </p:cNvPr>
          <p:cNvSpPr txBox="1"/>
          <p:nvPr/>
        </p:nvSpPr>
        <p:spPr>
          <a:xfrm>
            <a:off x="763479" y="1634360"/>
            <a:ext cx="7754356" cy="1569660"/>
          </a:xfrm>
          <a:prstGeom prst="rect">
            <a:avLst/>
          </a:prstGeom>
          <a:noFill/>
        </p:spPr>
        <p:txBody>
          <a:bodyPr wrap="square">
            <a:spAutoFit/>
          </a:bodyPr>
          <a:lstStyle/>
          <a:p>
            <a:endParaRPr lang="en-GB" sz="2400" dirty="0"/>
          </a:p>
          <a:p>
            <a:r>
              <a:rPr lang="en-GB" sz="2400" dirty="0"/>
              <a:t>Here’s a little game to have a go at to test your knowledge.</a:t>
            </a:r>
          </a:p>
          <a:p>
            <a:r>
              <a:rPr lang="en-GB" sz="2400" dirty="0">
                <a:hlinkClick r:id="rId2"/>
              </a:rPr>
              <a:t>https://www.bbc.co.uk/bitesize/topics/zjrrd2p/articles/z96ckqt</a:t>
            </a:r>
            <a:endParaRPr lang="en-GB" sz="2400" dirty="0"/>
          </a:p>
          <a:p>
            <a:endParaRPr lang="en-GB" sz="2400" dirty="0"/>
          </a:p>
        </p:txBody>
      </p:sp>
    </p:spTree>
    <p:extLst>
      <p:ext uri="{BB962C8B-B14F-4D97-AF65-F5344CB8AC3E}">
        <p14:creationId xmlns:p14="http://schemas.microsoft.com/office/powerpoint/2010/main" val="97745479"/>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TotalTime>
  <Words>1087</Words>
  <Application>Microsoft Office PowerPoint</Application>
  <PresentationFormat>On-screen Show (4:3)</PresentationFormat>
  <Paragraphs>96</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Sassoon Infant Rg</vt:lpstr>
      <vt:lpstr>Sassoon Infant Md</vt:lpstr>
      <vt:lpstr>Calibri</vt:lpstr>
      <vt:lpstr>Twinkl SemiBold</vt:lpstr>
      <vt:lpstr>Twinkl</vt:lpstr>
      <vt:lpstr>Arial</vt:lpstr>
      <vt:lpstr>Office Theme</vt:lpstr>
      <vt:lpstr>Warm up questions coming up!</vt:lpstr>
      <vt:lpstr>Complete or Incomplete?</vt:lpstr>
      <vt:lpstr>Complete or Incomplete?</vt:lpstr>
      <vt:lpstr>Complete or Incomplete?</vt:lpstr>
      <vt:lpstr>Complete or Incomplete?</vt:lpstr>
      <vt:lpstr>PowerPoint Presentation</vt:lpstr>
      <vt:lpstr>PowerPoint Presentation</vt:lpstr>
      <vt:lpstr>PowerPoint Presentation</vt:lpstr>
      <vt:lpstr>PowerPoint Presentation</vt:lpstr>
      <vt:lpstr>Electricity</vt:lpstr>
      <vt:lpstr>Why Can Electricity Be Dangerous?</vt:lpstr>
      <vt:lpstr>Why Can Electricity Be Dangerous?</vt:lpstr>
      <vt:lpstr>Electricity Safety at Home</vt:lpstr>
      <vt:lpstr>Electricity Safety at Home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Lawson</dc:creator>
  <cp:lastModifiedBy>Liz Walker</cp:lastModifiedBy>
  <cp:revision>50</cp:revision>
  <dcterms:created xsi:type="dcterms:W3CDTF">2021-01-11T09:12:06Z</dcterms:created>
  <dcterms:modified xsi:type="dcterms:W3CDTF">2021-01-20T16:25:45Z</dcterms:modified>
</cp:coreProperties>
</file>