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58" y="-1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B426310-CBAC-4780-A32C-497CABBB13F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C9DA5B3-F3AB-4B24-8289-9921C9F8349D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r2tnrd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harriet.heald@bramhopeprimaryschool.co.u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Tutankhamun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5/6M Art Lesson</a:t>
            </a:r>
          </a:p>
        </p:txBody>
      </p:sp>
      <p:pic>
        <p:nvPicPr>
          <p:cNvPr id="2050" name="Picture 2" descr="http://1.bp.blogspot.com/-sLrauEk0_yw/UDcQSmNlD9I/AAAAAAAADY4/2qhIC1eRYwc/s1600/Tutankhamun+stomach+coffinett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524000"/>
            <a:ext cx="2209800" cy="332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951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830282"/>
            <a:ext cx="8458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Hi, 5/6M. We were meant to be beginning our Tutankhamun embossed foil portraits today but don't worry, we will still do them! It might be a bit hard for you to do at home so I think it would be good for you to familiarise yourself with Tutankhamun and have a go at drawing his death mask. Follow the link below and then have a go at sketching the death mask (next slide) in preparation for our foil embossing art lesson when you return.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200" y="5250359"/>
            <a:ext cx="7467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hlinkClick r:id="rId2"/>
              </a:rPr>
              <a:t>Tutankhamun Information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540181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urntable.kagiso.io/jacaranda/uploads/bronwyn/2014/12/03/gold_mask_133627101548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135" y="152400"/>
            <a:ext cx="528646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" y="152400"/>
            <a:ext cx="4548040" cy="74481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700" b="1" u="sng" dirty="0"/>
              <a:t>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Mark out roughly how big you </a:t>
            </a:r>
          </a:p>
          <a:p>
            <a:r>
              <a:rPr lang="en-GB" sz="1700" dirty="0"/>
              <a:t>would like your sketch to be by </a:t>
            </a:r>
          </a:p>
          <a:p>
            <a:r>
              <a:rPr lang="en-GB" sz="1700" dirty="0"/>
              <a:t>drawing a little line for the top, </a:t>
            </a:r>
          </a:p>
          <a:p>
            <a:r>
              <a:rPr lang="en-GB" sz="1700" dirty="0"/>
              <a:t>bottom and sides of your sketch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Try to sketch the outline first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Sketch it very lightly until you</a:t>
            </a:r>
          </a:p>
          <a:p>
            <a:r>
              <a:rPr lang="en-GB" sz="1700" dirty="0"/>
              <a:t>are happy with the shape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Once you have drawn your </a:t>
            </a:r>
          </a:p>
          <a:p>
            <a:r>
              <a:rPr lang="en-GB" sz="1700" dirty="0"/>
              <a:t>detail you can add colour if you </a:t>
            </a:r>
          </a:p>
          <a:p>
            <a:r>
              <a:rPr lang="en-GB" sz="1700" dirty="0"/>
              <a:t>wish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You could use any media you</a:t>
            </a:r>
          </a:p>
          <a:p>
            <a:r>
              <a:rPr lang="en-GB" sz="1700" dirty="0"/>
              <a:t>like (colouring pencils, felt tips,</a:t>
            </a:r>
          </a:p>
          <a:p>
            <a:r>
              <a:rPr lang="en-GB" sz="1700" dirty="0"/>
              <a:t>paint, crayons, pastels)</a:t>
            </a:r>
          </a:p>
          <a:p>
            <a:endParaRPr lang="en-GB" sz="1700" dirty="0"/>
          </a:p>
          <a:p>
            <a:r>
              <a:rPr lang="en-GB" sz="1700" dirty="0"/>
              <a:t>Most importantly HAVE FUN </a:t>
            </a:r>
          </a:p>
          <a:p>
            <a:r>
              <a:rPr lang="en-GB" sz="1700" dirty="0"/>
              <a:t>and please feel free to send any </a:t>
            </a:r>
          </a:p>
          <a:p>
            <a:r>
              <a:rPr lang="en-GB" sz="1700" dirty="0"/>
              <a:t>photos through to me at </a:t>
            </a:r>
          </a:p>
          <a:p>
            <a:r>
              <a:rPr lang="en-GB" sz="1700" dirty="0">
                <a:hlinkClick r:id="rId3"/>
              </a:rPr>
              <a:t>harriet.heald@bramhopeprimaryschool.co.uk</a:t>
            </a:r>
            <a:endParaRPr lang="en-GB" sz="1700" dirty="0"/>
          </a:p>
          <a:p>
            <a:endParaRPr lang="en-GB" sz="1700" dirty="0"/>
          </a:p>
          <a:p>
            <a:r>
              <a:rPr lang="en-GB" sz="1700" dirty="0"/>
              <a:t>Have a look at some photos of </a:t>
            </a:r>
          </a:p>
          <a:p>
            <a:r>
              <a:rPr lang="en-GB" sz="1700" dirty="0"/>
              <a:t>Tutankhamun art on the next slide </a:t>
            </a:r>
          </a:p>
          <a:p>
            <a:r>
              <a:rPr lang="en-GB" sz="1700" dirty="0"/>
              <a:t>for inspiration.</a:t>
            </a:r>
          </a:p>
          <a:p>
            <a:endParaRPr lang="en-GB" sz="1700" dirty="0"/>
          </a:p>
          <a:p>
            <a:r>
              <a:rPr lang="en-GB" sz="1700" dirty="0"/>
              <a:t> Mrs Heald </a:t>
            </a:r>
            <a:r>
              <a:rPr lang="en-GB" sz="1700" dirty="0">
                <a:latin typeface="Times New Roman"/>
                <a:cs typeface="Times New Roman"/>
              </a:rPr>
              <a:t>☺</a:t>
            </a:r>
            <a:endParaRPr lang="en-GB" sz="1700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942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re00.deviantart.net/9f3a/th/pre/i/2015/120/f/3/tutankhamun_by_hintti-d33bab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76199"/>
            <a:ext cx="2514600" cy="361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artprojectsforkids.org/wp-content/uploads/2015/03/King-Tut-7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759" y="3581400"/>
            <a:ext cx="2473452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pre00.deviantart.net/8ec1/th/pre/i/2017/245/7/c/tutankhamun_by_spiritknightshiro-dbm6dy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88" y="103094"/>
            <a:ext cx="3070412" cy="315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happymall.com/egypt/lg_image/s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6" r="11141"/>
          <a:stretch/>
        </p:blipFill>
        <p:spPr bwMode="auto">
          <a:xfrm>
            <a:off x="76200" y="3124200"/>
            <a:ext cx="28636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images.bluethumb.com.au/uploads/attachment/attachment_file/641865/tutankhamun-jeremy-elkington-bluethumb-art-32b4.jpg?w=800&amp;auto=compress&amp;q=70&amp;cs=tinysrgb&amp;s=1ee53780cc0329cfdfdc4bdc4ffd773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048000"/>
            <a:ext cx="3114744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paintingvalley.com/drawings/tutankhamun-drawing-21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3199"/>
          <a:stretch/>
        </p:blipFill>
        <p:spPr bwMode="auto">
          <a:xfrm>
            <a:off x="3505200" y="107576"/>
            <a:ext cx="2573282" cy="309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755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29</TotalTime>
  <Words>213</Words>
  <Application>Microsoft Office PowerPoint</Application>
  <PresentationFormat>On-screen Show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Elemental</vt:lpstr>
      <vt:lpstr>Tutankhamun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Tutankhamun</dc:title>
  <dc:creator>Peter Dear</dc:creator>
  <cp:lastModifiedBy>Peter Dear</cp:lastModifiedBy>
  <cp:revision>4</cp:revision>
  <dcterms:created xsi:type="dcterms:W3CDTF">2020-11-01T19:40:46Z</dcterms:created>
  <dcterms:modified xsi:type="dcterms:W3CDTF">2020-11-02T10:14:26Z</dcterms:modified>
</cp:coreProperties>
</file>