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12E5FC1-D805-4033-A6BB-A7F9EBBCBBFE}" v="1499" dt="2021-02-21T18:43:33.23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randa Reynard" userId="S::miranda.reynard@bramhopeprimaryschool.co.uk::9378bc59-cd65-4499-b3ce-a67b870d38d6" providerId="AD" clId="Web-{312E5FC1-D805-4033-A6BB-A7F9EBBCBBFE}"/>
    <pc:docChg chg="addSld delSld modSld modMainMaster">
      <pc:chgData name="Miranda Reynard" userId="S::miranda.reynard@bramhopeprimaryschool.co.uk::9378bc59-cd65-4499-b3ce-a67b870d38d6" providerId="AD" clId="Web-{312E5FC1-D805-4033-A6BB-A7F9EBBCBBFE}" dt="2021-02-21T18:43:33.231" v="819" actId="20577"/>
      <pc:docMkLst>
        <pc:docMk/>
      </pc:docMkLst>
      <pc:sldChg chg="addSp delSp modSp mod setBg setClrOvrMap">
        <pc:chgData name="Miranda Reynard" userId="S::miranda.reynard@bramhopeprimaryschool.co.uk::9378bc59-cd65-4499-b3ce-a67b870d38d6" providerId="AD" clId="Web-{312E5FC1-D805-4033-A6BB-A7F9EBBCBBFE}" dt="2021-02-21T18:32:55.568" v="615" actId="20577"/>
        <pc:sldMkLst>
          <pc:docMk/>
          <pc:sldMk cId="109857222" sldId="256"/>
        </pc:sldMkLst>
        <pc:spChg chg="mod">
          <ac:chgData name="Miranda Reynard" userId="S::miranda.reynard@bramhopeprimaryschool.co.uk::9378bc59-cd65-4499-b3ce-a67b870d38d6" providerId="AD" clId="Web-{312E5FC1-D805-4033-A6BB-A7F9EBBCBBFE}" dt="2021-02-21T18:32:44.490" v="613" actId="20577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32:55.568" v="615" actId="20577"/>
          <ac:spMkLst>
            <pc:docMk/>
            <pc:sldMk cId="109857222" sldId="256"/>
            <ac:spMk id="3" creationId="{00000000-0000-0000-0000-000000000000}"/>
          </ac:spMkLst>
        </pc:spChg>
        <pc:spChg chg="add mod">
          <ac:chgData name="Miranda Reynard" userId="S::miranda.reynard@bramhopeprimaryschool.co.uk::9378bc59-cd65-4499-b3ce-a67b870d38d6" providerId="AD" clId="Web-{312E5FC1-D805-4033-A6BB-A7F9EBBCBBFE}" dt="2021-02-21T18:29:54.189" v="585"/>
          <ac:spMkLst>
            <pc:docMk/>
            <pc:sldMk cId="109857222" sldId="256"/>
            <ac:spMk id="5" creationId="{0A563160-8901-4DCA-8A7B-0DA29351B650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54.173" v="584"/>
          <ac:spMkLst>
            <pc:docMk/>
            <pc:sldMk cId="109857222" sldId="256"/>
            <ac:spMk id="7" creationId="{5A59F003-E00A-43F9-91DC-CC54E3B87466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54.173" v="584"/>
          <ac:spMkLst>
            <pc:docMk/>
            <pc:sldMk cId="109857222" sldId="256"/>
            <ac:spMk id="8" creationId="{D74A4382-E3AD-430A-9A1F-DFA3E0E77A7D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54.173" v="584"/>
          <ac:spMkLst>
            <pc:docMk/>
            <pc:sldMk cId="109857222" sldId="256"/>
            <ac:spMk id="9" creationId="{79F40191-0F44-4FD1-82CC-ACB507C14BE6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47.033" v="582"/>
          <ac:spMkLst>
            <pc:docMk/>
            <pc:sldMk cId="109857222" sldId="256"/>
            <ac:spMk id="10" creationId="{E91DC736-0EF8-4F87-9146-EBF1D2EE4D3D}"/>
          </ac:spMkLst>
        </pc:spChg>
        <pc:spChg chg="add">
          <ac:chgData name="Miranda Reynard" userId="S::miranda.reynard@bramhopeprimaryschool.co.uk::9378bc59-cd65-4499-b3ce-a67b870d38d6" providerId="AD" clId="Web-{312E5FC1-D805-4033-A6BB-A7F9EBBCBBFE}" dt="2021-02-21T18:29:54.189" v="585"/>
          <ac:spMkLst>
            <pc:docMk/>
            <pc:sldMk cId="109857222" sldId="256"/>
            <ac:spMk id="11" creationId="{E91DC736-0EF8-4F87-9146-EBF1D2EE4D3D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47.033" v="582"/>
          <ac:spMkLst>
            <pc:docMk/>
            <pc:sldMk cId="109857222" sldId="256"/>
            <ac:spMk id="12" creationId="{097CD68E-23E3-4007-8847-CD0944C4F7BE}"/>
          </ac:spMkLst>
        </pc:spChg>
        <pc:spChg chg="add">
          <ac:chgData name="Miranda Reynard" userId="S::miranda.reynard@bramhopeprimaryschool.co.uk::9378bc59-cd65-4499-b3ce-a67b870d38d6" providerId="AD" clId="Web-{312E5FC1-D805-4033-A6BB-A7F9EBBCBBFE}" dt="2021-02-21T18:29:54.189" v="585"/>
          <ac:spMkLst>
            <pc:docMk/>
            <pc:sldMk cId="109857222" sldId="256"/>
            <ac:spMk id="13" creationId="{097CD68E-23E3-4007-8847-CD0944C4F7BE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47.033" v="582"/>
          <ac:spMkLst>
            <pc:docMk/>
            <pc:sldMk cId="109857222" sldId="256"/>
            <ac:spMk id="14" creationId="{AF2F604E-43BE-4DC3-B983-E071523364F8}"/>
          </ac:spMkLst>
        </pc:spChg>
        <pc:spChg chg="add">
          <ac:chgData name="Miranda Reynard" userId="S::miranda.reynard@bramhopeprimaryschool.co.uk::9378bc59-cd65-4499-b3ce-a67b870d38d6" providerId="AD" clId="Web-{312E5FC1-D805-4033-A6BB-A7F9EBBCBBFE}" dt="2021-02-21T18:29:54.189" v="585"/>
          <ac:spMkLst>
            <pc:docMk/>
            <pc:sldMk cId="109857222" sldId="256"/>
            <ac:spMk id="15" creationId="{AF2F604E-43BE-4DC3-B983-E071523364F8}"/>
          </ac:spMkLst>
        </pc:spChg>
        <pc:spChg chg="add del">
          <ac:chgData name="Miranda Reynard" userId="S::miranda.reynard@bramhopeprimaryschool.co.uk::9378bc59-cd65-4499-b3ce-a67b870d38d6" providerId="AD" clId="Web-{312E5FC1-D805-4033-A6BB-A7F9EBBCBBFE}" dt="2021-02-21T18:29:47.033" v="582"/>
          <ac:spMkLst>
            <pc:docMk/>
            <pc:sldMk cId="109857222" sldId="256"/>
            <ac:spMk id="16" creationId="{08C9B587-E65E-4B52-B37C-ABEBB6E87928}"/>
          </ac:spMkLst>
        </pc:spChg>
        <pc:spChg chg="add">
          <ac:chgData name="Miranda Reynard" userId="S::miranda.reynard@bramhopeprimaryschool.co.uk::9378bc59-cd65-4499-b3ce-a67b870d38d6" providerId="AD" clId="Web-{312E5FC1-D805-4033-A6BB-A7F9EBBCBBFE}" dt="2021-02-21T18:29:54.189" v="585"/>
          <ac:spMkLst>
            <pc:docMk/>
            <pc:sldMk cId="109857222" sldId="256"/>
            <ac:spMk id="17" creationId="{08C9B587-E65E-4B52-B37C-ABEBB6E87928}"/>
          </ac:spMkLst>
        </pc:spChg>
        <pc:picChg chg="add mod ord">
          <ac:chgData name="Miranda Reynard" userId="S::miranda.reynard@bramhopeprimaryschool.co.uk::9378bc59-cd65-4499-b3ce-a67b870d38d6" providerId="AD" clId="Web-{312E5FC1-D805-4033-A6BB-A7F9EBBCBBFE}" dt="2021-02-21T18:29:54.189" v="585"/>
          <ac:picMkLst>
            <pc:docMk/>
            <pc:sldMk cId="109857222" sldId="256"/>
            <ac:picMk id="4" creationId="{F2BD04C0-4698-4888-A38E-1A780E2811AA}"/>
          </ac:picMkLst>
        </pc:picChg>
      </pc:sldChg>
      <pc:sldChg chg="modSp new mod">
        <pc:chgData name="Miranda Reynard" userId="S::miranda.reynard@bramhopeprimaryschool.co.uk::9378bc59-cd65-4499-b3ce-a67b870d38d6" providerId="AD" clId="Web-{312E5FC1-D805-4033-A6BB-A7F9EBBCBBFE}" dt="2021-02-21T18:43:33.231" v="819" actId="20577"/>
        <pc:sldMkLst>
          <pc:docMk/>
          <pc:sldMk cId="1033856277" sldId="257"/>
        </pc:sldMkLst>
        <pc:spChg chg="mod">
          <ac:chgData name="Miranda Reynard" userId="S::miranda.reynard@bramhopeprimaryschool.co.uk::9378bc59-cd65-4499-b3ce-a67b870d38d6" providerId="AD" clId="Web-{312E5FC1-D805-4033-A6BB-A7F9EBBCBBFE}" dt="2021-02-21T18:30:46.721" v="590" actId="20577"/>
          <ac:spMkLst>
            <pc:docMk/>
            <pc:sldMk cId="1033856277" sldId="257"/>
            <ac:spMk id="2" creationId="{43A89EDD-7A81-4C98-8906-120FD9527997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43:33.231" v="819" actId="20577"/>
          <ac:spMkLst>
            <pc:docMk/>
            <pc:sldMk cId="1033856277" sldId="257"/>
            <ac:spMk id="3" creationId="{615D6881-6685-4F4C-AD5E-56A3B38229A9}"/>
          </ac:spMkLst>
        </pc:spChg>
      </pc:sldChg>
      <pc:sldChg chg="addSp delSp modSp new mod">
        <pc:chgData name="Miranda Reynard" userId="S::miranda.reynard@bramhopeprimaryschool.co.uk::9378bc59-cd65-4499-b3ce-a67b870d38d6" providerId="AD" clId="Web-{312E5FC1-D805-4033-A6BB-A7F9EBBCBBFE}" dt="2021-02-21T18:29:59.470" v="586"/>
        <pc:sldMkLst>
          <pc:docMk/>
          <pc:sldMk cId="57275210" sldId="258"/>
        </pc:sldMkLst>
        <pc:spChg chg="del mod">
          <ac:chgData name="Miranda Reynard" userId="S::miranda.reynard@bramhopeprimaryschool.co.uk::9378bc59-cd65-4499-b3ce-a67b870d38d6" providerId="AD" clId="Web-{312E5FC1-D805-4033-A6BB-A7F9EBBCBBFE}" dt="2021-02-21T18:09:42.246" v="443"/>
          <ac:spMkLst>
            <pc:docMk/>
            <pc:sldMk cId="57275210" sldId="258"/>
            <ac:spMk id="2" creationId="{D2873626-EBB5-48E9-B0B3-5CDC91D071B1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13:34.705" v="469" actId="20577"/>
          <ac:spMkLst>
            <pc:docMk/>
            <pc:sldMk cId="57275210" sldId="258"/>
            <ac:spMk id="3" creationId="{D5302F58-FE23-4C45-8BF3-CCEA47CCEFC1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10:24.044" v="444"/>
          <ac:spMkLst>
            <pc:docMk/>
            <pc:sldMk cId="57275210" sldId="258"/>
            <ac:spMk id="4" creationId="{1F31BAF6-B937-4634-9C80-F58F051C8551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13:51.877" v="470" actId="20577"/>
          <ac:spMkLst>
            <pc:docMk/>
            <pc:sldMk cId="57275210" sldId="258"/>
            <ac:spMk id="5" creationId="{6B43AA43-6EDF-4870-8947-98360618EA5F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14:45.801" v="471"/>
          <ac:spMkLst>
            <pc:docMk/>
            <pc:sldMk cId="57275210" sldId="258"/>
            <ac:spMk id="6" creationId="{1B33F885-AA84-49E0-BDD0-128F9F9C5F75}"/>
          </ac:spMkLst>
        </pc:spChg>
        <pc:spChg chg="add del mod">
          <ac:chgData name="Miranda Reynard" userId="S::miranda.reynard@bramhopeprimaryschool.co.uk::9378bc59-cd65-4499-b3ce-a67b870d38d6" providerId="AD" clId="Web-{312E5FC1-D805-4033-A6BB-A7F9EBBCBBFE}" dt="2021-02-21T18:11:17.092" v="450"/>
          <ac:spMkLst>
            <pc:docMk/>
            <pc:sldMk cId="57275210" sldId="258"/>
            <ac:spMk id="9" creationId="{BB8A8A07-5788-4F5F-814C-F04F8CB31DD6}"/>
          </ac:spMkLst>
        </pc:spChg>
        <pc:picChg chg="add del mod ord">
          <ac:chgData name="Miranda Reynard" userId="S::miranda.reynard@bramhopeprimaryschool.co.uk::9378bc59-cd65-4499-b3ce-a67b870d38d6" providerId="AD" clId="Web-{312E5FC1-D805-4033-A6BB-A7F9EBBCBBFE}" dt="2021-02-21T18:10:53.013" v="449"/>
          <ac:picMkLst>
            <pc:docMk/>
            <pc:sldMk cId="57275210" sldId="258"/>
            <ac:picMk id="7" creationId="{E12AA838-6C5B-4489-A8CE-514CC1A84837}"/>
          </ac:picMkLst>
        </pc:picChg>
        <pc:picChg chg="add mod ord">
          <ac:chgData name="Miranda Reynard" userId="S::miranda.reynard@bramhopeprimaryschool.co.uk::9378bc59-cd65-4499-b3ce-a67b870d38d6" providerId="AD" clId="Web-{312E5FC1-D805-4033-A6BB-A7F9EBBCBBFE}" dt="2021-02-21T18:11:33.202" v="454" actId="14100"/>
          <ac:picMkLst>
            <pc:docMk/>
            <pc:sldMk cId="57275210" sldId="258"/>
            <ac:picMk id="10" creationId="{B25A7109-C1B8-4580-A4EE-48E1AE901775}"/>
          </ac:picMkLst>
        </pc:picChg>
        <pc:picChg chg="add mod ord">
          <ac:chgData name="Miranda Reynard" userId="S::miranda.reynard@bramhopeprimaryschool.co.uk::9378bc59-cd65-4499-b3ce-a67b870d38d6" providerId="AD" clId="Web-{312E5FC1-D805-4033-A6BB-A7F9EBBCBBFE}" dt="2021-02-21T18:15:00.083" v="475" actId="14100"/>
          <ac:picMkLst>
            <pc:docMk/>
            <pc:sldMk cId="57275210" sldId="258"/>
            <ac:picMk id="11" creationId="{80EBDC2A-F4FB-4B62-8BF8-F413F0443DB2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312E5FC1-D805-4033-A6BB-A7F9EBBCBBFE}" dt="2021-02-21T18:31:41.801" v="598" actId="20577"/>
        <pc:sldMkLst>
          <pc:docMk/>
          <pc:sldMk cId="315804696" sldId="259"/>
        </pc:sldMkLst>
        <pc:spChg chg="del">
          <ac:chgData name="Miranda Reynard" userId="S::miranda.reynard@bramhopeprimaryschool.co.uk::9378bc59-cd65-4499-b3ce-a67b870d38d6" providerId="AD" clId="Web-{312E5FC1-D805-4033-A6BB-A7F9EBBCBBFE}" dt="2021-02-21T18:15:19.755" v="476"/>
          <ac:spMkLst>
            <pc:docMk/>
            <pc:sldMk cId="315804696" sldId="259"/>
            <ac:spMk id="2" creationId="{07DE0225-2412-430C-865C-10CD3F114204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31:34.457" v="594" actId="20577"/>
          <ac:spMkLst>
            <pc:docMk/>
            <pc:sldMk cId="315804696" sldId="259"/>
            <ac:spMk id="3" creationId="{73FDDB16-7F8C-46B1-8244-8E566090632A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16:27.413" v="485"/>
          <ac:spMkLst>
            <pc:docMk/>
            <pc:sldMk cId="315804696" sldId="259"/>
            <ac:spMk id="4" creationId="{B1F6FF66-0389-4B23-B74E-0C52405B2ABC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31:41.801" v="598" actId="20577"/>
          <ac:spMkLst>
            <pc:docMk/>
            <pc:sldMk cId="315804696" sldId="259"/>
            <ac:spMk id="5" creationId="{D810B039-DD7E-401D-A1F8-4D34E42EAF37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16:57.195" v="488"/>
          <ac:spMkLst>
            <pc:docMk/>
            <pc:sldMk cId="315804696" sldId="259"/>
            <ac:spMk id="6" creationId="{CCC94EC3-F639-41E5-B39E-90F331EBD854}"/>
          </ac:spMkLst>
        </pc:spChg>
        <pc:picChg chg="add mod ord">
          <ac:chgData name="Miranda Reynard" userId="S::miranda.reynard@bramhopeprimaryschool.co.uk::9378bc59-cd65-4499-b3ce-a67b870d38d6" providerId="AD" clId="Web-{312E5FC1-D805-4033-A6BB-A7F9EBBCBBFE}" dt="2021-02-21T18:16:36.710" v="487" actId="14100"/>
          <ac:picMkLst>
            <pc:docMk/>
            <pc:sldMk cId="315804696" sldId="259"/>
            <ac:picMk id="7" creationId="{D0A05948-03A8-450F-A920-1DF20025945E}"/>
          </ac:picMkLst>
        </pc:picChg>
        <pc:picChg chg="add mod ord">
          <ac:chgData name="Miranda Reynard" userId="S::miranda.reynard@bramhopeprimaryschool.co.uk::9378bc59-cd65-4499-b3ce-a67b870d38d6" providerId="AD" clId="Web-{312E5FC1-D805-4033-A6BB-A7F9EBBCBBFE}" dt="2021-02-21T18:17:07.601" v="491" actId="14100"/>
          <ac:picMkLst>
            <pc:docMk/>
            <pc:sldMk cId="315804696" sldId="259"/>
            <ac:picMk id="8" creationId="{B17C8249-F769-4AEB-8313-6E56BC2C75DB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312E5FC1-D805-4033-A6BB-A7F9EBBCBBFE}" dt="2021-02-21T18:29:59.470" v="586"/>
        <pc:sldMkLst>
          <pc:docMk/>
          <pc:sldMk cId="2902021867" sldId="260"/>
        </pc:sldMkLst>
        <pc:spChg chg="del">
          <ac:chgData name="Miranda Reynard" userId="S::miranda.reynard@bramhopeprimaryschool.co.uk::9378bc59-cd65-4499-b3ce-a67b870d38d6" providerId="AD" clId="Web-{312E5FC1-D805-4033-A6BB-A7F9EBBCBBFE}" dt="2021-02-21T18:17:13.867" v="492"/>
          <ac:spMkLst>
            <pc:docMk/>
            <pc:sldMk cId="2902021867" sldId="260"/>
            <ac:spMk id="2" creationId="{E9FFB991-9E67-4F27-BB24-CE90B39A7368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18:31.728" v="502" actId="20577"/>
          <ac:spMkLst>
            <pc:docMk/>
            <pc:sldMk cId="2902021867" sldId="260"/>
            <ac:spMk id="3" creationId="{A610E0DD-4D6D-4C8E-A39D-08E25A6A24AC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18:35.088" v="503"/>
          <ac:spMkLst>
            <pc:docMk/>
            <pc:sldMk cId="2902021867" sldId="260"/>
            <ac:spMk id="4" creationId="{B7750D93-A624-4D21-A249-8C9925DD2A1E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21:03.185" v="511" actId="20577"/>
          <ac:spMkLst>
            <pc:docMk/>
            <pc:sldMk cId="2902021867" sldId="260"/>
            <ac:spMk id="5" creationId="{40146F12-B629-4B4E-8E1C-8CBA32B3C965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20:43.826" v="506"/>
          <ac:spMkLst>
            <pc:docMk/>
            <pc:sldMk cId="2902021867" sldId="260"/>
            <ac:spMk id="6" creationId="{302CA33A-00AF-4364-8A09-7C0D0DD21D75}"/>
          </ac:spMkLst>
        </pc:spChg>
        <pc:picChg chg="add mod ord">
          <ac:chgData name="Miranda Reynard" userId="S::miranda.reynard@bramhopeprimaryschool.co.uk::9378bc59-cd65-4499-b3ce-a67b870d38d6" providerId="AD" clId="Web-{312E5FC1-D805-4033-A6BB-A7F9EBBCBBFE}" dt="2021-02-21T18:18:40.682" v="505" actId="14100"/>
          <ac:picMkLst>
            <pc:docMk/>
            <pc:sldMk cId="2902021867" sldId="260"/>
            <ac:picMk id="7" creationId="{E42BC45C-2AD5-42EB-905F-1457317EB0FB}"/>
          </ac:picMkLst>
        </pc:picChg>
        <pc:picChg chg="add mod ord">
          <ac:chgData name="Miranda Reynard" userId="S::miranda.reynard@bramhopeprimaryschool.co.uk::9378bc59-cd65-4499-b3ce-a67b870d38d6" providerId="AD" clId="Web-{312E5FC1-D805-4033-A6BB-A7F9EBBCBBFE}" dt="2021-02-21T18:20:56.950" v="510" actId="14100"/>
          <ac:picMkLst>
            <pc:docMk/>
            <pc:sldMk cId="2902021867" sldId="260"/>
            <ac:picMk id="8" creationId="{C1684D09-6510-42FC-BD8D-68A7A6ACBCB0}"/>
          </ac:picMkLst>
        </pc:picChg>
      </pc:sldChg>
      <pc:sldChg chg="addSp delSp modSp new mod">
        <pc:chgData name="Miranda Reynard" userId="S::miranda.reynard@bramhopeprimaryschool.co.uk::9378bc59-cd65-4499-b3ce-a67b870d38d6" providerId="AD" clId="Web-{312E5FC1-D805-4033-A6BB-A7F9EBBCBBFE}" dt="2021-02-21T18:32:11.911" v="606" actId="20577"/>
        <pc:sldMkLst>
          <pc:docMk/>
          <pc:sldMk cId="3008088246" sldId="261"/>
        </pc:sldMkLst>
        <pc:spChg chg="del">
          <ac:chgData name="Miranda Reynard" userId="S::miranda.reynard@bramhopeprimaryschool.co.uk::9378bc59-cd65-4499-b3ce-a67b870d38d6" providerId="AD" clId="Web-{312E5FC1-D805-4033-A6BB-A7F9EBBCBBFE}" dt="2021-02-21T18:21:09.841" v="512"/>
          <ac:spMkLst>
            <pc:docMk/>
            <pc:sldMk cId="3008088246" sldId="261"/>
            <ac:spMk id="2" creationId="{71F3FE25-70A6-4EC7-8D95-B34DF2AD72CD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32:03.567" v="602" actId="20577"/>
          <ac:spMkLst>
            <pc:docMk/>
            <pc:sldMk cId="3008088246" sldId="261"/>
            <ac:spMk id="3" creationId="{5B639663-87A5-4993-9FE2-E807C1114140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23:18.157" v="536"/>
          <ac:spMkLst>
            <pc:docMk/>
            <pc:sldMk cId="3008088246" sldId="261"/>
            <ac:spMk id="4" creationId="{90FCE4D0-2B1D-43BC-B557-53D5EA89B41F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32:11.911" v="606" actId="20577"/>
          <ac:spMkLst>
            <pc:docMk/>
            <pc:sldMk cId="3008088246" sldId="261"/>
            <ac:spMk id="5" creationId="{06AB04B5-9510-4235-AC2E-BAA2EB03A0E2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24:39.127" v="549"/>
          <ac:spMkLst>
            <pc:docMk/>
            <pc:sldMk cId="3008088246" sldId="261"/>
            <ac:spMk id="6" creationId="{274C1B89-408F-4F1A-B249-E1918FFFA7EB}"/>
          </ac:spMkLst>
        </pc:spChg>
        <pc:picChg chg="add mod ord">
          <ac:chgData name="Miranda Reynard" userId="S::miranda.reynard@bramhopeprimaryschool.co.uk::9378bc59-cd65-4499-b3ce-a67b870d38d6" providerId="AD" clId="Web-{312E5FC1-D805-4033-A6BB-A7F9EBBCBBFE}" dt="2021-02-21T18:23:24.235" v="538" actId="14100"/>
          <ac:picMkLst>
            <pc:docMk/>
            <pc:sldMk cId="3008088246" sldId="261"/>
            <ac:picMk id="7" creationId="{3C46FD87-627C-4B5B-9855-B5CE43670D8F}"/>
          </ac:picMkLst>
        </pc:picChg>
        <pc:picChg chg="add mod ord">
          <ac:chgData name="Miranda Reynard" userId="S::miranda.reynard@bramhopeprimaryschool.co.uk::9378bc59-cd65-4499-b3ce-a67b870d38d6" providerId="AD" clId="Web-{312E5FC1-D805-4033-A6BB-A7F9EBBCBBFE}" dt="2021-02-21T18:24:51.096" v="553" actId="14100"/>
          <ac:picMkLst>
            <pc:docMk/>
            <pc:sldMk cId="3008088246" sldId="261"/>
            <ac:picMk id="8" creationId="{A63CEB7B-A96C-489F-933C-3072B86E4738}"/>
          </ac:picMkLst>
        </pc:picChg>
      </pc:sldChg>
      <pc:sldChg chg="modSp new del">
        <pc:chgData name="Miranda Reynard" userId="S::miranda.reynard@bramhopeprimaryschool.co.uk::9378bc59-cd65-4499-b3ce-a67b870d38d6" providerId="AD" clId="Web-{312E5FC1-D805-4033-A6BB-A7F9EBBCBBFE}" dt="2021-02-21T18:06:29.367" v="302"/>
        <pc:sldMkLst>
          <pc:docMk/>
          <pc:sldMk cId="934859857" sldId="262"/>
        </pc:sldMkLst>
        <pc:spChg chg="mod">
          <ac:chgData name="Miranda Reynard" userId="S::miranda.reynard@bramhopeprimaryschool.co.uk::9378bc59-cd65-4499-b3ce-a67b870d38d6" providerId="AD" clId="Web-{312E5FC1-D805-4033-A6BB-A7F9EBBCBBFE}" dt="2021-02-21T18:05:58.632" v="286" actId="20577"/>
          <ac:spMkLst>
            <pc:docMk/>
            <pc:sldMk cId="934859857" sldId="262"/>
            <ac:spMk id="2" creationId="{EC42E647-70FF-4247-9DC3-FB2C017FEF16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06:27.382" v="301" actId="20577"/>
          <ac:spMkLst>
            <pc:docMk/>
            <pc:sldMk cId="934859857" sldId="262"/>
            <ac:spMk id="4" creationId="{6076503E-08DC-47A8-BE23-9CAF51510728}"/>
          </ac:spMkLst>
        </pc:spChg>
      </pc:sldChg>
      <pc:sldChg chg="new del">
        <pc:chgData name="Miranda Reynard" userId="S::miranda.reynard@bramhopeprimaryschool.co.uk::9378bc59-cd65-4499-b3ce-a67b870d38d6" providerId="AD" clId="Web-{312E5FC1-D805-4033-A6BB-A7F9EBBCBBFE}" dt="2021-02-21T18:05:33.537" v="275"/>
        <pc:sldMkLst>
          <pc:docMk/>
          <pc:sldMk cId="1880193174" sldId="262"/>
        </pc:sldMkLst>
      </pc:sldChg>
      <pc:sldChg chg="addSp delSp modSp new mod">
        <pc:chgData name="Miranda Reynard" userId="S::miranda.reynard@bramhopeprimaryschool.co.uk::9378bc59-cd65-4499-b3ce-a67b870d38d6" providerId="AD" clId="Web-{312E5FC1-D805-4033-A6BB-A7F9EBBCBBFE}" dt="2021-02-21T18:32:28.177" v="611" actId="20577"/>
        <pc:sldMkLst>
          <pc:docMk/>
          <pc:sldMk cId="1975696830" sldId="262"/>
        </pc:sldMkLst>
        <pc:spChg chg="del">
          <ac:chgData name="Miranda Reynard" userId="S::miranda.reynard@bramhopeprimaryschool.co.uk::9378bc59-cd65-4499-b3ce-a67b870d38d6" providerId="AD" clId="Web-{312E5FC1-D805-4033-A6BB-A7F9EBBCBBFE}" dt="2021-02-21T18:25:02.737" v="554"/>
          <ac:spMkLst>
            <pc:docMk/>
            <pc:sldMk cId="1975696830" sldId="262"/>
            <ac:spMk id="2" creationId="{B34025F1-EFF1-42CF-AE5C-E1A21ADE467B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32:28.177" v="611" actId="20577"/>
          <ac:spMkLst>
            <pc:docMk/>
            <pc:sldMk cId="1975696830" sldId="262"/>
            <ac:spMk id="3" creationId="{BA82C02D-0C1C-43BF-86FF-9E41B7D8ECE6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26:09.911" v="560"/>
          <ac:spMkLst>
            <pc:docMk/>
            <pc:sldMk cId="1975696830" sldId="262"/>
            <ac:spMk id="4" creationId="{AAD156F3-A13B-41BD-9D0D-31D8E0A555E2}"/>
          </ac:spMkLst>
        </pc:spChg>
        <pc:spChg chg="mod">
          <ac:chgData name="Miranda Reynard" userId="S::miranda.reynard@bramhopeprimaryschool.co.uk::9378bc59-cd65-4499-b3ce-a67b870d38d6" providerId="AD" clId="Web-{312E5FC1-D805-4033-A6BB-A7F9EBBCBBFE}" dt="2021-02-21T18:27:50.008" v="569" actId="14100"/>
          <ac:spMkLst>
            <pc:docMk/>
            <pc:sldMk cId="1975696830" sldId="262"/>
            <ac:spMk id="5" creationId="{E3F4F911-5F10-46CB-841F-13FB13ED1D7B}"/>
          </ac:spMkLst>
        </pc:spChg>
        <pc:spChg chg="del">
          <ac:chgData name="Miranda Reynard" userId="S::miranda.reynard@bramhopeprimaryschool.co.uk::9378bc59-cd65-4499-b3ce-a67b870d38d6" providerId="AD" clId="Web-{312E5FC1-D805-4033-A6BB-A7F9EBBCBBFE}" dt="2021-02-21T18:27:22.445" v="563"/>
          <ac:spMkLst>
            <pc:docMk/>
            <pc:sldMk cId="1975696830" sldId="262"/>
            <ac:spMk id="6" creationId="{6C9EB9A5-0D47-42E5-989B-E63A76A37499}"/>
          </ac:spMkLst>
        </pc:spChg>
        <pc:picChg chg="add mod ord">
          <ac:chgData name="Miranda Reynard" userId="S::miranda.reynard@bramhopeprimaryschool.co.uk::9378bc59-cd65-4499-b3ce-a67b870d38d6" providerId="AD" clId="Web-{312E5FC1-D805-4033-A6BB-A7F9EBBCBBFE}" dt="2021-02-21T18:26:16.739" v="562" actId="14100"/>
          <ac:picMkLst>
            <pc:docMk/>
            <pc:sldMk cId="1975696830" sldId="262"/>
            <ac:picMk id="7" creationId="{85BEB81E-0AF2-4FCC-90A5-E03872E271DF}"/>
          </ac:picMkLst>
        </pc:picChg>
        <pc:picChg chg="add mod ord">
          <ac:chgData name="Miranda Reynard" userId="S::miranda.reynard@bramhopeprimaryschool.co.uk::9378bc59-cd65-4499-b3ce-a67b870d38d6" providerId="AD" clId="Web-{312E5FC1-D805-4033-A6BB-A7F9EBBCBBFE}" dt="2021-02-21T18:27:29.023" v="565" actId="14100"/>
          <ac:picMkLst>
            <pc:docMk/>
            <pc:sldMk cId="1975696830" sldId="262"/>
            <ac:picMk id="8" creationId="{D4243A6C-D5AD-4122-B0E1-0D552D030A1A}"/>
          </ac:picMkLst>
        </pc:picChg>
      </pc:sldChg>
      <pc:sldChg chg="modSp new del">
        <pc:chgData name="Miranda Reynard" userId="S::miranda.reynard@bramhopeprimaryschool.co.uk::9378bc59-cd65-4499-b3ce-a67b870d38d6" providerId="AD" clId="Web-{312E5FC1-D805-4033-A6BB-A7F9EBBCBBFE}" dt="2021-02-21T18:38:37.506" v="709"/>
        <pc:sldMkLst>
          <pc:docMk/>
          <pc:sldMk cId="2828218052" sldId="263"/>
        </pc:sldMkLst>
        <pc:spChg chg="mod">
          <ac:chgData name="Miranda Reynard" userId="S::miranda.reynard@bramhopeprimaryschool.co.uk::9378bc59-cd65-4499-b3ce-a67b870d38d6" providerId="AD" clId="Web-{312E5FC1-D805-4033-A6BB-A7F9EBBCBBFE}" dt="2021-02-21T18:38:30.396" v="708" actId="20577"/>
          <ac:spMkLst>
            <pc:docMk/>
            <pc:sldMk cId="2828218052" sldId="263"/>
            <ac:spMk id="3" creationId="{88F4C317-AF45-4BCF-9ADC-B5241277BE61}"/>
          </ac:spMkLst>
        </pc:spChg>
      </pc:sldChg>
      <pc:sldMasterChg chg="mod setBg modSldLayout">
        <pc:chgData name="Miranda Reynard" userId="S::miranda.reynard@bramhopeprimaryschool.co.uk::9378bc59-cd65-4499-b3ce-a67b870d38d6" providerId="AD" clId="Web-{312E5FC1-D805-4033-A6BB-A7F9EBBCBBFE}" dt="2021-02-21T18:29:59.470" v="586"/>
        <pc:sldMasterMkLst>
          <pc:docMk/>
          <pc:sldMasterMk cId="2460954070" sldId="2147483660"/>
        </pc:sldMasterMkLst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2385387890" sldId="2147483661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949138452" sldId="2147483662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2591524520" sldId="2147483663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1203092039" sldId="2147483664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3733172339" sldId="2147483665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3210312558" sldId="2147483666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3146388984" sldId="2147483667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3171841454" sldId="2147483668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1718958274" sldId="2147483669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2202905451" sldId="2147483670"/>
          </pc:sldLayoutMkLst>
        </pc:sldLayoutChg>
        <pc:sldLayoutChg chg="mod">
          <pc:chgData name="Miranda Reynard" userId="S::miranda.reynard@bramhopeprimaryschool.co.uk::9378bc59-cd65-4499-b3ce-a67b870d38d6" providerId="AD" clId="Web-{312E5FC1-D805-4033-A6BB-A7F9EBBCBBFE}" dt="2021-02-21T18:29:59.470" v="586"/>
          <pc:sldLayoutMkLst>
            <pc:docMk/>
            <pc:sldMasterMk cId="2460954070" sldId="2147483660"/>
            <pc:sldLayoutMk cId="3479445657" sldId="2147483671"/>
          </pc:sldLayoutMkLst>
        </pc:sldLayoutChg>
      </pc:sldMaster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2/21/2021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panish_flag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creativecommons.org/licenses/by-sa/3.0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9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F2BD04C0-4698-4888-A38E-1A780E2811A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4778" t="9091" r="1852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3" name="Rectangle 11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7981" y="1122363"/>
            <a:ext cx="4023360" cy="3204134"/>
          </a:xfrm>
        </p:spPr>
        <p:txBody>
          <a:bodyPr anchor="b">
            <a:normAutofit/>
          </a:bodyPr>
          <a:lstStyle/>
          <a:p>
            <a:pPr algn="l"/>
            <a:r>
              <a:rPr lang="en-US" sz="9600" b="1" dirty="0">
                <a:latin typeface="Calibri"/>
                <a:cs typeface="Calibri Light"/>
              </a:rPr>
              <a:t>España</a:t>
            </a:r>
            <a:endParaRPr lang="en-US" sz="9600" b="1">
              <a:latin typeface="Calibri"/>
              <a:cs typeface="Calibri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6000" b="1" dirty="0">
                <a:latin typeface="Calibri Light"/>
                <a:cs typeface="Calibri"/>
              </a:rPr>
              <a:t>Spain</a:t>
            </a:r>
            <a:endParaRPr lang="en-US" sz="6000" b="1">
              <a:latin typeface="Calibri Light"/>
              <a:cs typeface="Calibri Light"/>
            </a:endParaRPr>
          </a:p>
        </p:txBody>
      </p:sp>
      <p:sp>
        <p:nvSpPr>
          <p:cNvPr id="15" name="Rectangle 1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Rectangle 1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A563160-8901-4DCA-8A7B-0DA29351B650}"/>
              </a:ext>
            </a:extLst>
          </p:cNvPr>
          <p:cNvSpPr txBox="1"/>
          <p:nvPr/>
        </p:nvSpPr>
        <p:spPr>
          <a:xfrm>
            <a:off x="9870532" y="6657945"/>
            <a:ext cx="2321468" cy="200055"/>
          </a:xfrm>
          <a:prstGeom prst="rect">
            <a:avLst/>
          </a:prstGeom>
          <a:solidFill>
            <a:srgbClr val="000000"/>
          </a:solidFill>
        </p:spPr>
        <p:txBody>
          <a:bodyPr wrap="none">
            <a:spAutoFit/>
          </a:bodyPr>
          <a:lstStyle/>
          <a:p>
            <a:pPr algn="r">
              <a:spcAft>
                <a:spcPts val="600"/>
              </a:spcAft>
            </a:pPr>
            <a:r>
              <a:rPr lang="en-US" sz="700">
                <a:solidFill>
                  <a:srgbClr val="FFFFFF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This Photo</a:t>
            </a:r>
            <a:r>
              <a:rPr lang="en-US" sz="700">
                <a:solidFill>
                  <a:srgbClr val="FFFFFF"/>
                </a:solidFill>
              </a:rPr>
              <a:t> by Unknown author is licensed under </a:t>
            </a:r>
            <a:r>
              <a:rPr lang="en-US" sz="700">
                <a:solidFill>
                  <a:srgbClr val="FFFFFF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CC BY-SA</a:t>
            </a:r>
            <a:r>
              <a:rPr lang="en-US" sz="700">
                <a:solidFill>
                  <a:srgbClr val="FFFFFF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A89EDD-7A81-4C98-8906-120FD9527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6600" dirty="0">
                <a:latin typeface="Calibri"/>
                <a:ea typeface="+mj-lt"/>
                <a:cs typeface="+mj-lt"/>
              </a:rPr>
              <a:t>España</a:t>
            </a:r>
          </a:p>
          <a:p>
            <a:endParaRPr lang="en-US" dirty="0">
              <a:cs typeface="Calibri Light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5D6881-6685-4F4C-AD5E-56A3B38229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4125"/>
            <a:ext cx="10515600" cy="49228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This half term our geography topic is all about Spain and the region of Catalonia.</a:t>
            </a:r>
            <a:endParaRPr lang="en-US">
              <a:latin typeface="Calibri Light"/>
              <a:cs typeface="Calibri Light"/>
            </a:endParaRP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In Spanish we are going to learn vocabulary to go alongside what you are learning in geography. </a:t>
            </a: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This week I want you to read through the slides and try to learn some of the vocabulary. There are some cognates which will help you to remember the words. </a:t>
            </a:r>
            <a:r>
              <a:rPr lang="en-US" sz="2000" dirty="0">
                <a:latin typeface="Calibri Light"/>
                <a:cs typeface="Calibri"/>
              </a:rPr>
              <a:t>Remember a cognate is a word that sounds the same or similar in different languages.</a:t>
            </a:r>
          </a:p>
          <a:p>
            <a:pPr marL="0" indent="0">
              <a:buNone/>
            </a:pPr>
            <a:r>
              <a:rPr lang="en-US" dirty="0">
                <a:latin typeface="Calibri Light"/>
                <a:cs typeface="Calibri"/>
              </a:rPr>
              <a:t>There is a worksheet for you to do. I have written a short paragraph about Spain in English and you've got to fill in the blanks in Spanish using the </a:t>
            </a:r>
            <a:r>
              <a:rPr lang="en-US" dirty="0" err="1">
                <a:latin typeface="Calibri Light"/>
                <a:cs typeface="Calibri"/>
              </a:rPr>
              <a:t>powerpoint</a:t>
            </a:r>
            <a:r>
              <a:rPr lang="en-US" dirty="0">
                <a:latin typeface="Calibri Light"/>
                <a:cs typeface="Calibri"/>
              </a:rPr>
              <a:t> and the word bank to help you.</a:t>
            </a:r>
          </a:p>
        </p:txBody>
      </p:sp>
    </p:spTree>
    <p:extLst>
      <p:ext uri="{BB962C8B-B14F-4D97-AF65-F5344CB8AC3E}">
        <p14:creationId xmlns:p14="http://schemas.microsoft.com/office/powerpoint/2010/main" val="1033856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302F58-FE23-4C45-8BF3-CCEA47CCEF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70847" y="672634"/>
            <a:ext cx="5157787" cy="1518676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b="0" dirty="0">
                <a:cs typeface="Calibri"/>
              </a:rPr>
              <a:t>Europe</a:t>
            </a:r>
            <a:endParaRPr lang="en-US" b="0">
              <a:cs typeface="Calibri"/>
            </a:endParaRPr>
          </a:p>
          <a:p>
            <a:r>
              <a:rPr lang="en-US" sz="4800" dirty="0">
                <a:cs typeface="Calibri"/>
              </a:rPr>
              <a:t>La Europa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B43AA43-6EDF-4870-8947-98360618EA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3759" y="672633"/>
            <a:ext cx="5183188" cy="151867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b="0" dirty="0">
                <a:cs typeface="Calibri"/>
              </a:rPr>
              <a:t>Capital</a:t>
            </a:r>
          </a:p>
          <a:p>
            <a:r>
              <a:rPr lang="en-US" sz="4800" dirty="0">
                <a:cs typeface="Calibri"/>
              </a:rPr>
              <a:t>La capital, Madrid</a:t>
            </a:r>
          </a:p>
        </p:txBody>
      </p:sp>
      <p:pic>
        <p:nvPicPr>
          <p:cNvPr id="11" name="Picture 11" descr="A picture containing sky, place of worship&#10;&#10;Description automatically generated">
            <a:extLst>
              <a:ext uri="{FF2B5EF4-FFF2-40B4-BE49-F238E27FC236}">
                <a16:creationId xmlns:a16="http://schemas.microsoft.com/office/drawing/2014/main" id="{80EBDC2A-F4FB-4B62-8BF8-F413F0443DB2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2"/>
          <a:stretch>
            <a:fillRect/>
          </a:stretch>
        </p:blipFill>
        <p:spPr>
          <a:xfrm>
            <a:off x="6097355" y="2305097"/>
            <a:ext cx="5175996" cy="3613897"/>
          </a:xfrm>
        </p:spPr>
      </p:pic>
      <p:pic>
        <p:nvPicPr>
          <p:cNvPr id="10" name="Picture 10" descr="Map&#10;&#10;Description automatically generated">
            <a:extLst>
              <a:ext uri="{FF2B5EF4-FFF2-40B4-BE49-F238E27FC236}">
                <a16:creationId xmlns:a16="http://schemas.microsoft.com/office/drawing/2014/main" id="{B25A7109-C1B8-4580-A4EE-48E1AE90177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191948" y="2309019"/>
            <a:ext cx="5422525" cy="3673287"/>
          </a:xfrm>
        </p:spPr>
      </p:pic>
    </p:spTree>
    <p:extLst>
      <p:ext uri="{BB962C8B-B14F-4D97-AF65-F5344CB8AC3E}">
        <p14:creationId xmlns:p14="http://schemas.microsoft.com/office/powerpoint/2010/main" val="572752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FDDB16-7F8C-46B1-8244-8E5660906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773487"/>
            <a:ext cx="5157787" cy="173158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b="0" dirty="0">
                <a:cs typeface="Calibri"/>
              </a:rPr>
              <a:t>map</a:t>
            </a:r>
          </a:p>
          <a:p>
            <a:r>
              <a:rPr lang="en-US" sz="4800" dirty="0">
                <a:cs typeface="Calibri"/>
              </a:rPr>
              <a:t>el </a:t>
            </a:r>
            <a:r>
              <a:rPr lang="en-US" sz="4800" dirty="0" err="1">
                <a:cs typeface="Calibri"/>
              </a:rPr>
              <a:t>mapa</a:t>
            </a:r>
            <a:endParaRPr lang="en-US" sz="4800" dirty="0">
              <a:cs typeface="Calibri"/>
            </a:endParaRPr>
          </a:p>
        </p:txBody>
      </p:sp>
      <p:pic>
        <p:nvPicPr>
          <p:cNvPr id="7" name="Picture 7" descr="Map&#10;&#10;Description automatically generated">
            <a:extLst>
              <a:ext uri="{FF2B5EF4-FFF2-40B4-BE49-F238E27FC236}">
                <a16:creationId xmlns:a16="http://schemas.microsoft.com/office/drawing/2014/main" id="{D0A05948-03A8-450F-A920-1DF20025945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98211" y="2641274"/>
            <a:ext cx="4325470" cy="305360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10B039-DD7E-401D-A1F8-4D34E42EAF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773487"/>
            <a:ext cx="5183188" cy="173158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b="0" dirty="0">
                <a:cs typeface="Calibri"/>
              </a:rPr>
              <a:t>flag</a:t>
            </a:r>
          </a:p>
          <a:p>
            <a:r>
              <a:rPr lang="en-US" sz="4800" dirty="0">
                <a:cs typeface="Calibri"/>
              </a:rPr>
              <a:t>la </a:t>
            </a:r>
            <a:r>
              <a:rPr lang="en-US" sz="4800" dirty="0" err="1">
                <a:cs typeface="Calibri"/>
              </a:rPr>
              <a:t>bandera</a:t>
            </a:r>
            <a:endParaRPr lang="en-US" sz="4800" dirty="0">
              <a:cs typeface="Calibri"/>
            </a:endParaRPr>
          </a:p>
        </p:txBody>
      </p:sp>
      <p:pic>
        <p:nvPicPr>
          <p:cNvPr id="8" name="Picture 8" descr="A picture containing website&#10;&#10;Description automatically generated">
            <a:extLst>
              <a:ext uri="{FF2B5EF4-FFF2-40B4-BE49-F238E27FC236}">
                <a16:creationId xmlns:a16="http://schemas.microsoft.com/office/drawing/2014/main" id="{B17C8249-F769-4AEB-8313-6E56BC2C75DB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169633" y="2601212"/>
            <a:ext cx="4515969" cy="3044077"/>
          </a:xfrm>
        </p:spPr>
      </p:pic>
    </p:spTree>
    <p:extLst>
      <p:ext uri="{BB962C8B-B14F-4D97-AF65-F5344CB8AC3E}">
        <p14:creationId xmlns:p14="http://schemas.microsoft.com/office/powerpoint/2010/main" val="3158046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10E0DD-4D6D-4C8E-A39D-08E25A6A24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616605"/>
            <a:ext cx="5157787" cy="188847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b="0" dirty="0">
                <a:cs typeface="Calibri"/>
              </a:rPr>
              <a:t>The King</a:t>
            </a:r>
          </a:p>
          <a:p>
            <a:r>
              <a:rPr lang="en-US" sz="4800" dirty="0">
                <a:cs typeface="Calibri"/>
              </a:rPr>
              <a:t>El </a:t>
            </a:r>
            <a:r>
              <a:rPr lang="en-US" sz="4800" dirty="0" err="1">
                <a:cs typeface="Calibri"/>
              </a:rPr>
              <a:t>rey</a:t>
            </a:r>
            <a:r>
              <a:rPr lang="en-US" sz="4800" dirty="0">
                <a:cs typeface="Calibri"/>
              </a:rPr>
              <a:t>, Felipe VI</a:t>
            </a:r>
          </a:p>
        </p:txBody>
      </p:sp>
      <p:pic>
        <p:nvPicPr>
          <p:cNvPr id="7" name="Picture 7">
            <a:extLst>
              <a:ext uri="{FF2B5EF4-FFF2-40B4-BE49-F238E27FC236}">
                <a16:creationId xmlns:a16="http://schemas.microsoft.com/office/drawing/2014/main" id="{E42BC45C-2AD5-42EB-905F-1457317EB0F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962072" y="2563953"/>
            <a:ext cx="4095189" cy="2972920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146F12-B629-4B4E-8E1C-8CBA32B3C9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616605"/>
            <a:ext cx="5183188" cy="1888470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800" b="0" dirty="0">
                <a:cs typeface="Calibri"/>
              </a:rPr>
              <a:t>The Queen</a:t>
            </a:r>
          </a:p>
          <a:p>
            <a:r>
              <a:rPr lang="en-US" sz="4800" dirty="0">
                <a:cs typeface="Calibri"/>
              </a:rPr>
              <a:t>La </a:t>
            </a:r>
            <a:r>
              <a:rPr lang="en-US" sz="4800" dirty="0" err="1">
                <a:cs typeface="Calibri"/>
              </a:rPr>
              <a:t>reina</a:t>
            </a:r>
            <a:r>
              <a:rPr lang="en-US" sz="4800" dirty="0">
                <a:cs typeface="Calibri"/>
              </a:rPr>
              <a:t>, Letizia</a:t>
            </a:r>
          </a:p>
        </p:txBody>
      </p:sp>
      <p:pic>
        <p:nvPicPr>
          <p:cNvPr id="8" name="Picture 8" descr="A picture containing person, person&#10;&#10;Description automatically generated">
            <a:extLst>
              <a:ext uri="{FF2B5EF4-FFF2-40B4-BE49-F238E27FC236}">
                <a16:creationId xmlns:a16="http://schemas.microsoft.com/office/drawing/2014/main" id="{C1684D09-6510-42FC-BD8D-68A7A6ACBCB0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948442" y="2436767"/>
            <a:ext cx="3160057" cy="3753969"/>
          </a:xfrm>
        </p:spPr>
      </p:pic>
    </p:spTree>
    <p:extLst>
      <p:ext uri="{BB962C8B-B14F-4D97-AF65-F5344CB8AC3E}">
        <p14:creationId xmlns:p14="http://schemas.microsoft.com/office/powerpoint/2010/main" val="2902021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639663-87A5-4993-9FE2-E807C11141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538163"/>
            <a:ext cx="5157787" cy="196691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400" b="0" dirty="0">
                <a:cs typeface="Calibri"/>
              </a:rPr>
              <a:t>river</a:t>
            </a:r>
          </a:p>
          <a:p>
            <a:r>
              <a:rPr lang="en-US" sz="4400" dirty="0">
                <a:cs typeface="Calibri"/>
              </a:rPr>
              <a:t>el </a:t>
            </a:r>
            <a:r>
              <a:rPr lang="en-US" sz="4400" dirty="0" err="1">
                <a:cs typeface="Calibri"/>
              </a:rPr>
              <a:t>río</a:t>
            </a:r>
            <a:r>
              <a:rPr lang="en-US" sz="4400" dirty="0">
                <a:cs typeface="Calibri"/>
              </a:rPr>
              <a:t>, el Tajo in Madrid</a:t>
            </a:r>
          </a:p>
        </p:txBody>
      </p:sp>
      <p:pic>
        <p:nvPicPr>
          <p:cNvPr id="7" name="Picture 7" descr="A picture containing outdoor, sky, water, rock&#10;&#10;Description automatically generated">
            <a:extLst>
              <a:ext uri="{FF2B5EF4-FFF2-40B4-BE49-F238E27FC236}">
                <a16:creationId xmlns:a16="http://schemas.microsoft.com/office/drawing/2014/main" id="{3C46FD87-627C-4B5B-9855-B5CE43670D8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91755" y="2671809"/>
            <a:ext cx="4336676" cy="2880472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AB04B5-9510-4235-AC2E-BAA2EB03A0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538163"/>
            <a:ext cx="5183188" cy="1966912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4400" b="0" dirty="0">
                <a:cs typeface="Calibri"/>
              </a:rPr>
              <a:t>mountain</a:t>
            </a:r>
          </a:p>
          <a:p>
            <a:r>
              <a:rPr lang="en-US" sz="4400" dirty="0">
                <a:cs typeface="Calibri"/>
              </a:rPr>
              <a:t>la </a:t>
            </a:r>
            <a:r>
              <a:rPr lang="en-US" sz="4400" dirty="0" err="1">
                <a:cs typeface="Calibri"/>
              </a:rPr>
              <a:t>montaña</a:t>
            </a:r>
            <a:r>
              <a:rPr lang="en-US" sz="4400" dirty="0">
                <a:cs typeface="Calibri"/>
              </a:rPr>
              <a:t>, el Teide in Tenerife</a:t>
            </a:r>
          </a:p>
        </p:txBody>
      </p:sp>
      <p:pic>
        <p:nvPicPr>
          <p:cNvPr id="8" name="Picture 8" descr="A picture containing mountain, sky, nature, surrounded&#10;&#10;Description automatically generated">
            <a:extLst>
              <a:ext uri="{FF2B5EF4-FFF2-40B4-BE49-F238E27FC236}">
                <a16:creationId xmlns:a16="http://schemas.microsoft.com/office/drawing/2014/main" id="{A63CEB7B-A96C-489F-933C-3072B86E4738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711437" y="2667048"/>
            <a:ext cx="4239184" cy="2878790"/>
          </a:xfrm>
        </p:spPr>
      </p:pic>
    </p:spTree>
    <p:extLst>
      <p:ext uri="{BB962C8B-B14F-4D97-AF65-F5344CB8AC3E}">
        <p14:creationId xmlns:p14="http://schemas.microsoft.com/office/powerpoint/2010/main" val="3008088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82C02D-0C1C-43BF-86FF-9E41B7D8EC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987"/>
            <a:ext cx="5157787" cy="2303088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0" dirty="0">
                <a:cs typeface="Calibri"/>
              </a:rPr>
              <a:t>north, south, east and west</a:t>
            </a:r>
          </a:p>
          <a:p>
            <a:r>
              <a:rPr lang="en-US" sz="3600" dirty="0">
                <a:cs typeface="Calibri"/>
              </a:rPr>
              <a:t>el </a:t>
            </a:r>
            <a:r>
              <a:rPr lang="en-US" sz="3600" dirty="0" err="1">
                <a:cs typeface="Calibri"/>
              </a:rPr>
              <a:t>norte</a:t>
            </a:r>
            <a:r>
              <a:rPr lang="en-US" sz="3600" dirty="0">
                <a:cs typeface="Calibri"/>
              </a:rPr>
              <a:t>, el sur, el </a:t>
            </a:r>
            <a:r>
              <a:rPr lang="en-US" sz="3600" dirty="0" err="1">
                <a:cs typeface="Calibri"/>
              </a:rPr>
              <a:t>este</a:t>
            </a:r>
            <a:r>
              <a:rPr lang="en-US" sz="3600" dirty="0">
                <a:cs typeface="Calibri"/>
              </a:rPr>
              <a:t> y el </a:t>
            </a:r>
            <a:r>
              <a:rPr lang="en-US" sz="3600" dirty="0" err="1">
                <a:cs typeface="Calibri"/>
              </a:rPr>
              <a:t>oeste</a:t>
            </a:r>
            <a:endParaRPr lang="en-US" sz="3600" dirty="0">
              <a:cs typeface="Calibri"/>
            </a:endParaRPr>
          </a:p>
        </p:txBody>
      </p:sp>
      <p:pic>
        <p:nvPicPr>
          <p:cNvPr id="7" name="Picture 7" descr="Chart&#10;&#10;Description automatically generated">
            <a:extLst>
              <a:ext uri="{FF2B5EF4-FFF2-40B4-BE49-F238E27FC236}">
                <a16:creationId xmlns:a16="http://schemas.microsoft.com/office/drawing/2014/main" id="{85BEB81E-0AF2-4FCC-90A5-E03872E271D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1205520" y="2687498"/>
            <a:ext cx="3899646" cy="2927535"/>
          </a:xfr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3F4F911-5F10-46CB-841F-13FB13ED1D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291634"/>
            <a:ext cx="5183188" cy="2213441"/>
          </a:xfr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z="3600" b="0" dirty="0">
                <a:cs typeface="Calibri"/>
              </a:rPr>
              <a:t>France, Portugal, Andorra and the </a:t>
            </a:r>
            <a:r>
              <a:rPr lang="en-US" sz="3600" b="0" dirty="0" err="1">
                <a:cs typeface="Calibri"/>
              </a:rPr>
              <a:t>Pryenees</a:t>
            </a:r>
            <a:endParaRPr lang="en-US" sz="3600" b="0" dirty="0">
              <a:cs typeface="Calibri"/>
            </a:endParaRPr>
          </a:p>
          <a:p>
            <a:r>
              <a:rPr lang="en-US" sz="3600" dirty="0">
                <a:cs typeface="Calibri"/>
              </a:rPr>
              <a:t>Francia, Portugal, Andorra y los </a:t>
            </a:r>
            <a:r>
              <a:rPr lang="en-US" sz="3600" dirty="0" err="1">
                <a:cs typeface="Calibri"/>
              </a:rPr>
              <a:t>Pirineos</a:t>
            </a:r>
            <a:endParaRPr lang="en-US" sz="3600" dirty="0">
              <a:cs typeface="Calibri"/>
            </a:endParaRPr>
          </a:p>
        </p:txBody>
      </p:sp>
      <p:pic>
        <p:nvPicPr>
          <p:cNvPr id="8" name="Picture 8" descr="Map&#10;&#10;Description automatically generated">
            <a:extLst>
              <a:ext uri="{FF2B5EF4-FFF2-40B4-BE49-F238E27FC236}">
                <a16:creationId xmlns:a16="http://schemas.microsoft.com/office/drawing/2014/main" id="{D4243A6C-D5AD-4122-B0E1-0D552D030A1A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/>
          <a:stretch>
            <a:fillRect/>
          </a:stretch>
        </p:blipFill>
        <p:spPr>
          <a:xfrm>
            <a:off x="6805567" y="2688899"/>
            <a:ext cx="3894043" cy="3294528"/>
          </a:xfrm>
        </p:spPr>
      </p:pic>
    </p:spTree>
    <p:extLst>
      <p:ext uri="{BB962C8B-B14F-4D97-AF65-F5344CB8AC3E}">
        <p14:creationId xmlns:p14="http://schemas.microsoft.com/office/powerpoint/2010/main" val="19756968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España</vt:lpstr>
      <vt:lpstr>España 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/>
  <cp:revision>239</cp:revision>
  <dcterms:created xsi:type="dcterms:W3CDTF">2021-02-21T17:53:54Z</dcterms:created>
  <dcterms:modified xsi:type="dcterms:W3CDTF">2021-02-21T18:43:41Z</dcterms:modified>
</cp:coreProperties>
</file>