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4" r:id="rId4"/>
    <p:sldId id="265" r:id="rId5"/>
    <p:sldId id="262" r:id="rId6"/>
    <p:sldId id="266" r:id="rId7"/>
    <p:sldId id="267" r:id="rId8"/>
    <p:sldId id="268" r:id="rId9"/>
    <p:sldId id="270" r:id="rId10"/>
    <p:sldId id="273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6FA397-B1C5-5B68-E3DD-F3F8DC993265}" v="27" dt="2021-02-10T16:07:28.545"/>
    <p1510:client id="{5E92E10F-EEE6-C53E-6AEC-4F745E8B4740}" v="75" dt="2021-02-10T16:10:18.575"/>
    <p1510:client id="{99110E65-368E-36EF-4873-A8629CB9344C}" v="7" dt="2021-02-08T12:58:56.3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99110E65-368E-36EF-4873-A8629CB9344C}"/>
    <pc:docChg chg="modSld">
      <pc:chgData name="Rachel Harrison" userId="S::rachel.harrison@bramhopeprimaryschool.co.uk::1ceaffb2-cd00-4957-9443-572dfb74df9c" providerId="AD" clId="Web-{99110E65-368E-36EF-4873-A8629CB9344C}" dt="2021-02-08T12:58:52.470" v="1" actId="20577"/>
      <pc:docMkLst>
        <pc:docMk/>
      </pc:docMkLst>
      <pc:sldChg chg="modSp">
        <pc:chgData name="Rachel Harrison" userId="S::rachel.harrison@bramhopeprimaryschool.co.uk::1ceaffb2-cd00-4957-9443-572dfb74df9c" providerId="AD" clId="Web-{99110E65-368E-36EF-4873-A8629CB9344C}" dt="2021-02-08T12:57:44.110" v="0" actId="20577"/>
        <pc:sldMkLst>
          <pc:docMk/>
          <pc:sldMk cId="0" sldId="279"/>
        </pc:sldMkLst>
        <pc:spChg chg="mod">
          <ac:chgData name="Rachel Harrison" userId="S::rachel.harrison@bramhopeprimaryschool.co.uk::1ceaffb2-cd00-4957-9443-572dfb74df9c" providerId="AD" clId="Web-{99110E65-368E-36EF-4873-A8629CB9344C}" dt="2021-02-08T12:57:44.110" v="0" actId="20577"/>
          <ac:spMkLst>
            <pc:docMk/>
            <pc:sldMk cId="0" sldId="279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99110E65-368E-36EF-4873-A8629CB9344C}" dt="2021-02-08T12:58:52.470" v="1" actId="20577"/>
        <pc:sldMkLst>
          <pc:docMk/>
          <pc:sldMk cId="0" sldId="285"/>
        </pc:sldMkLst>
        <pc:spChg chg="mod">
          <ac:chgData name="Rachel Harrison" userId="S::rachel.harrison@bramhopeprimaryschool.co.uk::1ceaffb2-cd00-4957-9443-572dfb74df9c" providerId="AD" clId="Web-{99110E65-368E-36EF-4873-A8629CB9344C}" dt="2021-02-08T12:58:52.470" v="1" actId="20577"/>
          <ac:spMkLst>
            <pc:docMk/>
            <pc:sldMk cId="0" sldId="285"/>
            <ac:spMk id="2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276FA397-B1C5-5B68-E3DD-F3F8DC993265}"/>
    <pc:docChg chg="modSld">
      <pc:chgData name="Rachel Harrison" userId="S::rachel.harrison@bramhopeprimaryschool.co.uk::1ceaffb2-cd00-4957-9443-572dfb74df9c" providerId="AD" clId="Web-{276FA397-B1C5-5B68-E3DD-F3F8DC993265}" dt="2021-02-10T16:07:26.482" v="11" actId="20577"/>
      <pc:docMkLst>
        <pc:docMk/>
      </pc:docMkLst>
      <pc:sldChg chg="modSp">
        <pc:chgData name="Rachel Harrison" userId="S::rachel.harrison@bramhopeprimaryschool.co.uk::1ceaffb2-cd00-4957-9443-572dfb74df9c" providerId="AD" clId="Web-{276FA397-B1C5-5B68-E3DD-F3F8DC993265}" dt="2021-02-10T16:05:51.104" v="6" actId="20577"/>
        <pc:sldMkLst>
          <pc:docMk/>
          <pc:sldMk cId="0" sldId="262"/>
        </pc:sldMkLst>
        <pc:spChg chg="mod">
          <ac:chgData name="Rachel Harrison" userId="S::rachel.harrison@bramhopeprimaryschool.co.uk::1ceaffb2-cd00-4957-9443-572dfb74df9c" providerId="AD" clId="Web-{276FA397-B1C5-5B68-E3DD-F3F8DC993265}" dt="2021-02-10T16:05:51.104" v="6" actId="20577"/>
          <ac:spMkLst>
            <pc:docMk/>
            <pc:sldMk cId="0" sldId="262"/>
            <ac:spMk id="4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276FA397-B1C5-5B68-E3DD-F3F8DC993265}" dt="2021-02-10T16:07:04.310" v="10" actId="20577"/>
        <pc:sldMkLst>
          <pc:docMk/>
          <pc:sldMk cId="0" sldId="275"/>
        </pc:sldMkLst>
        <pc:spChg chg="mod">
          <ac:chgData name="Rachel Harrison" userId="S::rachel.harrison@bramhopeprimaryschool.co.uk::1ceaffb2-cd00-4957-9443-572dfb74df9c" providerId="AD" clId="Web-{276FA397-B1C5-5B68-E3DD-F3F8DC993265}" dt="2021-02-10T16:07:04.310" v="10" actId="20577"/>
          <ac:spMkLst>
            <pc:docMk/>
            <pc:sldMk cId="0" sldId="275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276FA397-B1C5-5B68-E3DD-F3F8DC993265}" dt="2021-02-10T16:06:56.637" v="8" actId="20577"/>
        <pc:sldMkLst>
          <pc:docMk/>
          <pc:sldMk cId="0" sldId="276"/>
        </pc:sldMkLst>
        <pc:spChg chg="mod">
          <ac:chgData name="Rachel Harrison" userId="S::rachel.harrison@bramhopeprimaryschool.co.uk::1ceaffb2-cd00-4957-9443-572dfb74df9c" providerId="AD" clId="Web-{276FA397-B1C5-5B68-E3DD-F3F8DC993265}" dt="2021-02-10T16:06:56.637" v="8" actId="20577"/>
          <ac:spMkLst>
            <pc:docMk/>
            <pc:sldMk cId="0" sldId="276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276FA397-B1C5-5B68-E3DD-F3F8DC993265}" dt="2021-02-10T16:07:26.482" v="11" actId="20577"/>
        <pc:sldMkLst>
          <pc:docMk/>
          <pc:sldMk cId="0" sldId="280"/>
        </pc:sldMkLst>
        <pc:spChg chg="mod">
          <ac:chgData name="Rachel Harrison" userId="S::rachel.harrison@bramhopeprimaryschool.co.uk::1ceaffb2-cd00-4957-9443-572dfb74df9c" providerId="AD" clId="Web-{276FA397-B1C5-5B68-E3DD-F3F8DC993265}" dt="2021-02-10T16:07:26.482" v="11" actId="20577"/>
          <ac:spMkLst>
            <pc:docMk/>
            <pc:sldMk cId="0" sldId="280"/>
            <ac:spMk id="2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5E92E10F-EEE6-C53E-6AEC-4F745E8B4740}"/>
    <pc:docChg chg="addSld modSld">
      <pc:chgData name="Rachel Harrison" userId="S::rachel.harrison@bramhopeprimaryschool.co.uk::1ceaffb2-cd00-4957-9443-572dfb74df9c" providerId="AD" clId="Web-{5E92E10F-EEE6-C53E-6AEC-4F745E8B4740}" dt="2021-02-10T16:10:18.575" v="41" actId="20577"/>
      <pc:docMkLst>
        <pc:docMk/>
      </pc:docMkLst>
      <pc:sldChg chg="modSp">
        <pc:chgData name="Rachel Harrison" userId="S::rachel.harrison@bramhopeprimaryschool.co.uk::1ceaffb2-cd00-4957-9443-572dfb74df9c" providerId="AD" clId="Web-{5E92E10F-EEE6-C53E-6AEC-4F745E8B4740}" dt="2021-02-10T16:08:54.819" v="5" actId="20577"/>
        <pc:sldMkLst>
          <pc:docMk/>
          <pc:sldMk cId="0" sldId="286"/>
        </pc:sldMkLst>
        <pc:spChg chg="mod">
          <ac:chgData name="Rachel Harrison" userId="S::rachel.harrison@bramhopeprimaryschool.co.uk::1ceaffb2-cd00-4957-9443-572dfb74df9c" providerId="AD" clId="Web-{5E92E10F-EEE6-C53E-6AEC-4F745E8B4740}" dt="2021-02-10T16:08:54.819" v="5" actId="20577"/>
          <ac:spMkLst>
            <pc:docMk/>
            <pc:sldMk cId="0" sldId="286"/>
            <ac:spMk id="2" creationId="{00000000-0000-0000-0000-000000000000}"/>
          </ac:spMkLst>
        </pc:spChg>
      </pc:sldChg>
      <pc:sldChg chg="addSp modSp new mod setBg setClrOvrMap">
        <pc:chgData name="Rachel Harrison" userId="S::rachel.harrison@bramhopeprimaryschool.co.uk::1ceaffb2-cd00-4957-9443-572dfb74df9c" providerId="AD" clId="Web-{5E92E10F-EEE6-C53E-6AEC-4F745E8B4740}" dt="2021-02-10T16:10:18.575" v="41" actId="20577"/>
        <pc:sldMkLst>
          <pc:docMk/>
          <pc:sldMk cId="656486165" sldId="287"/>
        </pc:sldMkLst>
        <pc:spChg chg="mod">
          <ac:chgData name="Rachel Harrison" userId="S::rachel.harrison@bramhopeprimaryschool.co.uk::1ceaffb2-cd00-4957-9443-572dfb74df9c" providerId="AD" clId="Web-{5E92E10F-EEE6-C53E-6AEC-4F745E8B4740}" dt="2021-02-10T16:10:18.575" v="41" actId="20577"/>
          <ac:spMkLst>
            <pc:docMk/>
            <pc:sldMk cId="656486165" sldId="287"/>
            <ac:spMk id="2" creationId="{8AADE7DE-EAC1-4D50-A555-5A62AD56830A}"/>
          </ac:spMkLst>
        </pc:spChg>
        <pc:picChg chg="add mod">
          <ac:chgData name="Rachel Harrison" userId="S::rachel.harrison@bramhopeprimaryschool.co.uk::1ceaffb2-cd00-4957-9443-572dfb74df9c" providerId="AD" clId="Web-{5E92E10F-EEE6-C53E-6AEC-4F745E8B4740}" dt="2021-02-10T16:10:12.855" v="40" actId="1076"/>
          <ac:picMkLst>
            <pc:docMk/>
            <pc:sldMk cId="656486165" sldId="287"/>
            <ac:picMk id="3" creationId="{D2FCB82A-2313-413D-905E-99F746EDAD9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DF3E4-E4DF-444E-881A-98EE3667571F}" type="datetimeFigureOut">
              <a:rPr lang="en-US" smtClean="0"/>
              <a:pPr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5E6AC-0CEC-4A40-B649-52DDB9FDB6B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 inventive product like yours deserves some exciting packaging!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25144"/>
            <a:ext cx="8229600" cy="132901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2500" dirty="0"/>
              <a:t>   The </a:t>
            </a:r>
            <a:r>
              <a:rPr lang="en-GB" sz="2500" b="1" dirty="0"/>
              <a:t>name</a:t>
            </a:r>
            <a:r>
              <a:rPr lang="en-GB" sz="2500" dirty="0"/>
              <a:t> you gave your product yesterday </a:t>
            </a:r>
          </a:p>
          <a:p>
            <a:pPr algn="ctr">
              <a:buNone/>
            </a:pPr>
            <a:r>
              <a:rPr lang="en-GB" sz="2500" dirty="0"/>
              <a:t>needs to be really clear too.</a:t>
            </a:r>
          </a:p>
          <a:p>
            <a:pPr algn="ctr">
              <a:buNone/>
            </a:pPr>
            <a:r>
              <a:rPr lang="en-GB" sz="2500" dirty="0"/>
              <a:t> You might want to consider the </a:t>
            </a:r>
            <a:r>
              <a:rPr lang="en-GB" sz="2500" b="1" dirty="0"/>
              <a:t>lettering</a:t>
            </a:r>
            <a:r>
              <a:rPr lang="en-GB" sz="2500" dirty="0"/>
              <a:t> </a:t>
            </a:r>
          </a:p>
          <a:p>
            <a:pPr algn="ctr">
              <a:buNone/>
            </a:pPr>
            <a:r>
              <a:rPr lang="en-GB" sz="2500" dirty="0"/>
              <a:t>so that it matches the product name.</a:t>
            </a:r>
            <a:endParaRPr lang="en-US" sz="2500" dirty="0"/>
          </a:p>
        </p:txBody>
      </p:sp>
      <p:pic>
        <p:nvPicPr>
          <p:cNvPr id="1026" name="Picture 2" descr="Image result for wonka 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556792"/>
            <a:ext cx="4104456" cy="30783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Let’s look at a few familiar examples: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504" y="908720"/>
            <a:ext cx="4680520" cy="2880320"/>
          </a:xfrm>
          <a:prstGeom prst="rect">
            <a:avLst/>
          </a:prstGeom>
        </p:spPr>
      </p:pic>
      <p:pic>
        <p:nvPicPr>
          <p:cNvPr id="17410" name="Picture 2" descr="Image result for are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05064"/>
            <a:ext cx="5688632" cy="2533593"/>
          </a:xfrm>
          <a:prstGeom prst="rect">
            <a:avLst/>
          </a:prstGeom>
          <a:noFill/>
        </p:spPr>
      </p:pic>
      <p:pic>
        <p:nvPicPr>
          <p:cNvPr id="17412" name="Picture 4" descr="Image result for popular sweet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484784"/>
            <a:ext cx="4191000" cy="2276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result for popular swee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836712"/>
            <a:ext cx="4959191" cy="5112568"/>
          </a:xfrm>
          <a:prstGeom prst="rect">
            <a:avLst/>
          </a:prstGeom>
          <a:noFill/>
        </p:spPr>
      </p:pic>
      <p:pic>
        <p:nvPicPr>
          <p:cNvPr id="19460" name="Picture 4" descr="Image result for popular sweet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86867">
            <a:off x="4578965" y="371091"/>
            <a:ext cx="4392488" cy="2337937"/>
          </a:xfrm>
          <a:prstGeom prst="rect">
            <a:avLst/>
          </a:prstGeom>
          <a:noFill/>
        </p:spPr>
      </p:pic>
      <p:pic>
        <p:nvPicPr>
          <p:cNvPr id="19462" name="Picture 6" descr="Image result for popular sweet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996952"/>
            <a:ext cx="3888432" cy="35955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Consider your choice of: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500" dirty="0"/>
              <a:t>Lettering</a:t>
            </a:r>
          </a:p>
          <a:p>
            <a:r>
              <a:rPr lang="en-GB" sz="3500" dirty="0"/>
              <a:t>Colours</a:t>
            </a:r>
          </a:p>
          <a:p>
            <a:r>
              <a:rPr lang="en-GB" sz="3500" dirty="0"/>
              <a:t>Images</a:t>
            </a:r>
          </a:p>
          <a:p>
            <a:r>
              <a:rPr lang="en-GB" sz="3500" dirty="0"/>
              <a:t>See-through </a:t>
            </a:r>
          </a:p>
          <a:p>
            <a:pPr>
              <a:buNone/>
            </a:pPr>
            <a:r>
              <a:rPr lang="en-GB" sz="3500" dirty="0"/>
              <a:t>   or solid (opaque) </a:t>
            </a:r>
          </a:p>
          <a:p>
            <a:pPr>
              <a:buNone/>
            </a:pPr>
            <a:r>
              <a:rPr lang="en-GB" sz="3500" dirty="0"/>
              <a:t>   packaging</a:t>
            </a:r>
          </a:p>
          <a:p>
            <a:r>
              <a:rPr lang="en-GB" sz="3500" dirty="0"/>
              <a:t>Box or bag</a:t>
            </a:r>
          </a:p>
        </p:txBody>
      </p:sp>
      <p:pic>
        <p:nvPicPr>
          <p:cNvPr id="20482" name="Picture 2" descr="Image result for popular swee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484784"/>
            <a:ext cx="3810000" cy="2124075"/>
          </a:xfrm>
          <a:prstGeom prst="rect">
            <a:avLst/>
          </a:prstGeom>
          <a:noFill/>
        </p:spPr>
      </p:pic>
      <p:pic>
        <p:nvPicPr>
          <p:cNvPr id="20484" name="Picture 4" descr="Image result for popular sweet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501008"/>
            <a:ext cx="3356991" cy="3356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itchFamily="66" charset="0"/>
              </a:rPr>
              <a:t>Many products often have a </a:t>
            </a:r>
            <a:br>
              <a:rPr lang="en-GB" dirty="0">
                <a:latin typeface="Comic Sans MS" pitchFamily="66" charset="0"/>
              </a:rPr>
            </a:br>
            <a:r>
              <a:rPr lang="en-GB" sz="7800" dirty="0">
                <a:latin typeface="Comic Sans MS" pitchFamily="66" charset="0"/>
              </a:rPr>
              <a:t>slogan </a:t>
            </a:r>
            <a:br>
              <a:rPr lang="en-GB" dirty="0">
                <a:latin typeface="Comic Sans MS" pitchFamily="66" charset="0"/>
              </a:rPr>
            </a:br>
            <a:r>
              <a:rPr lang="en-GB" sz="3300" dirty="0">
                <a:latin typeface="Arial" pitchFamily="34" charset="0"/>
                <a:cs typeface="Arial" pitchFamily="34" charset="0"/>
              </a:rPr>
              <a:t>to help to promote and sell their products.</a:t>
            </a:r>
            <a:endParaRPr lang="en-US" sz="3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07704" y="3717032"/>
            <a:ext cx="5454352" cy="14773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3000" b="1" dirty="0"/>
              <a:t>SLOGAN</a:t>
            </a:r>
            <a:r>
              <a:rPr lang="en-US" sz="3000" i="1" dirty="0"/>
              <a:t>: a short and striking or memorable phrase used in advertising</a:t>
            </a:r>
            <a:r>
              <a:rPr lang="en-US" i="1" dirty="0"/>
              <a:t>.</a:t>
            </a: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Have a go at this fun slogan quiz with your family...</a:t>
            </a:r>
            <a:endParaRPr lang="en-US" dirty="0"/>
          </a:p>
        </p:txBody>
      </p:sp>
      <p:pic>
        <p:nvPicPr>
          <p:cNvPr id="16386" name="Picture 2" descr="Image result for m and m melts in your mouth not i your h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76872"/>
            <a:ext cx="8136904" cy="2516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000" dirty="0"/>
              <a:t>Have a break, have a ________.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Have a break, have a </a:t>
            </a:r>
            <a:r>
              <a:rPr lang="en-US" u="sng" dirty="0" err="1"/>
              <a:t>KitKat</a:t>
            </a:r>
            <a:r>
              <a:rPr lang="en-US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5000" dirty="0"/>
          </a:p>
        </p:txBody>
      </p:sp>
      <p:pic>
        <p:nvPicPr>
          <p:cNvPr id="21506" name="Picture 2" descr="Image result for kitka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492896"/>
            <a:ext cx="5433895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000" dirty="0"/>
              <a:t>Everyone’s a ___________ case.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Everyone’s a </a:t>
            </a:r>
            <a:r>
              <a:rPr lang="en-US" u="sng" dirty="0"/>
              <a:t>Fruit &amp; Nut </a:t>
            </a:r>
            <a:r>
              <a:rPr lang="en-US" dirty="0"/>
              <a:t>case.</a:t>
            </a:r>
          </a:p>
        </p:txBody>
      </p:sp>
      <p:pic>
        <p:nvPicPr>
          <p:cNvPr id="24578" name="Picture 2" descr="Image result for fruit and n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340768"/>
            <a:ext cx="5184576" cy="51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A finger of _________is just enough to give your kids </a:t>
            </a:r>
            <a:br>
              <a:rPr lang="en-US" sz="5400" dirty="0"/>
            </a:br>
            <a:r>
              <a:rPr lang="en-US" sz="5400" dirty="0"/>
              <a:t>a treat.</a:t>
            </a:r>
            <a:endParaRPr lang="en-US" sz="5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finger of </a:t>
            </a:r>
            <a:r>
              <a:rPr lang="en-US" u="sng" dirty="0"/>
              <a:t>Fudge</a:t>
            </a:r>
            <a:r>
              <a:rPr lang="en-US" dirty="0"/>
              <a:t> is just enough to give your kids a treat.</a:t>
            </a:r>
          </a:p>
        </p:txBody>
      </p:sp>
      <p:pic>
        <p:nvPicPr>
          <p:cNvPr id="37890" name="Picture 2" descr="Image result for finger of fud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44824"/>
            <a:ext cx="8130789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400" dirty="0" err="1"/>
              <a:t>A__________a</a:t>
            </a:r>
            <a:r>
              <a:rPr lang="en-US" sz="5400" dirty="0"/>
              <a:t> day helps you work, rest and play.</a:t>
            </a:r>
            <a:endParaRPr lang="en-US" sz="5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</a:t>
            </a:r>
            <a:r>
              <a:rPr lang="en-US" u="sng" dirty="0"/>
              <a:t>Mars</a:t>
            </a:r>
            <a:r>
              <a:rPr lang="en-US" dirty="0"/>
              <a:t> a day helps you </a:t>
            </a:r>
            <a:br>
              <a:rPr lang="en-US" dirty="0"/>
            </a:br>
            <a:r>
              <a:rPr lang="en-US" dirty="0"/>
              <a:t>work, rest and play.</a:t>
            </a:r>
          </a:p>
        </p:txBody>
      </p:sp>
      <p:pic>
        <p:nvPicPr>
          <p:cNvPr id="35842" name="Picture 2" descr="Image result for mars 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916832"/>
            <a:ext cx="6120680" cy="4592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/>
          </a:bodyPr>
          <a:lstStyle/>
          <a:p>
            <a:r>
              <a:rPr lang="en-US" sz="5400" dirty="0"/>
              <a:t>Only____ have the answer.</a:t>
            </a:r>
            <a:endParaRPr lang="en-US" sz="5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Only </a:t>
            </a:r>
            <a:r>
              <a:rPr lang="en-US" u="sng" dirty="0"/>
              <a:t>Smarties</a:t>
            </a:r>
            <a:r>
              <a:rPr lang="en-US" dirty="0"/>
              <a:t> have the answer.</a:t>
            </a:r>
          </a:p>
        </p:txBody>
      </p:sp>
      <p:pic>
        <p:nvPicPr>
          <p:cNvPr id="33794" name="Picture 2" descr="Image result for smart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628800"/>
            <a:ext cx="5143500" cy="5143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If you like a lot of chocolate on your biscuit join our _______.</a:t>
            </a:r>
            <a:endParaRPr lang="en-US" sz="5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If you like a lot of chocolate on your biscuit join our </a:t>
            </a:r>
            <a:r>
              <a:rPr lang="en-US" u="sng" dirty="0"/>
              <a:t>Club</a:t>
            </a:r>
            <a:r>
              <a:rPr lang="en-US" dirty="0"/>
              <a:t>.</a:t>
            </a:r>
          </a:p>
        </p:txBody>
      </p:sp>
      <p:pic>
        <p:nvPicPr>
          <p:cNvPr id="31746" name="Picture 2" descr="Image result for club biscui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772816"/>
            <a:ext cx="4572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Do you love anyone enough to give them your last  ______?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Do you love anyone enough to give them your last  </a:t>
            </a:r>
            <a:r>
              <a:rPr lang="en-US" u="sng" dirty="0" err="1"/>
              <a:t>Rolo</a:t>
            </a:r>
            <a:r>
              <a:rPr lang="en-US" dirty="0"/>
              <a:t>?</a:t>
            </a:r>
          </a:p>
        </p:txBody>
      </p:sp>
      <p:pic>
        <p:nvPicPr>
          <p:cNvPr id="29698" name="Picture 2" descr="Image result for r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412776"/>
            <a:ext cx="5112568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think of anymore?</a:t>
            </a:r>
            <a:endParaRPr lang="en-US" dirty="0"/>
          </a:p>
        </p:txBody>
      </p:sp>
      <p:pic>
        <p:nvPicPr>
          <p:cNvPr id="40962" name="Picture 2" descr="Image result for haribo slog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8582472" cy="2605393"/>
          </a:xfrm>
          <a:prstGeom prst="rect">
            <a:avLst/>
          </a:prstGeom>
          <a:noFill/>
        </p:spPr>
      </p:pic>
      <p:pic>
        <p:nvPicPr>
          <p:cNvPr id="40964" name="Picture 4" descr="Image result for milky bar slog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717032"/>
            <a:ext cx="3528392" cy="234958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27584" y="616530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 Milky Bars are on me !</a:t>
            </a:r>
            <a:endParaRPr lang="en-US" dirty="0"/>
          </a:p>
        </p:txBody>
      </p:sp>
      <p:pic>
        <p:nvPicPr>
          <p:cNvPr id="40966" name="Picture 6" descr="Image result for it's not Terrys it's min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501008"/>
            <a:ext cx="3048000" cy="2286001"/>
          </a:xfrm>
          <a:prstGeom prst="rect">
            <a:avLst/>
          </a:prstGeom>
          <a:noFill/>
        </p:spPr>
      </p:pic>
      <p:pic>
        <p:nvPicPr>
          <p:cNvPr id="40968" name="Picture 8" descr="Image result for it's not Terrys it's min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5013176"/>
            <a:ext cx="3686810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Can you think of a slogan to</a:t>
            </a:r>
            <a:br>
              <a:rPr lang="en-GB" dirty="0"/>
            </a:br>
            <a:r>
              <a:rPr lang="en-GB" dirty="0"/>
              <a:t> match your product?</a:t>
            </a:r>
            <a:endParaRPr lang="en-US" dirty="0"/>
          </a:p>
        </p:txBody>
      </p:sp>
      <p:pic>
        <p:nvPicPr>
          <p:cNvPr id="34818" name="Picture 2" descr="Image result for mr kipling makes exceedingly good cak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4320480" cy="2595006"/>
          </a:xfrm>
          <a:prstGeom prst="rect">
            <a:avLst/>
          </a:prstGeom>
          <a:noFill/>
        </p:spPr>
      </p:pic>
      <p:pic>
        <p:nvPicPr>
          <p:cNvPr id="34820" name="Picture 4" descr="Image result for mr kipling makes exceedingly good cak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933056"/>
            <a:ext cx="2664296" cy="2164469"/>
          </a:xfrm>
          <a:prstGeom prst="rect">
            <a:avLst/>
          </a:prstGeom>
          <a:noFill/>
        </p:spPr>
      </p:pic>
      <p:pic>
        <p:nvPicPr>
          <p:cNvPr id="34822" name="Picture 6" descr="Image result for it's not just food it's m and s foo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700808"/>
            <a:ext cx="3857625" cy="1552576"/>
          </a:xfrm>
          <a:prstGeom prst="rect">
            <a:avLst/>
          </a:prstGeom>
          <a:noFill/>
        </p:spPr>
      </p:pic>
      <p:pic>
        <p:nvPicPr>
          <p:cNvPr id="34824" name="Picture 8" descr="Image result for it's not just food it's m and s foo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284984"/>
            <a:ext cx="4464496" cy="2806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DE7DE-EAC1-4D50-A555-5A62AD568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5576887"/>
            <a:ext cx="8183880" cy="640081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GB" sz="3500" u="sng" dirty="0">
                <a:cs typeface="Calibri"/>
              </a:rPr>
              <a:t>Task:</a:t>
            </a:r>
            <a:r>
              <a:rPr lang="en-GB" sz="3500" dirty="0">
                <a:cs typeface="Calibri"/>
              </a:rPr>
              <a:t> To design the packaging and slogan </a:t>
            </a:r>
            <a:br>
              <a:rPr lang="en-GB" sz="3500" dirty="0">
                <a:cs typeface="Calibri"/>
              </a:rPr>
            </a:br>
            <a:r>
              <a:rPr lang="en-GB" sz="3500" dirty="0">
                <a:cs typeface="Calibri"/>
              </a:rPr>
              <a:t>for your invention.</a:t>
            </a:r>
          </a:p>
        </p:txBody>
      </p:sp>
      <p:pic>
        <p:nvPicPr>
          <p:cNvPr id="3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D2FCB82A-2313-413D-905E-99F746EDAD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9" r="8056" b="2"/>
          <a:stretch/>
        </p:blipFill>
        <p:spPr>
          <a:xfrm>
            <a:off x="523192" y="372661"/>
            <a:ext cx="8183880" cy="4836795"/>
          </a:xfrm>
          <a:prstGeom prst="rect">
            <a:avLst/>
          </a:prstGeom>
          <a:ln w="19050">
            <a:solidFill>
              <a:schemeClr val="tx1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656486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249</Words>
  <Application>Microsoft Office PowerPoint</Application>
  <PresentationFormat>On-screen Show (4:3)</PresentationFormat>
  <Paragraphs>34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An inventive product like yours deserves some exciting packaging!</vt:lpstr>
      <vt:lpstr>Let’s look at a few familiar examples:</vt:lpstr>
      <vt:lpstr>PowerPoint Presentation</vt:lpstr>
      <vt:lpstr>Consider your choice of:</vt:lpstr>
      <vt:lpstr>Many products often have a  slogan  to help to promote and sell their products.</vt:lpstr>
      <vt:lpstr>Have a go at this fun slogan quiz with your family...</vt:lpstr>
      <vt:lpstr>Have a break, have a ________.</vt:lpstr>
      <vt:lpstr>Have a break, have a KitKat.</vt:lpstr>
      <vt:lpstr>Everyone’s a ___________ case.</vt:lpstr>
      <vt:lpstr>Everyone’s a Fruit &amp; Nut case.</vt:lpstr>
      <vt:lpstr>A finger of _________is just enough to give your kids  a treat.</vt:lpstr>
      <vt:lpstr>A finger of Fudge is just enough to give your kids a treat.</vt:lpstr>
      <vt:lpstr>A__________a day helps you work, rest and play.</vt:lpstr>
      <vt:lpstr>A Mars a day helps you  work, rest and play.</vt:lpstr>
      <vt:lpstr>Only____ have the answer.</vt:lpstr>
      <vt:lpstr>Only Smarties have the answer.</vt:lpstr>
      <vt:lpstr>If you like a lot of chocolate on your biscuit join our _______.</vt:lpstr>
      <vt:lpstr>If you like a lot of chocolate on your biscuit join our Club.</vt:lpstr>
      <vt:lpstr>Do you love anyone enough to give them your last  ______?</vt:lpstr>
      <vt:lpstr>Do you love anyone enough to give them your last  Rolo?</vt:lpstr>
      <vt:lpstr>Can you think of anymore?</vt:lpstr>
      <vt:lpstr>Can you think of a slogan to  match your product?</vt:lpstr>
      <vt:lpstr>Task: To design the packaging and slogan  for your invention.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inventing room</dc:title>
  <dc:creator>DARREN FOGARTY</dc:creator>
  <cp:lastModifiedBy>DARREN FOGARTY</cp:lastModifiedBy>
  <cp:revision>47</cp:revision>
  <dcterms:created xsi:type="dcterms:W3CDTF">2021-02-02T14:59:33Z</dcterms:created>
  <dcterms:modified xsi:type="dcterms:W3CDTF">2021-02-10T16:10:25Z</dcterms:modified>
</cp:coreProperties>
</file>