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97" r:id="rId4"/>
    <p:sldId id="298" r:id="rId5"/>
    <p:sldId id="300" r:id="rId6"/>
    <p:sldId id="301" r:id="rId7"/>
    <p:sldId id="30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0FAE68-87F7-1CCB-C56E-6462BC7E1A72}" v="24" dt="2021-02-10T16:15:06.9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9" autoAdjust="0"/>
    <p:restoredTop sz="94660"/>
  </p:normalViewPr>
  <p:slideViewPr>
    <p:cSldViewPr snapToGrid="0">
      <p:cViewPr varScale="1">
        <p:scale>
          <a:sx n="73" d="100"/>
          <a:sy n="73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EF0FAE68-87F7-1CCB-C56E-6462BC7E1A72}"/>
    <pc:docChg chg="addSld modSld">
      <pc:chgData name="Corrina Stewart" userId="S::corrina.stewart@bramhopeprimaryschool.co.uk::47a46c61-2e17-40ae-9a3d-a14b8220ea0f" providerId="AD" clId="Web-{EF0FAE68-87F7-1CCB-C56E-6462BC7E1A72}" dt="2021-02-10T16:15:06.929" v="22" actId="14100"/>
      <pc:docMkLst>
        <pc:docMk/>
      </pc:docMkLst>
      <pc:sldChg chg="addSp delSp modSp add replId">
        <pc:chgData name="Corrina Stewart" userId="S::corrina.stewart@bramhopeprimaryschool.co.uk::47a46c61-2e17-40ae-9a3d-a14b8220ea0f" providerId="AD" clId="Web-{EF0FAE68-87F7-1CCB-C56E-6462BC7E1A72}" dt="2021-02-10T16:15:06.929" v="22" actId="14100"/>
        <pc:sldMkLst>
          <pc:docMk/>
          <pc:sldMk cId="2003620794" sldId="302"/>
        </pc:sldMkLst>
        <pc:spChg chg="del">
          <ac:chgData name="Corrina Stewart" userId="S::corrina.stewart@bramhopeprimaryschool.co.uk::47a46c61-2e17-40ae-9a3d-a14b8220ea0f" providerId="AD" clId="Web-{EF0FAE68-87F7-1CCB-C56E-6462BC7E1A72}" dt="2021-02-10T16:13:51.314" v="11"/>
          <ac:spMkLst>
            <pc:docMk/>
            <pc:sldMk cId="2003620794" sldId="302"/>
            <ac:spMk id="2" creationId="{292F3A5D-A0D3-4E7B-A872-C7C8956E6D97}"/>
          </ac:spMkLst>
        </pc:spChg>
        <pc:spChg chg="del">
          <ac:chgData name="Corrina Stewart" userId="S::corrina.stewart@bramhopeprimaryschool.co.uk::47a46c61-2e17-40ae-9a3d-a14b8220ea0f" providerId="AD" clId="Web-{EF0FAE68-87F7-1CCB-C56E-6462BC7E1A72}" dt="2021-02-10T16:13:48.830" v="10"/>
          <ac:spMkLst>
            <pc:docMk/>
            <pc:sldMk cId="2003620794" sldId="302"/>
            <ac:spMk id="4" creationId="{235C60C7-98CD-FA46-ABFC-784BE5974837}"/>
          </ac:spMkLst>
        </pc:spChg>
        <pc:spChg chg="add del mod">
          <ac:chgData name="Corrina Stewart" userId="S::corrina.stewart@bramhopeprimaryschool.co.uk::47a46c61-2e17-40ae-9a3d-a14b8220ea0f" providerId="AD" clId="Web-{EF0FAE68-87F7-1CCB-C56E-6462BC7E1A72}" dt="2021-02-10T16:13:56.174" v="13"/>
          <ac:spMkLst>
            <pc:docMk/>
            <pc:sldMk cId="2003620794" sldId="302"/>
            <ac:spMk id="11" creationId="{FE04A8D0-AA14-4500-8EAD-A628A1E5B967}"/>
          </ac:spMkLst>
        </pc:spChg>
        <pc:picChg chg="del">
          <ac:chgData name="Corrina Stewart" userId="S::corrina.stewart@bramhopeprimaryschool.co.uk::47a46c61-2e17-40ae-9a3d-a14b8220ea0f" providerId="AD" clId="Web-{EF0FAE68-87F7-1CCB-C56E-6462BC7E1A72}" dt="2021-02-10T16:12:39.372" v="1"/>
          <ac:picMkLst>
            <pc:docMk/>
            <pc:sldMk cId="2003620794" sldId="302"/>
            <ac:picMk id="5" creationId="{29350031-D31A-7E46-8F97-DE5F876DD8A2}"/>
          </ac:picMkLst>
        </pc:picChg>
        <pc:picChg chg="del">
          <ac:chgData name="Corrina Stewart" userId="S::corrina.stewart@bramhopeprimaryschool.co.uk::47a46c61-2e17-40ae-9a3d-a14b8220ea0f" providerId="AD" clId="Web-{EF0FAE68-87F7-1CCB-C56E-6462BC7E1A72}" dt="2021-02-10T16:12:41.591" v="2"/>
          <ac:picMkLst>
            <pc:docMk/>
            <pc:sldMk cId="2003620794" sldId="302"/>
            <ac:picMk id="6" creationId="{147B912E-280D-4E48-9A06-70CEE2C9B33C}"/>
          </ac:picMkLst>
        </pc:picChg>
        <pc:picChg chg="add mod">
          <ac:chgData name="Corrina Stewart" userId="S::corrina.stewart@bramhopeprimaryschool.co.uk::47a46c61-2e17-40ae-9a3d-a14b8220ea0f" providerId="AD" clId="Web-{EF0FAE68-87F7-1CCB-C56E-6462BC7E1A72}" dt="2021-02-10T16:14:06.597" v="17" actId="14100"/>
          <ac:picMkLst>
            <pc:docMk/>
            <pc:sldMk cId="2003620794" sldId="302"/>
            <ac:picMk id="7" creationId="{BA29A73B-3273-4E05-936E-337F477902EA}"/>
          </ac:picMkLst>
        </pc:picChg>
        <pc:picChg chg="add mod">
          <ac:chgData name="Corrina Stewart" userId="S::corrina.stewart@bramhopeprimaryschool.co.uk::47a46c61-2e17-40ae-9a3d-a14b8220ea0f" providerId="AD" clId="Web-{EF0FAE68-87F7-1CCB-C56E-6462BC7E1A72}" dt="2021-02-10T16:15:03.054" v="20" actId="1076"/>
          <ac:picMkLst>
            <pc:docMk/>
            <pc:sldMk cId="2003620794" sldId="302"/>
            <ac:picMk id="8" creationId="{7D347ACB-8235-4612-9737-3C1DE8977212}"/>
          </ac:picMkLst>
        </pc:picChg>
        <pc:picChg chg="del">
          <ac:chgData name="Corrina Stewart" userId="S::corrina.stewart@bramhopeprimaryschool.co.uk::47a46c61-2e17-40ae-9a3d-a14b8220ea0f" providerId="AD" clId="Web-{EF0FAE68-87F7-1CCB-C56E-6462BC7E1A72}" dt="2021-02-10T16:13:32.469" v="6"/>
          <ac:picMkLst>
            <pc:docMk/>
            <pc:sldMk cId="2003620794" sldId="302"/>
            <ac:picMk id="10" creationId="{E1539A5E-0EEE-8D4A-90DD-9E9360DA05D3}"/>
          </ac:picMkLst>
        </pc:picChg>
        <pc:picChg chg="add mod">
          <ac:chgData name="Corrina Stewart" userId="S::corrina.stewart@bramhopeprimaryschool.co.uk::47a46c61-2e17-40ae-9a3d-a14b8220ea0f" providerId="AD" clId="Web-{EF0FAE68-87F7-1CCB-C56E-6462BC7E1A72}" dt="2021-02-10T16:15:06.929" v="22" actId="14100"/>
          <ac:picMkLst>
            <pc:docMk/>
            <pc:sldMk cId="2003620794" sldId="302"/>
            <ac:picMk id="12" creationId="{2BF5728E-BFD3-41EC-BF8A-3DEE6E5E8EA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4974" y="3428999"/>
            <a:ext cx="9144000" cy="290051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cs typeface="Calibri Light"/>
              </a:rPr>
              <a:t>60s to think of synonyms better than:</a:t>
            </a:r>
            <a:br>
              <a:rPr lang="en-US" dirty="0">
                <a:solidFill>
                  <a:srgbClr val="FFFFFF"/>
                </a:solidFill>
                <a:cs typeface="Calibri Light"/>
              </a:rPr>
            </a:br>
            <a:r>
              <a:rPr lang="en-US" dirty="0">
                <a:solidFill>
                  <a:srgbClr val="FFFFFF"/>
                </a:solidFill>
                <a:cs typeface="Calibri Light"/>
              </a:rPr>
              <a:t>‘sad’</a:t>
            </a:r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61B3D3-2B4B-0344-8E6B-2FD07D5C6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0" y="-516835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4974" y="3428999"/>
            <a:ext cx="9144000" cy="2900518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cs typeface="Calibri Light"/>
              </a:rPr>
              <a:t/>
            </a:r>
            <a:br>
              <a:rPr lang="en-US" sz="4000" dirty="0">
                <a:solidFill>
                  <a:srgbClr val="FFFFFF"/>
                </a:solidFill>
                <a:cs typeface="Calibri Light"/>
              </a:rPr>
            </a:br>
            <a:r>
              <a:rPr lang="en-US" sz="4000" dirty="0">
                <a:solidFill>
                  <a:srgbClr val="FFFFFF"/>
                </a:solidFill>
                <a:cs typeface="Calibri Light"/>
              </a:rPr>
              <a:t>gloomy, sorrowful, crestfallen, unhappy, melancholy.</a:t>
            </a: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61B3D3-2B4B-0344-8E6B-2FD07D5C6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0" y="-516835"/>
            <a:ext cx="508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9362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Thursday: LC: Can I bring my myth to life?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ADAD164-AD31-4E92-A569-1E6C350D706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5C60C7-98CD-FA46-ABFC-784BE5974837}"/>
              </a:ext>
            </a:extLst>
          </p:cNvPr>
          <p:cNvSpPr txBox="1"/>
          <p:nvPr/>
        </p:nvSpPr>
        <p:spPr>
          <a:xfrm>
            <a:off x="5057487" y="2265367"/>
            <a:ext cx="589796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We have completed our writing on Maya myths so today you are going to bring your story to life. Home-learners, you have the choice of 2 tasks: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/>
              <a:t>Task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task 1, we’d like you to pick your </a:t>
            </a:r>
            <a:r>
              <a:rPr lang="en-US" dirty="0" err="1"/>
              <a:t>favourite</a:t>
            </a:r>
            <a:r>
              <a:rPr lang="en-US" dirty="0"/>
              <a:t> part of your story and you are going to to create a ’freeze-frame’ of the scene.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u="sng" dirty="0"/>
              <a:t>Task 2  (Home-learners option)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miniature world showing your story. 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538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What is a freeze -frame?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C60C7-98CD-FA46-ABFC-784BE5974837}"/>
              </a:ext>
            </a:extLst>
          </p:cNvPr>
          <p:cNvSpPr txBox="1"/>
          <p:nvPr/>
        </p:nvSpPr>
        <p:spPr>
          <a:xfrm>
            <a:off x="5057487" y="2265367"/>
            <a:ext cx="5897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https://</a:t>
            </a:r>
            <a:r>
              <a:rPr lang="en-US" dirty="0" err="1"/>
              <a:t>www.youtube.com</a:t>
            </a:r>
            <a:r>
              <a:rPr lang="en-US" dirty="0"/>
              <a:t>/</a:t>
            </a:r>
            <a:r>
              <a:rPr lang="en-US" dirty="0" err="1"/>
              <a:t>watch?v</a:t>
            </a:r>
            <a:r>
              <a:rPr lang="en-US" dirty="0"/>
              <a:t>=7N_cT-bjSqI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5F4967-374B-ED4D-850B-4C49BA1C787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543" y="152400"/>
            <a:ext cx="3515515" cy="2625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ADD172-5FFE-AE4B-B4D6-9BEF7A1C6B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669322"/>
            <a:ext cx="4251569" cy="31886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4DD4EB-CC39-8241-8F77-2D2971AF70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00" y="3634617"/>
            <a:ext cx="3637828" cy="271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626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What is a freeze -frame?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C60C7-98CD-FA46-ABFC-784BE5974837}"/>
              </a:ext>
            </a:extLst>
          </p:cNvPr>
          <p:cNvSpPr txBox="1"/>
          <p:nvPr/>
        </p:nvSpPr>
        <p:spPr>
          <a:xfrm>
            <a:off x="5057487" y="2265367"/>
            <a:ext cx="5897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part of the story will you pick?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will your ‘thoughts’ be?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Do you need to involve your family in your freeze-frame?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65F4967-374B-ED4D-850B-4C49BA1C787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543" y="152400"/>
            <a:ext cx="3515515" cy="2625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BADD172-5FFE-AE4B-B4D6-9BEF7A1C6B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669322"/>
            <a:ext cx="4251569" cy="31886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54DD4EB-CC39-8241-8F77-2D2971AF700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200" y="3634617"/>
            <a:ext cx="3637828" cy="2715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0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F3A5D-A0D3-4E7B-A872-C7C8956E6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dirty="0"/>
              <a:t>Task 2 – home-learners.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5C60C7-98CD-FA46-ABFC-784BE5974837}"/>
              </a:ext>
            </a:extLst>
          </p:cNvPr>
          <p:cNvSpPr txBox="1"/>
          <p:nvPr/>
        </p:nvSpPr>
        <p:spPr>
          <a:xfrm>
            <a:off x="5653958" y="1867698"/>
            <a:ext cx="58979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Which part of your quest will you bring to life?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are the key features of your setting which you want to show?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What materials do you already have that you can use?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E.g. cereal boxes, figurines, arts and crafts.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350031-D31A-7E46-8F97-DE5F876DD8A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48" y="3682922"/>
            <a:ext cx="4381307" cy="29190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47B912E-280D-4E48-9A06-70CEE2C9B33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789" y="225021"/>
            <a:ext cx="3010075" cy="32557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1539A5E-0EEE-8D4A-90DD-9E9360DA05D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2939" y="3300030"/>
            <a:ext cx="2668478" cy="355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252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6D56F-A77E-4B9A-9786-0A01C15E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  <a:p>
            <a:endParaRPr lang="en-US" sz="2000" dirty="0">
              <a:cs typeface="Calibri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BA29A73B-3273-4E05-936E-337F47790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37" y="505054"/>
            <a:ext cx="5038844" cy="4401057"/>
          </a:xfrm>
          <a:prstGeom prst="rect">
            <a:avLst/>
          </a:prstGeom>
        </p:spPr>
      </p:pic>
      <p:pic>
        <p:nvPicPr>
          <p:cNvPr id="8" name="Picture 8" descr="A picture containing indoor, office, colorful, cluttered&#10;&#10;Description automatically generated">
            <a:extLst>
              <a:ext uri="{FF2B5EF4-FFF2-40B4-BE49-F238E27FC236}">
                <a16:creationId xmlns:a16="http://schemas.microsoft.com/office/drawing/2014/main" id="{7D347ACB-8235-4612-9737-3C1DE89772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4146" y="333995"/>
            <a:ext cx="5308922" cy="3469957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2BF5728E-BFD3-41EC-BF8A-3DEE6E5E8E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7109" y="3941382"/>
            <a:ext cx="3852440" cy="287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620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192</Words>
  <Application>Microsoft Office PowerPoint</Application>
  <PresentationFormat>Widescreen</PresentationFormat>
  <Paragraphs>26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60s to think of synonyms better than: ‘sad’</vt:lpstr>
      <vt:lpstr> gloomy, sorrowful, crestfallen, unhappy, melancholy.</vt:lpstr>
      <vt:lpstr>Thursday: LC: Can I bring my myth to life?</vt:lpstr>
      <vt:lpstr>What is a freeze -frame?</vt:lpstr>
      <vt:lpstr>What is a freeze -frame?</vt:lpstr>
      <vt:lpstr>Task 2 – home-learners.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60s to think of synonyms better than: ‘pretty’ e.g. The sunset was pretty.</dc:title>
  <dc:creator>James Hahnel</dc:creator>
  <cp:lastModifiedBy>Liz Walker</cp:lastModifiedBy>
  <cp:revision>23</cp:revision>
  <dcterms:created xsi:type="dcterms:W3CDTF">2021-02-05T13:24:51Z</dcterms:created>
  <dcterms:modified xsi:type="dcterms:W3CDTF">2021-02-10T20:10:01Z</dcterms:modified>
</cp:coreProperties>
</file>