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319" r:id="rId12"/>
    <p:sldId id="297" r:id="rId13"/>
    <p:sldId id="311" r:id="rId14"/>
    <p:sldId id="318" r:id="rId15"/>
    <p:sldId id="299" r:id="rId16"/>
    <p:sldId id="307" r:id="rId17"/>
    <p:sldId id="314" r:id="rId18"/>
    <p:sldId id="309" r:id="rId19"/>
    <p:sldId id="310" r:id="rId20"/>
    <p:sldId id="301" r:id="rId21"/>
    <p:sldId id="315" r:id="rId22"/>
    <p:sldId id="316" r:id="rId23"/>
    <p:sldId id="317" r:id="rId24"/>
    <p:sldId id="31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F7C8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583BC3-7AD8-471E-B25C-929EDA9B32FD}" v="1" dt="2021-01-06T20:33:29.7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07" autoAdjust="0"/>
    <p:restoredTop sz="83683" autoAdjust="0"/>
  </p:normalViewPr>
  <p:slideViewPr>
    <p:cSldViewPr snapToGrid="0" snapToObjects="1">
      <p:cViewPr varScale="1">
        <p:scale>
          <a:sx n="72" d="100"/>
          <a:sy n="72" d="100"/>
        </p:scale>
        <p:origin x="1022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D3583BC3-7AD8-471E-B25C-929EDA9B32FD}"/>
    <pc:docChg chg="addSld modSld">
      <pc:chgData name="Katie Hurst" userId="edc11e18-5fed-42f7-b251-1c2a03e1975b" providerId="ADAL" clId="{D3583BC3-7AD8-471E-B25C-929EDA9B32FD}" dt="2021-01-06T20:33:29.753" v="1"/>
      <pc:docMkLst>
        <pc:docMk/>
      </pc:docMkLst>
      <pc:sldChg chg="addSp modSp new modAnim">
        <pc:chgData name="Katie Hurst" userId="edc11e18-5fed-42f7-b251-1c2a03e1975b" providerId="ADAL" clId="{D3583BC3-7AD8-471E-B25C-929EDA9B32FD}" dt="2021-01-06T20:33:29.753" v="1"/>
        <pc:sldMkLst>
          <pc:docMk/>
          <pc:sldMk cId="1926708774" sldId="319"/>
        </pc:sldMkLst>
        <pc:picChg chg="add mod">
          <ac:chgData name="Katie Hurst" userId="edc11e18-5fed-42f7-b251-1c2a03e1975b" providerId="ADAL" clId="{D3583BC3-7AD8-471E-B25C-929EDA9B32FD}" dt="2021-01-06T20:33:29.753" v="1"/>
          <ac:picMkLst>
            <pc:docMk/>
            <pc:sldMk cId="1926708774" sldId="319"/>
            <ac:picMk id="2" creationId="{4CDEB568-565B-45D1-ADBC-601A5A038A8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1885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260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5429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498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3093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8188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8185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2463370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11" Type="http://schemas.openxmlformats.org/officeDocument/2006/relationships/image" Target="../media/image35.png"/><Relationship Id="rId5" Type="http://schemas.openxmlformats.org/officeDocument/2006/relationships/image" Target="../media/image23.png"/><Relationship Id="rId10" Type="http://schemas.openxmlformats.org/officeDocument/2006/relationships/image" Target="../media/image34.png"/><Relationship Id="rId4" Type="http://schemas.openxmlformats.org/officeDocument/2006/relationships/image" Target="../media/image22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5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32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0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37.png"/><Relationship Id="rId1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0.png"/><Relationship Id="rId5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3.png"/><Relationship Id="rId5" Type="http://schemas.openxmlformats.org/officeDocument/2006/relationships/image" Target="../media/image28.png"/><Relationship Id="rId10" Type="http://schemas.openxmlformats.org/officeDocument/2006/relationships/image" Target="../media/image22.png"/><Relationship Id="rId4" Type="http://schemas.openxmlformats.org/officeDocument/2006/relationships/image" Target="../media/image23.png"/><Relationship Id="rId9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27A9375-6CF6-4BFD-8E63-9A7FE779D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2.2 - Multiply 2-digits by 1-digit">
            <a:hlinkClick r:id="" action="ppaction://media"/>
            <a:extLst>
              <a:ext uri="{FF2B5EF4-FFF2-40B4-BE49-F238E27FC236}">
                <a16:creationId xmlns:a16="http://schemas.microsoft.com/office/drawing/2014/main" id="{4CDEB568-565B-45D1-ADBC-601A5A038A8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70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4094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number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tracks.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40 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</a:t>
                </a: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 Complete the statements.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21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</a:t>
                </a:r>
                <a:r>
                  <a:rPr kumimoji="0" lang="en-GB" sz="2800" b="0" i="0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tens </a:t>
                </a:r>
                <a14:m>
                  <m:oMath xmlns:m="http://schemas.openxmlformats.org/officeDocument/2006/math">
                    <m:r>
                      <a:rPr kumimoji="0" lang="en-GB" sz="2800" b="0" i="1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</a:t>
                </a:r>
                <a:r>
                  <a:rPr kumimoji="0" lang="en-GB" sz="2800" b="0" i="0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ones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21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hundreds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tens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409447"/>
              </a:xfrm>
              <a:prstGeom prst="rect">
                <a:avLst/>
              </a:prstGeom>
              <a:blipFill>
                <a:blip r:embed="rId2"/>
                <a:stretch>
                  <a:fillRect l="-1707" t="-1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304788"/>
              </p:ext>
            </p:extLst>
          </p:nvPr>
        </p:nvGraphicFramePr>
        <p:xfrm>
          <a:off x="981170" y="1844765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98FD5CE3-533A-440E-A7E4-10242F79A4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423499"/>
              </p:ext>
            </p:extLst>
          </p:nvPr>
        </p:nvGraphicFramePr>
        <p:xfrm>
          <a:off x="981170" y="1033184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6116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4094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number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tracks.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40 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</a:t>
                </a: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 Complete the statements.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21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</a:t>
                </a:r>
                <a:r>
                  <a:rPr kumimoji="0" lang="en-GB" sz="2800" b="0" i="0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tens </a:t>
                </a:r>
                <a14:m>
                  <m:oMath xmlns:m="http://schemas.openxmlformats.org/officeDocument/2006/math">
                    <m:r>
                      <a:rPr kumimoji="0" lang="en-GB" sz="2800" b="0" i="1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</a:t>
                </a:r>
                <a:r>
                  <a:rPr kumimoji="0" lang="en-GB" sz="2800" b="0" i="0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ones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21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hundreds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tens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409447"/>
              </a:xfrm>
              <a:prstGeom prst="rect">
                <a:avLst/>
              </a:prstGeom>
              <a:blipFill>
                <a:blip r:embed="rId2"/>
                <a:stretch>
                  <a:fillRect l="-1707" t="-1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7" name="Table 36"/>
          <p:cNvGraphicFramePr>
            <a:graphicFrameLocks noGrp="1"/>
          </p:cNvGraphicFramePr>
          <p:nvPr/>
        </p:nvGraphicFramePr>
        <p:xfrm>
          <a:off x="981170" y="1844765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98FD5CE3-533A-440E-A7E4-10242F79A47D}"/>
              </a:ext>
            </a:extLst>
          </p:cNvPr>
          <p:cNvGraphicFramePr>
            <a:graphicFrameLocks noGrp="1"/>
          </p:cNvGraphicFramePr>
          <p:nvPr/>
        </p:nvGraphicFramePr>
        <p:xfrm>
          <a:off x="981170" y="1033184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BB0429C8-6353-438B-9ECF-1FAEC9EDFD89}"/>
              </a:ext>
            </a:extLst>
          </p:cNvPr>
          <p:cNvSpPr/>
          <p:nvPr/>
        </p:nvSpPr>
        <p:spPr>
          <a:xfrm>
            <a:off x="1896562" y="115595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1B0685-7F2A-4BE9-99EE-ECE380B6DFD6}"/>
              </a:ext>
            </a:extLst>
          </p:cNvPr>
          <p:cNvSpPr/>
          <p:nvPr/>
        </p:nvSpPr>
        <p:spPr>
          <a:xfrm>
            <a:off x="2626690" y="1155952"/>
            <a:ext cx="5501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8F2891-81BC-4184-BEC8-65FB334268BF}"/>
              </a:ext>
            </a:extLst>
          </p:cNvPr>
          <p:cNvSpPr/>
          <p:nvPr/>
        </p:nvSpPr>
        <p:spPr>
          <a:xfrm>
            <a:off x="3323522" y="115595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C93268-4ED4-4A40-991D-04D938661979}"/>
              </a:ext>
            </a:extLst>
          </p:cNvPr>
          <p:cNvSpPr/>
          <p:nvPr/>
        </p:nvSpPr>
        <p:spPr>
          <a:xfrm>
            <a:off x="4688284" y="1155952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99D97C4-4E20-45EF-85A3-DCAC48978DC6}"/>
              </a:ext>
            </a:extLst>
          </p:cNvPr>
          <p:cNvSpPr/>
          <p:nvPr/>
        </p:nvSpPr>
        <p:spPr>
          <a:xfrm>
            <a:off x="6833919" y="1155952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02A712-2C4B-4949-A017-DA25B3C5F8C0}"/>
              </a:ext>
            </a:extLst>
          </p:cNvPr>
          <p:cNvSpPr/>
          <p:nvPr/>
        </p:nvSpPr>
        <p:spPr>
          <a:xfrm>
            <a:off x="7549160" y="1155952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C9FAF0-ACF9-4A56-A129-75210D4384EC}"/>
              </a:ext>
            </a:extLst>
          </p:cNvPr>
          <p:cNvSpPr/>
          <p:nvPr/>
        </p:nvSpPr>
        <p:spPr>
          <a:xfrm>
            <a:off x="1814675" y="196866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456BCE-C8A7-4F8A-A9E5-223AC6519267}"/>
              </a:ext>
            </a:extLst>
          </p:cNvPr>
          <p:cNvSpPr/>
          <p:nvPr/>
        </p:nvSpPr>
        <p:spPr>
          <a:xfrm>
            <a:off x="2519110" y="196866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BB755C-C480-484D-AFFA-B5D405BE7B90}"/>
              </a:ext>
            </a:extLst>
          </p:cNvPr>
          <p:cNvSpPr/>
          <p:nvPr/>
        </p:nvSpPr>
        <p:spPr>
          <a:xfrm>
            <a:off x="4615033" y="1968668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CDC97C0-5B0D-471B-9B25-CE4BEB7E4D4E}"/>
              </a:ext>
            </a:extLst>
          </p:cNvPr>
          <p:cNvSpPr/>
          <p:nvPr/>
        </p:nvSpPr>
        <p:spPr>
          <a:xfrm>
            <a:off x="5323292" y="1968668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D024AC-023D-49D2-B789-7CB0ACFB2F80}"/>
              </a:ext>
            </a:extLst>
          </p:cNvPr>
          <p:cNvSpPr/>
          <p:nvPr/>
        </p:nvSpPr>
        <p:spPr>
          <a:xfrm>
            <a:off x="6048217" y="1968668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D4ECAB-504A-4C36-82BF-C979A61DBC40}"/>
              </a:ext>
            </a:extLst>
          </p:cNvPr>
          <p:cNvSpPr/>
          <p:nvPr/>
        </p:nvSpPr>
        <p:spPr>
          <a:xfrm>
            <a:off x="7479413" y="1968668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03ED94-006E-4BD5-A826-FE5BCA6C0DFC}"/>
              </a:ext>
            </a:extLst>
          </p:cNvPr>
          <p:cNvSpPr/>
          <p:nvPr/>
        </p:nvSpPr>
        <p:spPr>
          <a:xfrm>
            <a:off x="2842886" y="34861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A909565-C153-4C72-914D-F76926C5BE31}"/>
              </a:ext>
            </a:extLst>
          </p:cNvPr>
          <p:cNvSpPr/>
          <p:nvPr/>
        </p:nvSpPr>
        <p:spPr>
          <a:xfrm>
            <a:off x="5381920" y="3481035"/>
            <a:ext cx="5501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3BC7747-F090-4555-9B35-CE232404AB83}"/>
              </a:ext>
            </a:extLst>
          </p:cNvPr>
          <p:cNvSpPr/>
          <p:nvPr/>
        </p:nvSpPr>
        <p:spPr>
          <a:xfrm>
            <a:off x="7758796" y="348392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96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9D8A7DF-A521-48F4-BA94-724FB7DD82DA}"/>
              </a:ext>
            </a:extLst>
          </p:cNvPr>
          <p:cNvSpPr/>
          <p:nvPr/>
        </p:nvSpPr>
        <p:spPr>
          <a:xfrm>
            <a:off x="2977889" y="486667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9FC1450-AD74-485A-84A2-C68AB7CFA987}"/>
              </a:ext>
            </a:extLst>
          </p:cNvPr>
          <p:cNvSpPr/>
          <p:nvPr/>
        </p:nvSpPr>
        <p:spPr>
          <a:xfrm>
            <a:off x="4816525" y="486667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8097355-99C6-4530-B0B4-ECD00061ABE0}"/>
              </a:ext>
            </a:extLst>
          </p:cNvPr>
          <p:cNvSpPr/>
          <p:nvPr/>
        </p:nvSpPr>
        <p:spPr>
          <a:xfrm>
            <a:off x="2936466" y="530159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2A56454-FD6D-4B12-8067-118A3C48C555}"/>
              </a:ext>
            </a:extLst>
          </p:cNvPr>
          <p:cNvSpPr/>
          <p:nvPr/>
        </p:nvSpPr>
        <p:spPr>
          <a:xfrm>
            <a:off x="5626345" y="530159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3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tray has 24 rolls.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rolls are there in total?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119025" y="1609984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9025" y="1609984"/>
                <a:ext cx="2391705" cy="523220"/>
              </a:xfrm>
              <a:prstGeom prst="rect">
                <a:avLst/>
              </a:prstGeom>
              <a:blipFill>
                <a:blip r:embed="rId4"/>
                <a:stretch>
                  <a:fillRect l="-535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1037878" y="4470576"/>
            <a:ext cx="391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48 rolls in total.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25" y="1530833"/>
            <a:ext cx="2603828" cy="17325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1580802"/>
            <a:ext cx="2120640" cy="653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517993"/>
            <a:ext cx="949870" cy="6532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032684"/>
            <a:ext cx="2120640" cy="6532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651" y="1530833"/>
            <a:ext cx="2603828" cy="17325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1580802"/>
            <a:ext cx="2120640" cy="6532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517993"/>
            <a:ext cx="949870" cy="6532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032684"/>
            <a:ext cx="2120640" cy="6532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6119025" y="2243255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9025" y="2243255"/>
                <a:ext cx="2391705" cy="523220"/>
              </a:xfrm>
              <a:prstGeom prst="rect">
                <a:avLst/>
              </a:prstGeom>
              <a:blipFill>
                <a:blip r:embed="rId8"/>
                <a:stretch>
                  <a:fillRect l="-53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6119025" y="2890092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48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9025" y="2890092"/>
                <a:ext cx="2391705" cy="523220"/>
              </a:xfrm>
              <a:prstGeom prst="rect">
                <a:avLst/>
              </a:prstGeom>
              <a:blipFill>
                <a:blip r:embed="rId9"/>
                <a:stretch>
                  <a:fillRect l="-535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557540"/>
              </p:ext>
            </p:extLst>
          </p:nvPr>
        </p:nvGraphicFramePr>
        <p:xfrm>
          <a:off x="5217095" y="3631694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48627" y="4022863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324735" y="4510415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4735" y="4510415"/>
                <a:ext cx="446525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5704261" y="4998807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704261" y="5451653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239011" y="4470576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53624" y="4022863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28303" y="3586040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39011" y="4940016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49131" y="4940016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238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8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tray has 26 rolls.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rolls are there in total?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119025" y="1907418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9025" y="1907418"/>
                <a:ext cx="2391705" cy="523220"/>
              </a:xfrm>
              <a:prstGeom prst="rect">
                <a:avLst/>
              </a:prstGeom>
              <a:blipFill>
                <a:blip r:embed="rId4"/>
                <a:stretch>
                  <a:fillRect l="-53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1037878" y="4470576"/>
            <a:ext cx="391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52 rolls in total.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25" y="1530833"/>
            <a:ext cx="2603828" cy="17325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1580802"/>
            <a:ext cx="2120640" cy="653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517993"/>
            <a:ext cx="949870" cy="6532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032684"/>
            <a:ext cx="2120640" cy="6532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651" y="1530833"/>
            <a:ext cx="2603828" cy="17325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1580802"/>
            <a:ext cx="2120640" cy="6532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517993"/>
            <a:ext cx="949870" cy="6532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032684"/>
            <a:ext cx="2120640" cy="6532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6134131" y="2582998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4131" y="2582998"/>
                <a:ext cx="2391705" cy="523220"/>
              </a:xfrm>
              <a:prstGeom prst="rect">
                <a:avLst/>
              </a:prstGeom>
              <a:blipFill>
                <a:blip r:embed="rId8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037878" y="3929245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52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7878" y="3929245"/>
                <a:ext cx="2391705" cy="523220"/>
              </a:xfrm>
              <a:prstGeom prst="rect">
                <a:avLst/>
              </a:prstGeom>
              <a:blipFill>
                <a:blip r:embed="rId9"/>
                <a:stretch>
                  <a:fillRect l="-508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>
            <a:extLst>
              <a:ext uri="{FF2B5EF4-FFF2-40B4-BE49-F238E27FC236}">
                <a16:creationId xmlns:a16="http://schemas.microsoft.com/office/drawing/2014/main" id="{1B4BDB1F-F6E0-42D5-9435-AD04D7A4065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51310"/>
          <a:stretch/>
        </p:blipFill>
        <p:spPr>
          <a:xfrm>
            <a:off x="1814016" y="2517992"/>
            <a:ext cx="462487" cy="65323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C33A8C8-A5E6-4C8C-970B-ED86FFC0592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51310"/>
          <a:stretch/>
        </p:blipFill>
        <p:spPr>
          <a:xfrm>
            <a:off x="4633442" y="2509523"/>
            <a:ext cx="462487" cy="6532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93D4C5B-F4CE-46D4-B6E8-C6C76F890B4E}"/>
                  </a:ext>
                </a:extLst>
              </p:cNvPr>
              <p:cNvSpPr txBox="1"/>
              <p:nvPr/>
            </p:nvSpPr>
            <p:spPr>
              <a:xfrm>
                <a:off x="1011819" y="3429096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52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93D4C5B-F4CE-46D4-B6E8-C6C76F890B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1819" y="3429096"/>
                <a:ext cx="2391705" cy="523220"/>
              </a:xfrm>
              <a:prstGeom prst="rect">
                <a:avLst/>
              </a:prstGeom>
              <a:blipFill>
                <a:blip r:embed="rId10"/>
                <a:stretch>
                  <a:fillRect l="-53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63952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17812 -4.81481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9" grpId="0"/>
      <p:bldP spid="40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205507"/>
              </p:ext>
            </p:extLst>
          </p:nvPr>
        </p:nvGraphicFramePr>
        <p:xfrm>
          <a:off x="1488092" y="1086465"/>
          <a:ext cx="3308376" cy="4467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88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654188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25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4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25097" y="1858252"/>
            <a:ext cx="230277" cy="2643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801946" y="1659238"/>
            <a:ext cx="444154" cy="12525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77708" y="1668702"/>
            <a:ext cx="444154" cy="125251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25097" y="3160972"/>
            <a:ext cx="230277" cy="2643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801946" y="2961958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77708" y="2971422"/>
            <a:ext cx="444154" cy="12525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25097" y="4465446"/>
            <a:ext cx="230277" cy="2643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801946" y="4266432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77708" y="4275896"/>
            <a:ext cx="444154" cy="125251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7E06ABB-27E0-41DF-8A94-8B5F606F2B8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692635" y="1858252"/>
            <a:ext cx="230277" cy="26439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98D81EB-2E6F-4B64-A88F-FB60243F340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692635" y="3160972"/>
            <a:ext cx="230277" cy="26439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DAEF8FD-C252-4EEE-BB8E-6D2260CCD2F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692635" y="4465446"/>
            <a:ext cx="230277" cy="26439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0E3491D-7947-45C6-8335-5D67D9D7BE6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60173" y="1858252"/>
            <a:ext cx="230277" cy="26439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BFFB138-1A8D-47F5-8530-95386063DDB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60173" y="3160972"/>
            <a:ext cx="230277" cy="26439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7BFDAE7-7853-4A89-8C03-43E525F75E3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960173" y="4465446"/>
            <a:ext cx="230277" cy="26439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45A3151-9415-4D9D-86E9-6DBEE89E806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41937" y="2117234"/>
            <a:ext cx="230277" cy="26439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F08B0A4-4DB4-43F8-95A2-2349CB8BA84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31869" y="3419954"/>
            <a:ext cx="230277" cy="2643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662A6749-5E56-4499-8AF9-444DCF562BB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31869" y="4721220"/>
            <a:ext cx="230277" cy="2643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9E1133B5-34FF-43CD-ACC0-324923135C58}"/>
                  </a:ext>
                </a:extLst>
              </p:cNvPr>
              <p:cNvSpPr txBox="1"/>
              <p:nvPr/>
            </p:nvSpPr>
            <p:spPr>
              <a:xfrm>
                <a:off x="5561241" y="1907418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15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9E1133B5-34FF-43CD-ACC0-324923135C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1241" y="1907418"/>
                <a:ext cx="2391705" cy="523220"/>
              </a:xfrm>
              <a:prstGeom prst="rect">
                <a:avLst/>
              </a:prstGeom>
              <a:blipFill>
                <a:blip r:embed="rId7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F3179E4B-DF5F-4EC6-BB94-3B6F70ECEE5E}"/>
                  </a:ext>
                </a:extLst>
              </p:cNvPr>
              <p:cNvSpPr txBox="1"/>
              <p:nvPr/>
            </p:nvSpPr>
            <p:spPr>
              <a:xfrm>
                <a:off x="5576347" y="2569647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F3179E4B-DF5F-4EC6-BB94-3B6F70ECEE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6347" y="2569647"/>
                <a:ext cx="2391705" cy="523220"/>
              </a:xfrm>
              <a:prstGeom prst="rect">
                <a:avLst/>
              </a:prstGeom>
              <a:blipFill>
                <a:blip r:embed="rId8"/>
                <a:stretch>
                  <a:fillRect l="-53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4" name="Picture 43">
            <a:extLst>
              <a:ext uri="{FF2B5EF4-FFF2-40B4-BE49-F238E27FC236}">
                <a16:creationId xmlns:a16="http://schemas.microsoft.com/office/drawing/2014/main" id="{16CD1295-EC7A-457D-A787-49F1C5DDC18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709475" y="2117234"/>
            <a:ext cx="230277" cy="2643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F6B9CC2-7AD6-479E-94E9-6E2C1A515B6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711069" y="3419954"/>
            <a:ext cx="230277" cy="2643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BD11ABA-CE4A-4C18-9E3A-69AAA3467A8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662146" y="4721220"/>
            <a:ext cx="230277" cy="2643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48A886D-D100-4C7E-B337-EB96953AD4E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 rot="5400000">
            <a:off x="2024022" y="5159634"/>
            <a:ext cx="444154" cy="12525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96F4EEB-0E05-4C98-B3D7-CAEF89F50EDC}"/>
                  </a:ext>
                </a:extLst>
              </p:cNvPr>
              <p:cNvSpPr txBox="1"/>
              <p:nvPr/>
            </p:nvSpPr>
            <p:spPr>
              <a:xfrm>
                <a:off x="5588417" y="3231877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75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96F4EEB-0E05-4C98-B3D7-CAEF89F50E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8417" y="3231877"/>
                <a:ext cx="2391705" cy="523220"/>
              </a:xfrm>
              <a:prstGeom prst="rect">
                <a:avLst/>
              </a:prstGeom>
              <a:blipFill>
                <a:blip r:embed="rId9"/>
                <a:stretch>
                  <a:fillRect l="-535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DB8F345D-52ED-436E-A506-3E329270357D}"/>
                  </a:ext>
                </a:extLst>
              </p:cNvPr>
              <p:cNvSpPr txBox="1"/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>
                    <a:solidFill>
                      <a:schemeClr val="accent1"/>
                    </a:solidFill>
                  </a:rPr>
                  <a:t>75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DB8F345D-52ED-436E-A506-3E32927035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blipFill>
                <a:blip r:embed="rId10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21992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3" grpId="0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6723" y="5062754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239567" y="52054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502178"/>
              </p:ext>
            </p:extLst>
          </p:nvPr>
        </p:nvGraphicFramePr>
        <p:xfrm>
          <a:off x="834456" y="1560639"/>
          <a:ext cx="4680000" cy="3416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7108336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693" y="2152159"/>
            <a:ext cx="674868" cy="65824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85" y="2152159"/>
            <a:ext cx="674868" cy="65824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54" y="2152159"/>
            <a:ext cx="674868" cy="65824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693" y="2868676"/>
            <a:ext cx="674868" cy="65824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85" y="2868676"/>
            <a:ext cx="674868" cy="65824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54" y="2868676"/>
            <a:ext cx="674868" cy="6582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693" y="3573799"/>
            <a:ext cx="674868" cy="65824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85" y="3573799"/>
            <a:ext cx="674868" cy="65824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54" y="3573799"/>
            <a:ext cx="674868" cy="65824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693" y="4293384"/>
            <a:ext cx="674868" cy="65824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85" y="4293384"/>
            <a:ext cx="674868" cy="65824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54" y="4293384"/>
            <a:ext cx="674868" cy="65824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C091537-46C3-4D5B-8A23-58D89CE5B9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03" y="2152159"/>
            <a:ext cx="674868" cy="65824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413FAE-45F0-4094-B901-D6BAD5E91D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03" y="2868676"/>
            <a:ext cx="674868" cy="65824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4FD547A-9D1F-4BDD-9C15-7514C8155F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03" y="3573799"/>
            <a:ext cx="674868" cy="65824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1424FD3-2D9C-4269-AF07-F980149414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03" y="4293384"/>
            <a:ext cx="674868" cy="65824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E9261B-68DD-4FE2-9401-AB5B078109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548" y="2151186"/>
            <a:ext cx="674868" cy="65824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E0C554C-1501-4B56-845B-8838BB6129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548" y="2867703"/>
            <a:ext cx="674868" cy="65824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2F87C5-4E28-454B-BF8E-56948A9442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548" y="3572826"/>
            <a:ext cx="674868" cy="65824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B1C0816-B880-4582-A49D-D1853B71BD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548" y="4292411"/>
            <a:ext cx="674868" cy="65824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D57B271-9295-4955-94EF-4855D9BEC8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26" y="2151186"/>
            <a:ext cx="674868" cy="65824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769C110-2D21-4551-B885-C15FB8B127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26" y="2867703"/>
            <a:ext cx="674868" cy="65824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E04DFF08-5FDE-4293-BECE-51EB3341B4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26" y="3572826"/>
            <a:ext cx="674868" cy="65824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EB4AE42D-2434-4D26-9AA8-EDDFEC5268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26" y="4292411"/>
            <a:ext cx="674868" cy="6582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4B193BB-D803-4539-AE75-4BAC6606F8A4}"/>
                  </a:ext>
                </a:extLst>
              </p:cNvPr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24</a:t>
                </a: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4B193BB-D803-4539-AE75-4BAC6606F8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2CFD63E-2328-49AF-BD03-FAD2AEC669ED}"/>
                  </a:ext>
                </a:extLst>
              </p:cNvPr>
              <p:cNvSpPr txBox="1"/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>
                    <a:solidFill>
                      <a:schemeClr val="accent1"/>
                    </a:solidFill>
                  </a:rPr>
                  <a:t>96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2CFD63E-2328-49AF-BD03-FAD2AEC669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blipFill>
                <a:blip r:embed="rId8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0" name="Picture 59">
            <a:extLst>
              <a:ext uri="{FF2B5EF4-FFF2-40B4-BE49-F238E27FC236}">
                <a16:creationId xmlns:a16="http://schemas.microsoft.com/office/drawing/2014/main" id="{D0708203-032E-4486-98AD-79F0A4D851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919" y="5008862"/>
            <a:ext cx="674868" cy="658246"/>
          </a:xfrm>
          <a:prstGeom prst="rect">
            <a:avLst/>
          </a:prstGeom>
        </p:spPr>
      </p:pic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3A208389-EC02-4F46-81DC-ECC72E107F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783944"/>
              </p:ext>
            </p:extLst>
          </p:nvPr>
        </p:nvGraphicFramePr>
        <p:xfrm>
          <a:off x="5687682" y="1574773"/>
          <a:ext cx="2448000" cy="31675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00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1974124173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81411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8540508"/>
                  </a:ext>
                </a:extLst>
              </a:tr>
            </a:tbl>
          </a:graphicData>
        </a:graphic>
      </p:graphicFrame>
      <p:sp>
        <p:nvSpPr>
          <p:cNvPr id="62" name="TextBox 61">
            <a:extLst>
              <a:ext uri="{FF2B5EF4-FFF2-40B4-BE49-F238E27FC236}">
                <a16:creationId xmlns:a16="http://schemas.microsoft.com/office/drawing/2014/main" id="{41601F05-E06E-4ED7-AD02-D1AD594438DC}"/>
              </a:ext>
            </a:extLst>
          </p:cNvPr>
          <p:cNvSpPr txBox="1"/>
          <p:nvPr/>
        </p:nvSpPr>
        <p:spPr>
          <a:xfrm>
            <a:off x="6619214" y="196594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F75101B9-31C0-47F1-A9F3-CDBEFF48D625}"/>
                  </a:ext>
                </a:extLst>
              </p:cNvPr>
              <p:cNvSpPr txBox="1"/>
              <p:nvPr/>
            </p:nvSpPr>
            <p:spPr>
              <a:xfrm>
                <a:off x="5795322" y="245349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F75101B9-31C0-47F1-A9F3-CDBEFF48D6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5322" y="2453494"/>
                <a:ext cx="446525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Box 65">
            <a:extLst>
              <a:ext uri="{FF2B5EF4-FFF2-40B4-BE49-F238E27FC236}">
                <a16:creationId xmlns:a16="http://schemas.microsoft.com/office/drawing/2014/main" id="{AEF18E93-7835-426B-9A8F-3BC75F0ED9A0}"/>
              </a:ext>
            </a:extLst>
          </p:cNvPr>
          <p:cNvSpPr txBox="1"/>
          <p:nvPr/>
        </p:nvSpPr>
        <p:spPr>
          <a:xfrm>
            <a:off x="6709598" y="241365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D2A1AC-25BA-4EA6-BA52-AC96DE7CEB54}"/>
              </a:ext>
            </a:extLst>
          </p:cNvPr>
          <p:cNvSpPr txBox="1"/>
          <p:nvPr/>
        </p:nvSpPr>
        <p:spPr>
          <a:xfrm>
            <a:off x="6224211" y="196594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3A087E6-33DD-4C5F-950B-D9F9CBB1F811}"/>
              </a:ext>
            </a:extLst>
          </p:cNvPr>
          <p:cNvSpPr txBox="1"/>
          <p:nvPr/>
        </p:nvSpPr>
        <p:spPr>
          <a:xfrm>
            <a:off x="6098890" y="152911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EADED6B9-17CE-47F7-859A-BC5AA8EDCAEC}"/>
              </a:ext>
            </a:extLst>
          </p:cNvPr>
          <p:cNvCxnSpPr/>
          <p:nvPr/>
        </p:nvCxnSpPr>
        <p:spPr>
          <a:xfrm>
            <a:off x="6171820" y="4292411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7C6FB246-CAF0-42AD-93F7-3F4A4CF48FC8}"/>
                  </a:ext>
                </a:extLst>
              </p:cNvPr>
              <p:cNvSpPr txBox="1"/>
              <p:nvPr/>
            </p:nvSpPr>
            <p:spPr>
              <a:xfrm>
                <a:off x="7123044" y="2925768"/>
                <a:ext cx="120151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(4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4)</a:t>
                </a: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7C6FB246-CAF0-42AD-93F7-3F4A4CF48F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3044" y="2925768"/>
                <a:ext cx="1201511" cy="461665"/>
              </a:xfrm>
              <a:prstGeom prst="rect">
                <a:avLst/>
              </a:prstGeom>
              <a:blipFill>
                <a:blip r:embed="rId10"/>
                <a:stretch>
                  <a:fillRect l="-757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38F9671-CC1B-4776-92BC-3F1D60A2B37F}"/>
                  </a:ext>
                </a:extLst>
              </p:cNvPr>
              <p:cNvSpPr txBox="1"/>
              <p:nvPr/>
            </p:nvSpPr>
            <p:spPr>
              <a:xfrm>
                <a:off x="7048593" y="3379726"/>
                <a:ext cx="14778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(4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20)</a:t>
                </a: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38F9671-CC1B-4776-92BC-3F1D60A2B3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8593" y="3379726"/>
                <a:ext cx="1477844" cy="461665"/>
              </a:xfrm>
              <a:prstGeom prst="rect">
                <a:avLst/>
              </a:prstGeom>
              <a:blipFill>
                <a:blip r:embed="rId11"/>
                <a:stretch>
                  <a:fillRect l="-617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F03D2A0D-E43E-444E-9E1D-2E49D95BB726}"/>
              </a:ext>
            </a:extLst>
          </p:cNvPr>
          <p:cNvCxnSpPr/>
          <p:nvPr/>
        </p:nvCxnSpPr>
        <p:spPr>
          <a:xfrm>
            <a:off x="6174848" y="294188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01208227-9EB0-4FAA-8852-C433C6D668AE}"/>
              </a:ext>
            </a:extLst>
          </p:cNvPr>
          <p:cNvCxnSpPr/>
          <p:nvPr/>
        </p:nvCxnSpPr>
        <p:spPr>
          <a:xfrm>
            <a:off x="6171820" y="3827279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0012D1AF-1D42-4EB0-A8B0-D0759BE0EF63}"/>
              </a:ext>
            </a:extLst>
          </p:cNvPr>
          <p:cNvSpPr txBox="1"/>
          <p:nvPr/>
        </p:nvSpPr>
        <p:spPr>
          <a:xfrm>
            <a:off x="6241847" y="2883095"/>
            <a:ext cx="9434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1   6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1FFC360-87DD-4D3D-A2E2-1619C13F6B06}"/>
              </a:ext>
            </a:extLst>
          </p:cNvPr>
          <p:cNvSpPr txBox="1"/>
          <p:nvPr/>
        </p:nvSpPr>
        <p:spPr>
          <a:xfrm>
            <a:off x="6241847" y="3301275"/>
            <a:ext cx="925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8   0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190E173-0DEE-4022-A084-1CC1A28AF93E}"/>
              </a:ext>
            </a:extLst>
          </p:cNvPr>
          <p:cNvSpPr txBox="1"/>
          <p:nvPr/>
        </p:nvSpPr>
        <p:spPr>
          <a:xfrm>
            <a:off x="6233709" y="3762947"/>
            <a:ext cx="925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9   6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9812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56" grpId="0"/>
      <p:bldP spid="62" grpId="0"/>
      <p:bldP spid="63" grpId="0"/>
      <p:bldP spid="66" grpId="0"/>
      <p:bldP spid="67" grpId="0"/>
      <p:bldP spid="68" grpId="0"/>
      <p:bldP spid="57" grpId="0"/>
      <p:bldP spid="58" grpId="0"/>
      <p:bldP spid="69" grpId="0"/>
      <p:bldP spid="70" grpId="0"/>
      <p:bldP spid="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34456" y="1560639"/>
          <a:ext cx="4680000" cy="3416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7108336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693" y="2152159"/>
            <a:ext cx="674868" cy="65824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85" y="2152159"/>
            <a:ext cx="674868" cy="65824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54" y="2152159"/>
            <a:ext cx="674868" cy="65824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693" y="2868676"/>
            <a:ext cx="674868" cy="65824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85" y="2868676"/>
            <a:ext cx="674868" cy="65824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54" y="2868676"/>
            <a:ext cx="674868" cy="6582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693" y="3573799"/>
            <a:ext cx="674868" cy="65824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85" y="3573799"/>
            <a:ext cx="674868" cy="65824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54" y="3573799"/>
            <a:ext cx="674868" cy="65824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693" y="4293384"/>
            <a:ext cx="674868" cy="65824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85" y="4293384"/>
            <a:ext cx="674868" cy="65824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54" y="4293384"/>
            <a:ext cx="674868" cy="65824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C091537-46C3-4D5B-8A23-58D89CE5B9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03" y="2152159"/>
            <a:ext cx="674868" cy="65824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413FAE-45F0-4094-B901-D6BAD5E91D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03" y="2868676"/>
            <a:ext cx="674868" cy="65824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4FD547A-9D1F-4BDD-9C15-7514C8155F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03" y="3573799"/>
            <a:ext cx="674868" cy="65824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1424FD3-2D9C-4269-AF07-F980149414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03" y="4293384"/>
            <a:ext cx="674868" cy="65824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E9261B-68DD-4FE2-9401-AB5B078109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548" y="2151186"/>
            <a:ext cx="674868" cy="65824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E0C554C-1501-4B56-845B-8838BB6129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548" y="2867703"/>
            <a:ext cx="674868" cy="65824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2F87C5-4E28-454B-BF8E-56948A9442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548" y="3572826"/>
            <a:ext cx="674868" cy="65824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B1C0816-B880-4582-A49D-D1853B71BD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548" y="4292411"/>
            <a:ext cx="674868" cy="65824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D57B271-9295-4955-94EF-4855D9BEC8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26" y="2151186"/>
            <a:ext cx="674868" cy="65824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769C110-2D21-4551-B885-C15FB8B127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26" y="2867703"/>
            <a:ext cx="674868" cy="65824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E04DFF08-5FDE-4293-BECE-51EB3341B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26" y="3572826"/>
            <a:ext cx="674868" cy="65824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EB4AE42D-2434-4D26-9AA8-EDDFEC5268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26" y="4292411"/>
            <a:ext cx="674868" cy="6582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4B193BB-D803-4539-AE75-4BAC6606F8A4}"/>
                  </a:ext>
                </a:extLst>
              </p:cNvPr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4B193BB-D803-4539-AE75-4BAC6606F8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2CFD63E-2328-49AF-BD03-FAD2AEC669ED}"/>
                  </a:ext>
                </a:extLst>
              </p:cNvPr>
              <p:cNvSpPr txBox="1"/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96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2CFD63E-2328-49AF-BD03-FAD2AEC669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7C6FB246-CAF0-42AD-93F7-3F4A4CF48FC8}"/>
                  </a:ext>
                </a:extLst>
              </p:cNvPr>
              <p:cNvSpPr txBox="1"/>
              <p:nvPr/>
            </p:nvSpPr>
            <p:spPr>
              <a:xfrm>
                <a:off x="5713694" y="2117398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7C6FB246-CAF0-42AD-93F7-3F4A4CF48F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3694" y="2117398"/>
                <a:ext cx="2391705" cy="523220"/>
              </a:xfrm>
              <a:prstGeom prst="rect">
                <a:avLst/>
              </a:prstGeom>
              <a:blipFill>
                <a:blip r:embed="rId8"/>
                <a:stretch>
                  <a:fillRect l="-508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38F9671-CC1B-4776-92BC-3F1D60A2B37F}"/>
                  </a:ext>
                </a:extLst>
              </p:cNvPr>
              <p:cNvSpPr txBox="1"/>
              <p:nvPr/>
            </p:nvSpPr>
            <p:spPr>
              <a:xfrm>
                <a:off x="5728800" y="2779627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80</a:t>
                </a: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38F9671-CC1B-4776-92BC-3F1D60A2B3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8800" y="2779627"/>
                <a:ext cx="2391705" cy="523220"/>
              </a:xfrm>
              <a:prstGeom prst="rect">
                <a:avLst/>
              </a:prstGeom>
              <a:blipFill>
                <a:blip r:embed="rId9"/>
                <a:stretch>
                  <a:fillRect l="-535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AC9B6F98-CF86-412D-9039-607C65071F2D}"/>
                  </a:ext>
                </a:extLst>
              </p:cNvPr>
              <p:cNvSpPr txBox="1"/>
              <p:nvPr/>
            </p:nvSpPr>
            <p:spPr>
              <a:xfrm>
                <a:off x="5740870" y="3441857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96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AC9B6F98-CF86-412D-9039-607C65071F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0870" y="3441857"/>
                <a:ext cx="2391705" cy="523220"/>
              </a:xfrm>
              <a:prstGeom prst="rect">
                <a:avLst/>
              </a:prstGeom>
              <a:blipFill>
                <a:blip r:embed="rId10"/>
                <a:stretch>
                  <a:fillRect l="-53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0" name="Picture 59">
            <a:extLst>
              <a:ext uri="{FF2B5EF4-FFF2-40B4-BE49-F238E27FC236}">
                <a16:creationId xmlns:a16="http://schemas.microsoft.com/office/drawing/2014/main" id="{D0708203-032E-4486-98AD-79F0A4D851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919" y="5008862"/>
            <a:ext cx="674868" cy="658246"/>
          </a:xfrm>
          <a:prstGeom prst="rect">
            <a:avLst/>
          </a:prstGeom>
        </p:spPr>
      </p:pic>
      <p:sp>
        <p:nvSpPr>
          <p:cNvPr id="3" name="L-Shape 2">
            <a:extLst>
              <a:ext uri="{FF2B5EF4-FFF2-40B4-BE49-F238E27FC236}">
                <a16:creationId xmlns:a16="http://schemas.microsoft.com/office/drawing/2014/main" id="{20E5D304-F19C-4F49-8DD0-16A8B39CF00D}"/>
              </a:ext>
            </a:extLst>
          </p:cNvPr>
          <p:cNvSpPr/>
          <p:nvPr/>
        </p:nvSpPr>
        <p:spPr>
          <a:xfrm flipH="1">
            <a:off x="3223925" y="2909806"/>
            <a:ext cx="2258600" cy="2010905"/>
          </a:xfrm>
          <a:prstGeom prst="corner">
            <a:avLst>
              <a:gd name="adj1" fmla="val 65490"/>
              <a:gd name="adj2" fmla="val 56165"/>
            </a:avLst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Connector: Elbow 4">
            <a:extLst>
              <a:ext uri="{FF2B5EF4-FFF2-40B4-BE49-F238E27FC236}">
                <a16:creationId xmlns:a16="http://schemas.microsoft.com/office/drawing/2014/main" id="{9AEF985F-F81F-416A-B1A5-2CEA374C6AA5}"/>
              </a:ext>
            </a:extLst>
          </p:cNvPr>
          <p:cNvCxnSpPr>
            <a:cxnSpLocks/>
            <a:endCxn id="60" idx="3"/>
          </p:cNvCxnSpPr>
          <p:nvPr/>
        </p:nvCxnSpPr>
        <p:spPr>
          <a:xfrm rot="10800000" flipV="1">
            <a:off x="2368787" y="4920709"/>
            <a:ext cx="1530006" cy="417276"/>
          </a:xfrm>
          <a:prstGeom prst="bentConnector3">
            <a:avLst>
              <a:gd name="adj1" fmla="val -1504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E90241CB-07E7-4026-B56C-5652D15C08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636403"/>
              </p:ext>
            </p:extLst>
          </p:nvPr>
        </p:nvGraphicFramePr>
        <p:xfrm>
          <a:off x="5687682" y="1574773"/>
          <a:ext cx="2448000" cy="31675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00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1974124173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81411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8540508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id="{2680E291-D0D9-4E6D-A2A1-CA690982D490}"/>
              </a:ext>
            </a:extLst>
          </p:cNvPr>
          <p:cNvSpPr txBox="1"/>
          <p:nvPr/>
        </p:nvSpPr>
        <p:spPr>
          <a:xfrm>
            <a:off x="6619214" y="196594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4C129844-AED9-4E27-90D6-2541E2C12A64}"/>
                  </a:ext>
                </a:extLst>
              </p:cNvPr>
              <p:cNvSpPr txBox="1"/>
              <p:nvPr/>
            </p:nvSpPr>
            <p:spPr>
              <a:xfrm>
                <a:off x="5795322" y="245349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4C129844-AED9-4E27-90D6-2541E2C12A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5322" y="2453494"/>
                <a:ext cx="446525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>
            <a:extLst>
              <a:ext uri="{FF2B5EF4-FFF2-40B4-BE49-F238E27FC236}">
                <a16:creationId xmlns:a16="http://schemas.microsoft.com/office/drawing/2014/main" id="{B47A3A63-BC1C-4991-BB4C-644273390021}"/>
              </a:ext>
            </a:extLst>
          </p:cNvPr>
          <p:cNvSpPr txBox="1"/>
          <p:nvPr/>
        </p:nvSpPr>
        <p:spPr>
          <a:xfrm>
            <a:off x="6709598" y="241365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20EBD55-00CE-4924-984F-1ECE75BA3066}"/>
              </a:ext>
            </a:extLst>
          </p:cNvPr>
          <p:cNvSpPr txBox="1"/>
          <p:nvPr/>
        </p:nvSpPr>
        <p:spPr>
          <a:xfrm>
            <a:off x="6224211" y="196594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5CB0B1D-78A0-4492-8D29-848C89AA0DFE}"/>
              </a:ext>
            </a:extLst>
          </p:cNvPr>
          <p:cNvSpPr txBox="1"/>
          <p:nvPr/>
        </p:nvSpPr>
        <p:spPr>
          <a:xfrm>
            <a:off x="6098890" y="152911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479E8049-4CE2-4CA0-ADE9-7A27054C016D}"/>
              </a:ext>
            </a:extLst>
          </p:cNvPr>
          <p:cNvCxnSpPr/>
          <p:nvPr/>
        </p:nvCxnSpPr>
        <p:spPr>
          <a:xfrm>
            <a:off x="6171820" y="4292411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D40825BA-C70A-4939-90B5-27C862B0D33B}"/>
                  </a:ext>
                </a:extLst>
              </p:cNvPr>
              <p:cNvSpPr txBox="1"/>
              <p:nvPr/>
            </p:nvSpPr>
            <p:spPr>
              <a:xfrm>
                <a:off x="7123044" y="2925768"/>
                <a:ext cx="120151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(4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4)</a:t>
                </a: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D40825BA-C70A-4939-90B5-27C862B0D3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3044" y="2925768"/>
                <a:ext cx="1201511" cy="461665"/>
              </a:xfrm>
              <a:prstGeom prst="rect">
                <a:avLst/>
              </a:prstGeom>
              <a:blipFill>
                <a:blip r:embed="rId12"/>
                <a:stretch>
                  <a:fillRect l="-757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99BED5A7-1894-4F30-85D3-30140BEE4BF8}"/>
                  </a:ext>
                </a:extLst>
              </p:cNvPr>
              <p:cNvSpPr txBox="1"/>
              <p:nvPr/>
            </p:nvSpPr>
            <p:spPr>
              <a:xfrm>
                <a:off x="7048593" y="3379726"/>
                <a:ext cx="14778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(4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20)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99BED5A7-1894-4F30-85D3-30140BEE4B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8593" y="3379726"/>
                <a:ext cx="1477844" cy="461665"/>
              </a:xfrm>
              <a:prstGeom prst="rect">
                <a:avLst/>
              </a:prstGeom>
              <a:blipFill>
                <a:blip r:embed="rId13"/>
                <a:stretch>
                  <a:fillRect l="-617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A2F4AF19-CF8E-46F9-B46B-939AB34126DD}"/>
              </a:ext>
            </a:extLst>
          </p:cNvPr>
          <p:cNvCxnSpPr/>
          <p:nvPr/>
        </p:nvCxnSpPr>
        <p:spPr>
          <a:xfrm>
            <a:off x="6174848" y="294188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9A3437F8-20BE-472D-BBA3-507A4107C0AB}"/>
              </a:ext>
            </a:extLst>
          </p:cNvPr>
          <p:cNvCxnSpPr/>
          <p:nvPr/>
        </p:nvCxnSpPr>
        <p:spPr>
          <a:xfrm>
            <a:off x="6171820" y="3827279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CF45C3C1-71C8-459F-8051-A6E74A50E10F}"/>
              </a:ext>
            </a:extLst>
          </p:cNvPr>
          <p:cNvSpPr txBox="1"/>
          <p:nvPr/>
        </p:nvSpPr>
        <p:spPr>
          <a:xfrm>
            <a:off x="6241847" y="2883095"/>
            <a:ext cx="9434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1   6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249F1310-5A94-4BA2-9035-C92DFBA79A1D}"/>
              </a:ext>
            </a:extLst>
          </p:cNvPr>
          <p:cNvSpPr txBox="1"/>
          <p:nvPr/>
        </p:nvSpPr>
        <p:spPr>
          <a:xfrm>
            <a:off x="6241847" y="3301275"/>
            <a:ext cx="925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8   0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FAF2365-9C5B-4A95-B39B-00D1392825D0}"/>
              </a:ext>
            </a:extLst>
          </p:cNvPr>
          <p:cNvSpPr txBox="1"/>
          <p:nvPr/>
        </p:nvSpPr>
        <p:spPr>
          <a:xfrm>
            <a:off x="6233709" y="3762947"/>
            <a:ext cx="925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9   6</a:t>
            </a:r>
          </a:p>
        </p:txBody>
      </p:sp>
      <p:graphicFrame>
        <p:nvGraphicFramePr>
          <p:cNvPr id="74" name="Table 73">
            <a:extLst>
              <a:ext uri="{FF2B5EF4-FFF2-40B4-BE49-F238E27FC236}">
                <a16:creationId xmlns:a16="http://schemas.microsoft.com/office/drawing/2014/main" id="{6D67DC53-635B-4EB7-AC44-1B25BBD1AF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923515"/>
              </p:ext>
            </p:extLst>
          </p:nvPr>
        </p:nvGraphicFramePr>
        <p:xfrm>
          <a:off x="5690562" y="1578851"/>
          <a:ext cx="1958400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00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75" name="TextBox 74">
            <a:extLst>
              <a:ext uri="{FF2B5EF4-FFF2-40B4-BE49-F238E27FC236}">
                <a16:creationId xmlns:a16="http://schemas.microsoft.com/office/drawing/2014/main" id="{AB9E9452-7090-4B1E-AE5E-6E40F0DD5A32}"/>
              </a:ext>
            </a:extLst>
          </p:cNvPr>
          <p:cNvSpPr txBox="1"/>
          <p:nvPr/>
        </p:nvSpPr>
        <p:spPr>
          <a:xfrm>
            <a:off x="6622094" y="1970020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33E3026B-C8A4-4309-AAD0-CD39FC24D7AD}"/>
                  </a:ext>
                </a:extLst>
              </p:cNvPr>
              <p:cNvSpPr txBox="1"/>
              <p:nvPr/>
            </p:nvSpPr>
            <p:spPr>
              <a:xfrm>
                <a:off x="5798202" y="2457572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33E3026B-C8A4-4309-AAD0-CD39FC24D7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8202" y="2457572"/>
                <a:ext cx="446525" cy="58477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TextBox 76">
            <a:extLst>
              <a:ext uri="{FF2B5EF4-FFF2-40B4-BE49-F238E27FC236}">
                <a16:creationId xmlns:a16="http://schemas.microsoft.com/office/drawing/2014/main" id="{0A502486-1735-42CD-84A4-B6379B409D41}"/>
              </a:ext>
            </a:extLst>
          </p:cNvPr>
          <p:cNvSpPr txBox="1"/>
          <p:nvPr/>
        </p:nvSpPr>
        <p:spPr>
          <a:xfrm>
            <a:off x="6712478" y="2417733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9FF6F04-A197-4DDA-A315-BFB367B53110}"/>
              </a:ext>
            </a:extLst>
          </p:cNvPr>
          <p:cNvSpPr txBox="1"/>
          <p:nvPr/>
        </p:nvSpPr>
        <p:spPr>
          <a:xfrm>
            <a:off x="6227091" y="1970020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A39D8EE4-10CC-47FA-B008-E55B13AF0A8F}"/>
              </a:ext>
            </a:extLst>
          </p:cNvPr>
          <p:cNvSpPr txBox="1"/>
          <p:nvPr/>
        </p:nvSpPr>
        <p:spPr>
          <a:xfrm>
            <a:off x="6101770" y="1533197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635CA81F-C52F-4B38-83A8-D84AFB1D1F07}"/>
              </a:ext>
            </a:extLst>
          </p:cNvPr>
          <p:cNvCxnSpPr/>
          <p:nvPr/>
        </p:nvCxnSpPr>
        <p:spPr>
          <a:xfrm>
            <a:off x="6177728" y="2945964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D0F63521-12AB-4803-A10F-1BDF1368804C}"/>
              </a:ext>
            </a:extLst>
          </p:cNvPr>
          <p:cNvCxnSpPr/>
          <p:nvPr/>
        </p:nvCxnSpPr>
        <p:spPr>
          <a:xfrm>
            <a:off x="6177728" y="3400960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7CCF45D2-84DA-4562-8F1F-542E84CB8F39}"/>
              </a:ext>
            </a:extLst>
          </p:cNvPr>
          <p:cNvSpPr txBox="1"/>
          <p:nvPr/>
        </p:nvSpPr>
        <p:spPr>
          <a:xfrm>
            <a:off x="6685182" y="2875444"/>
            <a:ext cx="446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D65E6D3B-4CF0-4677-8889-00118AE77848}"/>
              </a:ext>
            </a:extLst>
          </p:cNvPr>
          <p:cNvSpPr txBox="1"/>
          <p:nvPr/>
        </p:nvSpPr>
        <p:spPr>
          <a:xfrm>
            <a:off x="6271623" y="3338973"/>
            <a:ext cx="384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D895B5B-D72B-4A25-A704-8321FB1ECAF2}"/>
              </a:ext>
            </a:extLst>
          </p:cNvPr>
          <p:cNvSpPr txBox="1"/>
          <p:nvPr/>
        </p:nvSpPr>
        <p:spPr>
          <a:xfrm>
            <a:off x="6265952" y="2875444"/>
            <a:ext cx="446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177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"/>
                            </p:stCondLst>
                            <p:childTnLst>
                              <p:par>
                                <p:cTn id="1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3" grpId="0" animBg="1"/>
      <p:bldP spid="3" grpId="1" animBg="1"/>
      <p:bldP spid="3" grpId="2" animBg="1"/>
      <p:bldP spid="61" grpId="0"/>
      <p:bldP spid="61" grpId="1"/>
      <p:bldP spid="62" grpId="0"/>
      <p:bldP spid="62" grpId="1"/>
      <p:bldP spid="63" grpId="0"/>
      <p:bldP spid="63" grpId="1"/>
      <p:bldP spid="64" grpId="0"/>
      <p:bldP spid="64" grpId="1"/>
      <p:bldP spid="65" grpId="0"/>
      <p:bldP spid="65" grpId="1"/>
      <p:bldP spid="67" grpId="0"/>
      <p:bldP spid="67" grpId="1"/>
      <p:bldP spid="68" grpId="0"/>
      <p:bldP spid="68" grpId="1"/>
      <p:bldP spid="71" grpId="0"/>
      <p:bldP spid="71" grpId="1"/>
      <p:bldP spid="72" grpId="0"/>
      <p:bldP spid="72" grpId="1"/>
      <p:bldP spid="73" grpId="0"/>
      <p:bldP spid="73" grpId="1"/>
      <p:bldP spid="75" grpId="0"/>
      <p:bldP spid="76" grpId="0"/>
      <p:bldP spid="77" grpId="0"/>
      <p:bldP spid="78" grpId="0"/>
      <p:bldP spid="79" grpId="0"/>
      <p:bldP spid="85" grpId="0"/>
      <p:bldP spid="86" grpId="0"/>
      <p:bldP spid="8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" name="Table 73">
            <a:extLst>
              <a:ext uri="{FF2B5EF4-FFF2-40B4-BE49-F238E27FC236}">
                <a16:creationId xmlns:a16="http://schemas.microsoft.com/office/drawing/2014/main" id="{6D67DC53-635B-4EB7-AC44-1B25BBD1AF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098752"/>
              </p:ext>
            </p:extLst>
          </p:nvPr>
        </p:nvGraphicFramePr>
        <p:xfrm>
          <a:off x="6183020" y="1560639"/>
          <a:ext cx="1958400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00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606085"/>
              </p:ext>
            </p:extLst>
          </p:nvPr>
        </p:nvGraphicFramePr>
        <p:xfrm>
          <a:off x="834456" y="1212036"/>
          <a:ext cx="4680000" cy="414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275" y="1784818"/>
            <a:ext cx="674868" cy="65824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610" y="2085547"/>
            <a:ext cx="674868" cy="65824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275" y="2339967"/>
            <a:ext cx="674868" cy="65824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610" y="3205318"/>
            <a:ext cx="674868" cy="6582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99" y="2961239"/>
            <a:ext cx="674868" cy="65824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610" y="4369904"/>
            <a:ext cx="674868" cy="65824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99" y="3512732"/>
            <a:ext cx="674868" cy="65824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C091537-46C3-4D5B-8A23-58D89CE5B9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585" y="1784818"/>
            <a:ext cx="674868" cy="65824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413FAE-45F0-4094-B901-D6BAD5E91D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585" y="2339967"/>
            <a:ext cx="674868" cy="65824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4FD547A-9D1F-4BDD-9C15-7514C8155F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409" y="2961239"/>
            <a:ext cx="674868" cy="65824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1424FD3-2D9C-4269-AF07-F980149414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409" y="3512732"/>
            <a:ext cx="674868" cy="65824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E9261B-68DD-4FE2-9401-AB5B078109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30" y="1783845"/>
            <a:ext cx="674868" cy="65824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E0C554C-1501-4B56-845B-8838BB6129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30" y="2338994"/>
            <a:ext cx="674868" cy="65824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2F87C5-4E28-454B-BF8E-56948A9442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954" y="2960266"/>
            <a:ext cx="674868" cy="65824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B1C0816-B880-4582-A49D-D1853B71BD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954" y="3511759"/>
            <a:ext cx="674868" cy="6582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4B193BB-D803-4539-AE75-4BAC6606F8A4}"/>
                  </a:ext>
                </a:extLst>
              </p:cNvPr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4B193BB-D803-4539-AE75-4BAC6606F8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2CFD63E-2328-49AF-BD03-FAD2AEC669ED}"/>
                  </a:ext>
                </a:extLst>
              </p:cNvPr>
              <p:cNvSpPr txBox="1"/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48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2CFD63E-2328-49AF-BD03-FAD2AEC669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0" name="Picture 59">
            <a:extLst>
              <a:ext uri="{FF2B5EF4-FFF2-40B4-BE49-F238E27FC236}">
                <a16:creationId xmlns:a16="http://schemas.microsoft.com/office/drawing/2014/main" id="{D0708203-032E-4486-98AD-79F0A4D851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610" y="5374288"/>
            <a:ext cx="674868" cy="658246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2680E291-D0D9-4E6D-A2A1-CA690982D490}"/>
              </a:ext>
            </a:extLst>
          </p:cNvPr>
          <p:cNvSpPr txBox="1"/>
          <p:nvPr/>
        </p:nvSpPr>
        <p:spPr>
          <a:xfrm>
            <a:off x="7111672" y="1947730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4C129844-AED9-4E27-90D6-2541E2C12A64}"/>
                  </a:ext>
                </a:extLst>
              </p:cNvPr>
              <p:cNvSpPr txBox="1"/>
              <p:nvPr/>
            </p:nvSpPr>
            <p:spPr>
              <a:xfrm>
                <a:off x="6287780" y="2435282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4C129844-AED9-4E27-90D6-2541E2C12A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7780" y="2435282"/>
                <a:ext cx="446525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>
            <a:extLst>
              <a:ext uri="{FF2B5EF4-FFF2-40B4-BE49-F238E27FC236}">
                <a16:creationId xmlns:a16="http://schemas.microsoft.com/office/drawing/2014/main" id="{B47A3A63-BC1C-4991-BB4C-644273390021}"/>
              </a:ext>
            </a:extLst>
          </p:cNvPr>
          <p:cNvSpPr txBox="1"/>
          <p:nvPr/>
        </p:nvSpPr>
        <p:spPr>
          <a:xfrm>
            <a:off x="7202056" y="2395443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20EBD55-00CE-4924-984F-1ECE75BA3066}"/>
              </a:ext>
            </a:extLst>
          </p:cNvPr>
          <p:cNvSpPr txBox="1"/>
          <p:nvPr/>
        </p:nvSpPr>
        <p:spPr>
          <a:xfrm>
            <a:off x="6716669" y="1947730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  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5CB0B1D-78A0-4492-8D29-848C89AA0DFE}"/>
              </a:ext>
            </a:extLst>
          </p:cNvPr>
          <p:cNvSpPr txBox="1"/>
          <p:nvPr/>
        </p:nvSpPr>
        <p:spPr>
          <a:xfrm>
            <a:off x="6591348" y="1510907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635CA81F-C52F-4B38-83A8-D84AFB1D1F07}"/>
              </a:ext>
            </a:extLst>
          </p:cNvPr>
          <p:cNvCxnSpPr/>
          <p:nvPr/>
        </p:nvCxnSpPr>
        <p:spPr>
          <a:xfrm>
            <a:off x="6670186" y="292775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D0F63521-12AB-4803-A10F-1BDF1368804C}"/>
              </a:ext>
            </a:extLst>
          </p:cNvPr>
          <p:cNvCxnSpPr/>
          <p:nvPr/>
        </p:nvCxnSpPr>
        <p:spPr>
          <a:xfrm>
            <a:off x="6670186" y="3382748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7CCF45D2-84DA-4562-8F1F-542E84CB8F39}"/>
              </a:ext>
            </a:extLst>
          </p:cNvPr>
          <p:cNvSpPr txBox="1"/>
          <p:nvPr/>
        </p:nvSpPr>
        <p:spPr>
          <a:xfrm>
            <a:off x="7216511" y="2859384"/>
            <a:ext cx="446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D65E6D3B-4CF0-4677-8889-00118AE77848}"/>
              </a:ext>
            </a:extLst>
          </p:cNvPr>
          <p:cNvSpPr txBox="1"/>
          <p:nvPr/>
        </p:nvSpPr>
        <p:spPr>
          <a:xfrm>
            <a:off x="6752768" y="3316186"/>
            <a:ext cx="384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D895B5B-D72B-4A25-A704-8321FB1ECAF2}"/>
              </a:ext>
            </a:extLst>
          </p:cNvPr>
          <p:cNvSpPr txBox="1"/>
          <p:nvPr/>
        </p:nvSpPr>
        <p:spPr>
          <a:xfrm>
            <a:off x="6721570" y="2859384"/>
            <a:ext cx="446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460A8AFC-B9A9-4883-BFCC-3C49A42B0A7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75439" y="404571"/>
            <a:ext cx="747045" cy="747045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5E8DA018-6ABB-4600-A453-DF4973238387}"/>
              </a:ext>
            </a:extLst>
          </p:cNvPr>
          <p:cNvSpPr txBox="1"/>
          <p:nvPr/>
        </p:nvSpPr>
        <p:spPr>
          <a:xfrm>
            <a:off x="5578283" y="5472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2" name="Picture 81">
            <a:extLst>
              <a:ext uri="{FF2B5EF4-FFF2-40B4-BE49-F238E27FC236}">
                <a16:creationId xmlns:a16="http://schemas.microsoft.com/office/drawing/2014/main" id="{8357AAAC-C6BC-4D8B-8002-B30CF2D5D1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99" y="4150624"/>
            <a:ext cx="674868" cy="658246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028782A5-2DC1-4B79-A01E-35C0087023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99" y="4702117"/>
            <a:ext cx="674868" cy="658246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6E116D6C-141D-41FE-B094-ED7508FEA8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409" y="4150624"/>
            <a:ext cx="674868" cy="658246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80DC5AA2-3DF4-479B-8504-8A46F225EE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409" y="4702117"/>
            <a:ext cx="674868" cy="658246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526BF33A-8141-45D4-9BF9-2F7DED6B36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954" y="4149651"/>
            <a:ext cx="674868" cy="658246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99B31C68-AA78-4EFC-AC38-606D971844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954" y="4701144"/>
            <a:ext cx="674868" cy="658246"/>
          </a:xfrm>
          <a:prstGeom prst="rect">
            <a:avLst/>
          </a:prstGeom>
        </p:spPr>
      </p:pic>
      <p:sp>
        <p:nvSpPr>
          <p:cNvPr id="3" name="L-Shape 2">
            <a:extLst>
              <a:ext uri="{FF2B5EF4-FFF2-40B4-BE49-F238E27FC236}">
                <a16:creationId xmlns:a16="http://schemas.microsoft.com/office/drawing/2014/main" id="{20E5D304-F19C-4F49-8DD0-16A8B39CF00D}"/>
              </a:ext>
            </a:extLst>
          </p:cNvPr>
          <p:cNvSpPr/>
          <p:nvPr/>
        </p:nvSpPr>
        <p:spPr>
          <a:xfrm flipH="1">
            <a:off x="3333314" y="2998213"/>
            <a:ext cx="1964825" cy="2318851"/>
          </a:xfrm>
          <a:prstGeom prst="corner">
            <a:avLst>
              <a:gd name="adj1" fmla="val 89786"/>
              <a:gd name="adj2" fmla="val 35633"/>
            </a:avLst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667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85" grpId="0"/>
      <p:bldP spid="86" grpId="0"/>
      <p:bldP spid="86" grpId="1"/>
      <p:bldP spid="87" grpId="0"/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" name="Table 73">
            <a:extLst>
              <a:ext uri="{FF2B5EF4-FFF2-40B4-BE49-F238E27FC236}">
                <a16:creationId xmlns:a16="http://schemas.microsoft.com/office/drawing/2014/main" id="{6D67DC53-635B-4EB7-AC44-1B25BBD1AFA8}"/>
              </a:ext>
            </a:extLst>
          </p:cNvPr>
          <p:cNvGraphicFramePr>
            <a:graphicFrameLocks noGrp="1"/>
          </p:cNvGraphicFramePr>
          <p:nvPr/>
        </p:nvGraphicFramePr>
        <p:xfrm>
          <a:off x="6183020" y="1560639"/>
          <a:ext cx="1958400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00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9600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827781"/>
              </p:ext>
            </p:extLst>
          </p:nvPr>
        </p:nvGraphicFramePr>
        <p:xfrm>
          <a:off x="1370106" y="1238365"/>
          <a:ext cx="4680000" cy="414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527" y="1811147"/>
            <a:ext cx="674868" cy="65824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371" y="1792888"/>
            <a:ext cx="674868" cy="65824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3070" y="2349010"/>
            <a:ext cx="674868" cy="65824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290" y="2969309"/>
            <a:ext cx="674868" cy="6582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351" y="2987568"/>
            <a:ext cx="674868" cy="65824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078" y="4171330"/>
            <a:ext cx="674868" cy="65824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7894" y="3521775"/>
            <a:ext cx="674868" cy="6582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C091537-46C3-4D5B-8A23-58D89CE5B9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0932" y="1792888"/>
            <a:ext cx="674868" cy="6582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413FAE-45F0-4094-B901-D6BAD5E91D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0932" y="2349010"/>
            <a:ext cx="674868" cy="65824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4FD547A-9D1F-4BDD-9C15-7514C8155F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756" y="2969309"/>
            <a:ext cx="674868" cy="65824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1424FD3-2D9C-4269-AF07-F98014941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756" y="3521775"/>
            <a:ext cx="674868" cy="6582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E9261B-68DD-4FE2-9401-AB5B078109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9477" y="1792888"/>
            <a:ext cx="674868" cy="65824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E0C554C-1501-4B56-845B-8838BB6129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9477" y="2349010"/>
            <a:ext cx="674868" cy="65824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2F87C5-4E28-454B-BF8E-56948A9442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4301" y="2969309"/>
            <a:ext cx="674868" cy="65824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B1C0816-B880-4582-A49D-D1853B71BD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4301" y="3521775"/>
            <a:ext cx="674868" cy="6582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4B193BB-D803-4539-AE75-4BAC6606F8A4}"/>
                  </a:ext>
                </a:extLst>
              </p:cNvPr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71</a:t>
                </a: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4B193BB-D803-4539-AE75-4BAC6606F8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2CFD63E-2328-49AF-BD03-FAD2AEC669ED}"/>
                  </a:ext>
                </a:extLst>
              </p:cNvPr>
              <p:cNvSpPr txBox="1"/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213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2CFD63E-2328-49AF-BD03-FAD2AEC669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606" y="405535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0" name="Picture 59">
            <a:extLst>
              <a:ext uri="{FF2B5EF4-FFF2-40B4-BE49-F238E27FC236}">
                <a16:creationId xmlns:a16="http://schemas.microsoft.com/office/drawing/2014/main" id="{D0708203-032E-4486-98AD-79F0A4D851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661" y="2959989"/>
            <a:ext cx="674868" cy="658245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2680E291-D0D9-4E6D-A2A1-CA690982D490}"/>
              </a:ext>
            </a:extLst>
          </p:cNvPr>
          <p:cNvSpPr txBox="1"/>
          <p:nvPr/>
        </p:nvSpPr>
        <p:spPr>
          <a:xfrm>
            <a:off x="7111672" y="1947730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4C129844-AED9-4E27-90D6-2541E2C12A64}"/>
                  </a:ext>
                </a:extLst>
              </p:cNvPr>
              <p:cNvSpPr txBox="1"/>
              <p:nvPr/>
            </p:nvSpPr>
            <p:spPr>
              <a:xfrm>
                <a:off x="6287780" y="2435282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4C129844-AED9-4E27-90D6-2541E2C12A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7780" y="2435282"/>
                <a:ext cx="446525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>
            <a:extLst>
              <a:ext uri="{FF2B5EF4-FFF2-40B4-BE49-F238E27FC236}">
                <a16:creationId xmlns:a16="http://schemas.microsoft.com/office/drawing/2014/main" id="{B47A3A63-BC1C-4991-BB4C-644273390021}"/>
              </a:ext>
            </a:extLst>
          </p:cNvPr>
          <p:cNvSpPr txBox="1"/>
          <p:nvPr/>
        </p:nvSpPr>
        <p:spPr>
          <a:xfrm>
            <a:off x="7202056" y="2395443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20EBD55-00CE-4924-984F-1ECE75BA3066}"/>
              </a:ext>
            </a:extLst>
          </p:cNvPr>
          <p:cNvSpPr txBox="1"/>
          <p:nvPr/>
        </p:nvSpPr>
        <p:spPr>
          <a:xfrm>
            <a:off x="6716669" y="1947730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  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5CB0B1D-78A0-4492-8D29-848C89AA0DFE}"/>
              </a:ext>
            </a:extLst>
          </p:cNvPr>
          <p:cNvSpPr txBox="1"/>
          <p:nvPr/>
        </p:nvSpPr>
        <p:spPr>
          <a:xfrm>
            <a:off x="6591348" y="1510907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635CA81F-C52F-4B38-83A8-D84AFB1D1F07}"/>
              </a:ext>
            </a:extLst>
          </p:cNvPr>
          <p:cNvCxnSpPr/>
          <p:nvPr/>
        </p:nvCxnSpPr>
        <p:spPr>
          <a:xfrm>
            <a:off x="6670186" y="292775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D0F63521-12AB-4803-A10F-1BDF1368804C}"/>
              </a:ext>
            </a:extLst>
          </p:cNvPr>
          <p:cNvCxnSpPr/>
          <p:nvPr/>
        </p:nvCxnSpPr>
        <p:spPr>
          <a:xfrm>
            <a:off x="6670186" y="3382748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7CCF45D2-84DA-4562-8F1F-542E84CB8F39}"/>
              </a:ext>
            </a:extLst>
          </p:cNvPr>
          <p:cNvSpPr txBox="1"/>
          <p:nvPr/>
        </p:nvSpPr>
        <p:spPr>
          <a:xfrm>
            <a:off x="7216511" y="2859384"/>
            <a:ext cx="446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D65E6D3B-4CF0-4677-8889-00118AE77848}"/>
              </a:ext>
            </a:extLst>
          </p:cNvPr>
          <p:cNvSpPr txBox="1"/>
          <p:nvPr/>
        </p:nvSpPr>
        <p:spPr>
          <a:xfrm>
            <a:off x="6248087" y="3314724"/>
            <a:ext cx="384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D895B5B-D72B-4A25-A704-8321FB1ECAF2}"/>
              </a:ext>
            </a:extLst>
          </p:cNvPr>
          <p:cNvSpPr txBox="1"/>
          <p:nvPr/>
        </p:nvSpPr>
        <p:spPr>
          <a:xfrm>
            <a:off x="6721570" y="2859384"/>
            <a:ext cx="446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</a:t>
            </a:r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460A8AFC-B9A9-4883-BFCC-3C49A42B0A7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75439" y="404571"/>
            <a:ext cx="747045" cy="747045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5E8DA018-6ABB-4600-A453-DF4973238387}"/>
              </a:ext>
            </a:extLst>
          </p:cNvPr>
          <p:cNvSpPr txBox="1"/>
          <p:nvPr/>
        </p:nvSpPr>
        <p:spPr>
          <a:xfrm>
            <a:off x="5578283" y="5472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2" name="Picture 81">
            <a:extLst>
              <a:ext uri="{FF2B5EF4-FFF2-40B4-BE49-F238E27FC236}">
                <a16:creationId xmlns:a16="http://schemas.microsoft.com/office/drawing/2014/main" id="{8357AAAC-C6BC-4D8B-8002-B30CF2D5D1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351" y="4176953"/>
            <a:ext cx="674868" cy="658246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028782A5-2DC1-4B79-A01E-35C0087023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7894" y="4717884"/>
            <a:ext cx="674868" cy="65824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6E116D6C-141D-41FE-B094-ED7508FEA8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756" y="4171331"/>
            <a:ext cx="674868" cy="65824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80DC5AA2-3DF4-479B-8504-8A46F225EE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756" y="4717884"/>
            <a:ext cx="674868" cy="658245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526BF33A-8141-45D4-9BF9-2F7DED6B36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4301" y="4171331"/>
            <a:ext cx="674868" cy="658245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99B31C68-AA78-4EFC-AC38-606D971844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4301" y="4717884"/>
            <a:ext cx="674868" cy="65824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0FC6F928-F6FD-43CF-A681-9C297FC54B5C}"/>
              </a:ext>
            </a:extLst>
          </p:cNvPr>
          <p:cNvSpPr txBox="1"/>
          <p:nvPr/>
        </p:nvSpPr>
        <p:spPr>
          <a:xfrm>
            <a:off x="6241084" y="2859384"/>
            <a:ext cx="446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53BDBA4E-5119-45C9-B4B9-B7AA6DF417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2418" y="1794851"/>
            <a:ext cx="674868" cy="6582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CCC6646-455E-4EC4-B22A-485B799F7F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7242" y="2971272"/>
            <a:ext cx="674868" cy="6582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33142355-49CC-4FE6-BAA7-BE49AB8A6C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7242" y="4173294"/>
            <a:ext cx="674868" cy="65824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8235C62-49CA-41A4-8318-5165A5D6AA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661" y="4180020"/>
            <a:ext cx="674868" cy="6582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459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1" grpId="0"/>
      <p:bldP spid="62" grpId="0"/>
      <p:bldP spid="63" grpId="0"/>
      <p:bldP spid="64" grpId="0"/>
      <p:bldP spid="65" grpId="0"/>
      <p:bldP spid="85" grpId="0"/>
      <p:bldP spid="86" grpId="0"/>
      <p:bldP spid="87" grpId="0"/>
      <p:bldP spid="81" grpId="0"/>
      <p:bldP spid="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570140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.2|2.6|9.2|0.6|0.9|4.6|7.5|3.6|6.4|3.4|5.5|0.6|13|1.1|8.6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.2|2.6|9.2|0.6|0.9|4.6|7.5|3.6|6.4|3.4|5.5|0.6|13|1.1|8.6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8.3|2.6|10.9|4.4|2.1|2.4|0.6|8.2|1.9|7.1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.2|11.2|1.5|2|1.6|0.5|4.6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.2|11.2|1.5|2|1.6|0.5|4.6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.2|11.2|1.5|2|1.6|0.5|4.6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.2|11.2|1.5|2|1.6|0.5|4.6|4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5D6032-21E2-46D4-909A-CF137AE64F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522d4c35-b548-4432-90ae-af4376e1c4b4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9155</TotalTime>
  <Words>439</Words>
  <Application>Microsoft Office PowerPoint</Application>
  <PresentationFormat>On-screen Show (4:3)</PresentationFormat>
  <Paragraphs>166</Paragraphs>
  <Slides>15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1 - 2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239</cp:revision>
  <dcterms:created xsi:type="dcterms:W3CDTF">2019-07-05T11:02:13Z</dcterms:created>
  <dcterms:modified xsi:type="dcterms:W3CDTF">2021-01-06T20:33:47Z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